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3.xml" ContentType="application/vnd.openxmlformats-officedocument.theme+xml"/>
  <Override PartName="/ppt/slideLayouts/slideLayout79.xml" ContentType="application/vnd.openxmlformats-officedocument.presentationml.slideLayout+xml"/>
  <Override PartName="/ppt/theme/theme4.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88" r:id="rId2"/>
    <p:sldMasterId id="2147483702" r:id="rId3"/>
    <p:sldMasterId id="2147483754" r:id="rId4"/>
    <p:sldMasterId id="2147483912" r:id="rId5"/>
  </p:sldMasterIdLst>
  <p:notesMasterIdLst>
    <p:notesMasterId r:id="rId25"/>
  </p:notesMasterIdLst>
  <p:sldIdLst>
    <p:sldId id="257" r:id="rId6"/>
    <p:sldId id="384" r:id="rId7"/>
    <p:sldId id="385" r:id="rId8"/>
    <p:sldId id="258" r:id="rId9"/>
    <p:sldId id="382" r:id="rId10"/>
    <p:sldId id="261" r:id="rId11"/>
    <p:sldId id="372" r:id="rId12"/>
    <p:sldId id="374" r:id="rId13"/>
    <p:sldId id="386" r:id="rId14"/>
    <p:sldId id="375" r:id="rId15"/>
    <p:sldId id="373" r:id="rId16"/>
    <p:sldId id="376" r:id="rId17"/>
    <p:sldId id="303" r:id="rId18"/>
    <p:sldId id="379" r:id="rId19"/>
    <p:sldId id="387" r:id="rId20"/>
    <p:sldId id="380" r:id="rId21"/>
    <p:sldId id="393" r:id="rId22"/>
    <p:sldId id="394" r:id="rId23"/>
    <p:sldId id="398" r:id="rId24"/>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56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9467"/>
    <p:restoredTop sz="93409"/>
  </p:normalViewPr>
  <p:slideViewPr>
    <p:cSldViewPr snapToGrid="0" snapToObjects="1">
      <p:cViewPr varScale="1">
        <p:scale>
          <a:sx n="113" d="100"/>
          <a:sy n="113" d="100"/>
        </p:scale>
        <p:origin x="176" y="3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E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7D113A-3A55-3645-9033-A298D35E2736}" type="datetimeFigureOut">
              <a:rPr lang="en-EG" smtClean="0"/>
              <a:t>11/26/24</a:t>
            </a:fld>
            <a:endParaRPr lang="en-E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E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E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AE0C0F-CAF7-2D4F-A141-011BBF25A1D9}" type="slidenum">
              <a:rPr lang="en-EG" smtClean="0"/>
              <a:t>‹#›</a:t>
            </a:fld>
            <a:endParaRPr lang="en-EG"/>
          </a:p>
        </p:txBody>
      </p:sp>
    </p:spTree>
    <p:extLst>
      <p:ext uri="{BB962C8B-B14F-4D97-AF65-F5344CB8AC3E}">
        <p14:creationId xmlns:p14="http://schemas.microsoft.com/office/powerpoint/2010/main" val="2926699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EG" dirty="0"/>
          </a:p>
        </p:txBody>
      </p:sp>
      <p:sp>
        <p:nvSpPr>
          <p:cNvPr id="4" name="Slide Number Placeholder 3"/>
          <p:cNvSpPr>
            <a:spLocks noGrp="1"/>
          </p:cNvSpPr>
          <p:nvPr>
            <p:ph type="sldNum" sz="quarter" idx="5"/>
          </p:nvPr>
        </p:nvSpPr>
        <p:spPr/>
        <p:txBody>
          <a:bodyPr/>
          <a:lstStyle/>
          <a:p>
            <a:fld id="{79AE0C0F-CAF7-2D4F-A141-011BBF25A1D9}" type="slidenum">
              <a:rPr lang="en-EG" smtClean="0"/>
              <a:t>3</a:t>
            </a:fld>
            <a:endParaRPr lang="en-EG"/>
          </a:p>
        </p:txBody>
      </p:sp>
    </p:spTree>
    <p:extLst>
      <p:ext uri="{BB962C8B-B14F-4D97-AF65-F5344CB8AC3E}">
        <p14:creationId xmlns:p14="http://schemas.microsoft.com/office/powerpoint/2010/main" val="18154606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EG" dirty="0"/>
          </a:p>
        </p:txBody>
      </p:sp>
      <p:sp>
        <p:nvSpPr>
          <p:cNvPr id="4" name="Slide Number Placeholder 3"/>
          <p:cNvSpPr>
            <a:spLocks noGrp="1"/>
          </p:cNvSpPr>
          <p:nvPr>
            <p:ph type="sldNum" sz="quarter" idx="5"/>
          </p:nvPr>
        </p:nvSpPr>
        <p:spPr/>
        <p:txBody>
          <a:bodyPr/>
          <a:lstStyle/>
          <a:p>
            <a:fld id="{79AE0C0F-CAF7-2D4F-A141-011BBF25A1D9}" type="slidenum">
              <a:rPr lang="en-EG" smtClean="0"/>
              <a:t>4</a:t>
            </a:fld>
            <a:endParaRPr lang="en-EG"/>
          </a:p>
        </p:txBody>
      </p:sp>
    </p:spTree>
    <p:extLst>
      <p:ext uri="{BB962C8B-B14F-4D97-AF65-F5344CB8AC3E}">
        <p14:creationId xmlns:p14="http://schemas.microsoft.com/office/powerpoint/2010/main" val="37165778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t>
            </a:r>
            <a:r>
              <a:rPr lang="en-EG" dirty="0"/>
              <a:t>hese drugs are used in treatment of infectious diseases wether bacteria , viral , fungal or parasetic </a:t>
            </a:r>
          </a:p>
        </p:txBody>
      </p:sp>
      <p:sp>
        <p:nvSpPr>
          <p:cNvPr id="4" name="Slide Number Placeholder 3"/>
          <p:cNvSpPr>
            <a:spLocks noGrp="1"/>
          </p:cNvSpPr>
          <p:nvPr>
            <p:ph type="sldNum" sz="quarter" idx="5"/>
          </p:nvPr>
        </p:nvSpPr>
        <p:spPr/>
        <p:txBody>
          <a:bodyPr/>
          <a:lstStyle/>
          <a:p>
            <a:fld id="{79AE0C0F-CAF7-2D4F-A141-011BBF25A1D9}" type="slidenum">
              <a:rPr lang="en-EG" smtClean="0"/>
              <a:t>7</a:t>
            </a:fld>
            <a:endParaRPr lang="en-EG"/>
          </a:p>
        </p:txBody>
      </p:sp>
    </p:spTree>
    <p:extLst>
      <p:ext uri="{BB962C8B-B14F-4D97-AF65-F5344CB8AC3E}">
        <p14:creationId xmlns:p14="http://schemas.microsoft.com/office/powerpoint/2010/main" val="38075791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EG" dirty="0"/>
          </a:p>
        </p:txBody>
      </p:sp>
      <p:sp>
        <p:nvSpPr>
          <p:cNvPr id="4" name="Slide Number Placeholder 3"/>
          <p:cNvSpPr>
            <a:spLocks noGrp="1"/>
          </p:cNvSpPr>
          <p:nvPr>
            <p:ph type="sldNum" sz="quarter" idx="5"/>
          </p:nvPr>
        </p:nvSpPr>
        <p:spPr/>
        <p:txBody>
          <a:bodyPr/>
          <a:lstStyle/>
          <a:p>
            <a:fld id="{79AE0C0F-CAF7-2D4F-A141-011BBF25A1D9}" type="slidenum">
              <a:rPr lang="en-EG" smtClean="0"/>
              <a:t>12</a:t>
            </a:fld>
            <a:endParaRPr lang="en-EG"/>
          </a:p>
        </p:txBody>
      </p:sp>
    </p:spTree>
    <p:extLst>
      <p:ext uri="{BB962C8B-B14F-4D97-AF65-F5344CB8AC3E}">
        <p14:creationId xmlns:p14="http://schemas.microsoft.com/office/powerpoint/2010/main" val="5777018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EG" dirty="0"/>
          </a:p>
        </p:txBody>
      </p:sp>
      <p:sp>
        <p:nvSpPr>
          <p:cNvPr id="4" name="Slide Number Placeholder 3"/>
          <p:cNvSpPr>
            <a:spLocks noGrp="1"/>
          </p:cNvSpPr>
          <p:nvPr>
            <p:ph type="sldNum" sz="quarter" idx="5"/>
          </p:nvPr>
        </p:nvSpPr>
        <p:spPr/>
        <p:txBody>
          <a:bodyPr/>
          <a:lstStyle/>
          <a:p>
            <a:fld id="{B0AE3100-4BAD-7540-8480-E9FA34592CEF}" type="slidenum">
              <a:rPr lang="en-EG" smtClean="0"/>
              <a:t>13</a:t>
            </a:fld>
            <a:endParaRPr lang="en-EG"/>
          </a:p>
        </p:txBody>
      </p:sp>
    </p:spTree>
    <p:extLst>
      <p:ext uri="{BB962C8B-B14F-4D97-AF65-F5344CB8AC3E}">
        <p14:creationId xmlns:p14="http://schemas.microsoft.com/office/powerpoint/2010/main" val="39112033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r" defTabSz="914400" rtl="1" eaLnBrk="1" latinLnBrk="0" hangingPunct="1"/>
            <a:endParaRPr lang="en-EG" dirty="0"/>
          </a:p>
        </p:txBody>
      </p:sp>
      <p:sp>
        <p:nvSpPr>
          <p:cNvPr id="4" name="Slide Number Placeholder 3"/>
          <p:cNvSpPr>
            <a:spLocks noGrp="1"/>
          </p:cNvSpPr>
          <p:nvPr>
            <p:ph type="sldNum" sz="quarter" idx="5"/>
          </p:nvPr>
        </p:nvSpPr>
        <p:spPr/>
        <p:txBody>
          <a:bodyPr/>
          <a:lstStyle/>
          <a:p>
            <a:fld id="{79AE0C0F-CAF7-2D4F-A141-011BBF25A1D9}" type="slidenum">
              <a:rPr lang="en-EG" smtClean="0"/>
              <a:t>17</a:t>
            </a:fld>
            <a:endParaRPr lang="en-EG"/>
          </a:p>
        </p:txBody>
      </p:sp>
    </p:spTree>
    <p:extLst>
      <p:ext uri="{BB962C8B-B14F-4D97-AF65-F5344CB8AC3E}">
        <p14:creationId xmlns:p14="http://schemas.microsoft.com/office/powerpoint/2010/main" val="10142535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r" defTabSz="914400" rtl="1" eaLnBrk="1" latinLnBrk="0" hangingPunct="1"/>
            <a:endParaRPr lang="en-EG" dirty="0"/>
          </a:p>
        </p:txBody>
      </p:sp>
      <p:sp>
        <p:nvSpPr>
          <p:cNvPr id="4" name="Slide Number Placeholder 3"/>
          <p:cNvSpPr>
            <a:spLocks noGrp="1"/>
          </p:cNvSpPr>
          <p:nvPr>
            <p:ph type="sldNum" sz="quarter" idx="5"/>
          </p:nvPr>
        </p:nvSpPr>
        <p:spPr/>
        <p:txBody>
          <a:bodyPr/>
          <a:lstStyle/>
          <a:p>
            <a:fld id="{79AE0C0F-CAF7-2D4F-A141-011BBF25A1D9}" type="slidenum">
              <a:rPr lang="en-EG" smtClean="0"/>
              <a:t>18</a:t>
            </a:fld>
            <a:endParaRPr lang="en-EG"/>
          </a:p>
        </p:txBody>
      </p:sp>
    </p:spTree>
    <p:extLst>
      <p:ext uri="{BB962C8B-B14F-4D97-AF65-F5344CB8AC3E}">
        <p14:creationId xmlns:p14="http://schemas.microsoft.com/office/powerpoint/2010/main" val="37190034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1200" kern="1200" dirty="0">
                <a:solidFill>
                  <a:schemeClr val="tx1"/>
                </a:solidFill>
                <a:effectLst/>
                <a:latin typeface="+mn-lt"/>
                <a:ea typeface="+mn-ea"/>
                <a:cs typeface="+mn-cs"/>
              </a:rPr>
              <a:t>طب إيه هيا الآثار الجانبية ؟ ، اول حاجة ال </a:t>
            </a:r>
            <a:r>
              <a:rPr lang="en-US" sz="1200" kern="1200" dirty="0">
                <a:solidFill>
                  <a:schemeClr val="tx1"/>
                </a:solidFill>
                <a:effectLst/>
                <a:latin typeface="+mn-lt"/>
                <a:ea typeface="+mn-ea"/>
                <a:cs typeface="+mn-cs"/>
              </a:rPr>
              <a:t>IGE mediated allergic </a:t>
            </a:r>
            <a:r>
              <a:rPr lang="en-US" sz="1200" kern="1200" dirty="0" err="1">
                <a:solidFill>
                  <a:schemeClr val="tx1"/>
                </a:solidFill>
                <a:effectLst/>
                <a:latin typeface="+mn-lt"/>
                <a:ea typeface="+mn-ea"/>
                <a:cs typeface="+mn-cs"/>
              </a:rPr>
              <a:t>reations</a:t>
            </a:r>
            <a:r>
              <a:rPr lang="en-US" sz="1200" kern="1200" dirty="0">
                <a:solidFill>
                  <a:schemeClr val="tx1"/>
                </a:solidFill>
                <a:effectLst/>
                <a:latin typeface="+mn-lt"/>
                <a:ea typeface="+mn-ea"/>
                <a:cs typeface="+mn-cs"/>
              </a:rPr>
              <a:t> </a:t>
            </a:r>
            <a:r>
              <a:rPr lang="ar-SA" sz="1200" kern="1200" dirty="0">
                <a:solidFill>
                  <a:schemeClr val="tx1"/>
                </a:solidFill>
                <a:effectLst/>
                <a:latin typeface="+mn-lt"/>
                <a:ea typeface="+mn-ea"/>
                <a:cs typeface="+mn-cs"/>
              </a:rPr>
              <a:t> النوع الأول بيكون موجود مع العديد من المشاكل زي </a:t>
            </a:r>
            <a:r>
              <a:rPr lang="ar-SA" sz="1200" kern="1200" dirty="0" err="1">
                <a:solidFill>
                  <a:schemeClr val="tx1"/>
                </a:solidFill>
                <a:effectLst/>
                <a:latin typeface="+mn-lt"/>
                <a:ea typeface="+mn-ea"/>
                <a:cs typeface="+mn-cs"/>
              </a:rPr>
              <a:t>الأرتيكاريا</a:t>
            </a:r>
            <a:r>
              <a:rPr lang="ar-SA" sz="1200" kern="1200" dirty="0">
                <a:solidFill>
                  <a:schemeClr val="tx1"/>
                </a:solidFill>
                <a:effectLst/>
                <a:latin typeface="+mn-lt"/>
                <a:ea typeface="+mn-ea"/>
                <a:cs typeface="+mn-cs"/>
              </a:rPr>
              <a:t> ، انفاض ضغط الدم ، وانتفاخ </a:t>
            </a:r>
            <a:r>
              <a:rPr lang="ar-SA" sz="1200" kern="1200" dirty="0" err="1">
                <a:solidFill>
                  <a:schemeClr val="tx1"/>
                </a:solidFill>
                <a:effectLst/>
                <a:latin typeface="+mn-lt"/>
                <a:ea typeface="+mn-ea"/>
                <a:cs typeface="+mn-cs"/>
              </a:rPr>
              <a:t>الوش</a:t>
            </a:r>
            <a:r>
              <a:rPr lang="ar-SA" sz="1200" kern="1200" dirty="0">
                <a:solidFill>
                  <a:schemeClr val="tx1"/>
                </a:solidFill>
                <a:effectLst/>
                <a:latin typeface="+mn-lt"/>
                <a:ea typeface="+mn-ea"/>
                <a:cs typeface="+mn-cs"/>
              </a:rPr>
              <a:t> ، والهرش ، والأعراض دي بتبان في خلال أول ساعات من </a:t>
            </a:r>
            <a:r>
              <a:rPr lang="ar-SA" sz="1200" kern="1200" dirty="0" err="1">
                <a:solidFill>
                  <a:schemeClr val="tx1"/>
                </a:solidFill>
                <a:effectLst/>
                <a:latin typeface="+mn-lt"/>
                <a:ea typeface="+mn-ea"/>
                <a:cs typeface="+mn-cs"/>
              </a:rPr>
              <a:t>إستخدام</a:t>
            </a:r>
            <a:r>
              <a:rPr lang="ar-SA" sz="1200" kern="1200" dirty="0">
                <a:solidFill>
                  <a:schemeClr val="tx1"/>
                </a:solidFill>
                <a:effectLst/>
                <a:latin typeface="+mn-lt"/>
                <a:ea typeface="+mn-ea"/>
                <a:cs typeface="+mn-cs"/>
              </a:rPr>
              <a:t> الدوا وممكن كمان تبدأ في أول كام دقيقة من أخد الدوا ،، الأعراض المبدئية ممكن انها تظهر خلال الأيام الأخيرة من العلاج وتظهر بسرعة ، </a:t>
            </a:r>
            <a:r>
              <a:rPr lang="ar-SA" sz="1200" kern="1200" dirty="0" err="1">
                <a:solidFill>
                  <a:schemeClr val="tx1"/>
                </a:solidFill>
                <a:effectLst/>
                <a:latin typeface="+mn-lt"/>
                <a:ea typeface="+mn-ea"/>
                <a:cs typeface="+mn-cs"/>
              </a:rPr>
              <a:t>تاني</a:t>
            </a:r>
            <a:r>
              <a:rPr lang="ar-SA" sz="1200" kern="1200" dirty="0">
                <a:solidFill>
                  <a:schemeClr val="tx1"/>
                </a:solidFill>
                <a:effectLst/>
                <a:latin typeface="+mn-lt"/>
                <a:ea typeface="+mn-ea"/>
                <a:cs typeface="+mn-cs"/>
              </a:rPr>
              <a:t> حاجة بتكون ال </a:t>
            </a:r>
            <a:r>
              <a:rPr lang="en-US" sz="1200" kern="1200" dirty="0">
                <a:solidFill>
                  <a:schemeClr val="tx1"/>
                </a:solidFill>
                <a:effectLst/>
                <a:latin typeface="+mn-lt"/>
                <a:ea typeface="+mn-ea"/>
                <a:cs typeface="+mn-cs"/>
              </a:rPr>
              <a:t>serum sickness </a:t>
            </a:r>
            <a:r>
              <a:rPr lang="ar-SA" sz="1200" kern="1200" dirty="0">
                <a:solidFill>
                  <a:schemeClr val="tx1"/>
                </a:solidFill>
                <a:effectLst/>
                <a:latin typeface="+mn-lt"/>
                <a:ea typeface="+mn-ea"/>
                <a:cs typeface="+mn-cs"/>
              </a:rPr>
              <a:t> وده بيكون عبارة عن أثر تحسسي </a:t>
            </a:r>
            <a:r>
              <a:rPr lang="ar-SA" sz="1200" kern="1200" dirty="0" err="1">
                <a:solidFill>
                  <a:schemeClr val="tx1"/>
                </a:solidFill>
                <a:effectLst/>
                <a:latin typeface="+mn-lt"/>
                <a:ea typeface="+mn-ea"/>
                <a:cs typeface="+mn-cs"/>
              </a:rPr>
              <a:t>بيظهر</a:t>
            </a:r>
            <a:r>
              <a:rPr lang="ar-SA" sz="1200" kern="1200" dirty="0">
                <a:solidFill>
                  <a:schemeClr val="tx1"/>
                </a:solidFill>
                <a:effectLst/>
                <a:latin typeface="+mn-lt"/>
                <a:ea typeface="+mn-ea"/>
                <a:cs typeface="+mn-cs"/>
              </a:rPr>
              <a:t> متأخر وبيكون معروف </a:t>
            </a:r>
            <a:r>
              <a:rPr lang="ar-SA" sz="1200" kern="1200" dirty="0" err="1">
                <a:solidFill>
                  <a:schemeClr val="tx1"/>
                </a:solidFill>
                <a:effectLst/>
                <a:latin typeface="+mn-lt"/>
                <a:ea typeface="+mn-ea"/>
                <a:cs typeface="+mn-cs"/>
              </a:rPr>
              <a:t>بالسخونية</a:t>
            </a:r>
            <a:r>
              <a:rPr lang="ar-SA" sz="1200" kern="1200" dirty="0">
                <a:solidFill>
                  <a:schemeClr val="tx1"/>
                </a:solidFill>
                <a:effectLst/>
                <a:latin typeface="+mn-lt"/>
                <a:ea typeface="+mn-ea"/>
                <a:cs typeface="+mn-cs"/>
              </a:rPr>
              <a:t> ، الهرش  ، آلام في المفاصل او ممكن يعمل </a:t>
            </a:r>
            <a:r>
              <a:rPr lang="en-US" sz="1200" kern="1200" dirty="0">
                <a:solidFill>
                  <a:schemeClr val="tx1"/>
                </a:solidFill>
                <a:effectLst/>
                <a:latin typeface="+mn-lt"/>
                <a:ea typeface="+mn-ea"/>
                <a:cs typeface="+mn-cs"/>
              </a:rPr>
              <a:t>glomerulonephritis </a:t>
            </a:r>
            <a:r>
              <a:rPr lang="ar-SA" sz="1200" kern="1200" dirty="0">
                <a:solidFill>
                  <a:schemeClr val="tx1"/>
                </a:solidFill>
                <a:effectLst/>
                <a:latin typeface="+mn-lt"/>
                <a:ea typeface="+mn-ea"/>
                <a:cs typeface="+mn-cs"/>
              </a:rPr>
              <a:t> ودي بتكون مشكلة في الكلى ، ودي بتكون مرتبطة مع ال </a:t>
            </a:r>
            <a:r>
              <a:rPr lang="en-US" sz="1200" kern="1200" dirty="0">
                <a:solidFill>
                  <a:schemeClr val="tx1"/>
                </a:solidFill>
                <a:effectLst/>
                <a:latin typeface="+mn-lt"/>
                <a:ea typeface="+mn-ea"/>
                <a:cs typeface="+mn-cs"/>
              </a:rPr>
              <a:t>immune complexes </a:t>
            </a:r>
            <a:r>
              <a:rPr lang="ar-SA" sz="1200" kern="1200" dirty="0">
                <a:solidFill>
                  <a:schemeClr val="tx1"/>
                </a:solidFill>
                <a:effectLst/>
                <a:latin typeface="+mn-lt"/>
                <a:ea typeface="+mn-ea"/>
                <a:cs typeface="+mn-cs"/>
              </a:rPr>
              <a:t> وكل مضادات البيتا لاكتام ممكن انها تعمل مشكلة </a:t>
            </a:r>
            <a:r>
              <a:rPr lang="ar-SA" sz="1200" kern="1200" dirty="0" err="1">
                <a:solidFill>
                  <a:schemeClr val="tx1"/>
                </a:solidFill>
                <a:effectLst/>
                <a:latin typeface="+mn-lt"/>
                <a:ea typeface="+mn-ea"/>
                <a:cs typeface="+mn-cs"/>
              </a:rPr>
              <a:t>السخونية</a:t>
            </a:r>
            <a:r>
              <a:rPr lang="ar-SA" sz="1200" kern="1200" dirty="0">
                <a:solidFill>
                  <a:schemeClr val="tx1"/>
                </a:solidFill>
                <a:effectLst/>
                <a:latin typeface="+mn-lt"/>
                <a:ea typeface="+mn-ea"/>
                <a:cs typeface="+mn-cs"/>
              </a:rPr>
              <a:t> ، </a:t>
            </a:r>
            <a:r>
              <a:rPr lang="ar-SA" sz="1200" kern="1200" dirty="0" err="1">
                <a:solidFill>
                  <a:schemeClr val="tx1"/>
                </a:solidFill>
                <a:effectLst/>
                <a:latin typeface="+mn-lt"/>
                <a:ea typeface="+mn-ea"/>
                <a:cs typeface="+mn-cs"/>
              </a:rPr>
              <a:t>تالت</a:t>
            </a:r>
            <a:r>
              <a:rPr lang="ar-SA" sz="1200" kern="1200" dirty="0">
                <a:solidFill>
                  <a:schemeClr val="tx1"/>
                </a:solidFill>
                <a:effectLst/>
                <a:latin typeface="+mn-lt"/>
                <a:ea typeface="+mn-ea"/>
                <a:cs typeface="+mn-cs"/>
              </a:rPr>
              <a:t> نوع من أنواع المشاكل اللي </a:t>
            </a:r>
            <a:r>
              <a:rPr lang="ar-SA" sz="1200" kern="1200" dirty="0" err="1">
                <a:solidFill>
                  <a:schemeClr val="tx1"/>
                </a:solidFill>
                <a:effectLst/>
                <a:latin typeface="+mn-lt"/>
                <a:ea typeface="+mn-ea"/>
                <a:cs typeface="+mn-cs"/>
              </a:rPr>
              <a:t>بتعملها</a:t>
            </a:r>
            <a:r>
              <a:rPr lang="ar-SA" sz="1200" kern="1200" dirty="0">
                <a:solidFill>
                  <a:schemeClr val="tx1"/>
                </a:solidFill>
                <a:effectLst/>
                <a:latin typeface="+mn-lt"/>
                <a:ea typeface="+mn-ea"/>
                <a:cs typeface="+mn-cs"/>
              </a:rPr>
              <a:t> البيتا لاكتام هيا ال </a:t>
            </a:r>
            <a:r>
              <a:rPr lang="en-US" sz="1200" kern="1200" dirty="0">
                <a:solidFill>
                  <a:schemeClr val="tx1"/>
                </a:solidFill>
                <a:effectLst/>
                <a:latin typeface="+mn-lt"/>
                <a:ea typeface="+mn-ea"/>
                <a:cs typeface="+mn-cs"/>
              </a:rPr>
              <a:t>dermatologic reactions</a:t>
            </a:r>
            <a:r>
              <a:rPr lang="ar-SA" sz="1200" kern="1200" dirty="0">
                <a:solidFill>
                  <a:schemeClr val="tx1"/>
                </a:solidFill>
                <a:effectLst/>
                <a:latin typeface="+mn-lt"/>
                <a:ea typeface="+mn-ea"/>
                <a:cs typeface="+mn-cs"/>
              </a:rPr>
              <a:t> فيه عدد كبير من الحساسية ممكن انه يحصل مع استخدامات مضادات البيتا لاكتام ، زي ال </a:t>
            </a:r>
            <a:r>
              <a:rPr lang="en-US" sz="1200" kern="1200" dirty="0">
                <a:solidFill>
                  <a:schemeClr val="tx1"/>
                </a:solidFill>
                <a:effectLst/>
                <a:latin typeface="+mn-lt"/>
                <a:ea typeface="+mn-ea"/>
                <a:cs typeface="+mn-cs"/>
              </a:rPr>
              <a:t>Erythema multiforme</a:t>
            </a:r>
            <a:r>
              <a:rPr lang="ar-SA" sz="1200" kern="1200" dirty="0">
                <a:solidFill>
                  <a:schemeClr val="tx1"/>
                </a:solidFill>
                <a:effectLst/>
                <a:latin typeface="+mn-lt"/>
                <a:ea typeface="+mn-ea"/>
                <a:cs typeface="+mn-cs"/>
              </a:rPr>
              <a:t> ودي بتكون عبارة عن طفح جلدي حاد ، أما ال</a:t>
            </a:r>
            <a:r>
              <a:rPr lang="en-US" sz="1200" kern="1200" dirty="0">
                <a:solidFill>
                  <a:schemeClr val="tx1"/>
                </a:solidFill>
                <a:effectLst/>
                <a:latin typeface="+mn-lt"/>
                <a:ea typeface="+mn-ea"/>
                <a:cs typeface="+mn-cs"/>
              </a:rPr>
              <a:t>mucosal surfaces </a:t>
            </a:r>
            <a:r>
              <a:rPr lang="ar-SA" sz="1200" kern="1200" dirty="0">
                <a:solidFill>
                  <a:schemeClr val="tx1"/>
                </a:solidFill>
                <a:effectLst/>
                <a:latin typeface="+mn-lt"/>
                <a:ea typeface="+mn-ea"/>
                <a:cs typeface="+mn-cs"/>
              </a:rPr>
              <a:t> تدخل مع بعضها ال </a:t>
            </a:r>
            <a:r>
              <a:rPr lang="en-US" sz="1200" kern="1200" dirty="0">
                <a:solidFill>
                  <a:schemeClr val="tx1"/>
                </a:solidFill>
                <a:effectLst/>
                <a:latin typeface="+mn-lt"/>
                <a:ea typeface="+mn-ea"/>
                <a:cs typeface="+mn-cs"/>
              </a:rPr>
              <a:t>reaction </a:t>
            </a:r>
            <a:r>
              <a:rPr lang="ar-SA" sz="1200" kern="1200" dirty="0">
                <a:solidFill>
                  <a:schemeClr val="tx1"/>
                </a:solidFill>
                <a:effectLst/>
                <a:latin typeface="+mn-lt"/>
                <a:ea typeface="+mn-ea"/>
                <a:cs typeface="+mn-cs"/>
              </a:rPr>
              <a:t> هنا بنسميه </a:t>
            </a:r>
            <a:r>
              <a:rPr lang="en-US" sz="1200" kern="1200" dirty="0">
                <a:solidFill>
                  <a:schemeClr val="tx1"/>
                </a:solidFill>
                <a:effectLst/>
                <a:latin typeface="+mn-lt"/>
                <a:ea typeface="+mn-ea"/>
                <a:cs typeface="+mn-cs"/>
              </a:rPr>
              <a:t>SJS</a:t>
            </a:r>
            <a:r>
              <a:rPr lang="ar-SA" sz="1200" kern="1200" dirty="0">
                <a:solidFill>
                  <a:schemeClr val="tx1"/>
                </a:solidFill>
                <a:effectLst/>
                <a:latin typeface="+mn-lt"/>
                <a:ea typeface="+mn-ea"/>
                <a:cs typeface="+mn-cs"/>
              </a:rPr>
              <a:t>، ال </a:t>
            </a:r>
            <a:r>
              <a:rPr lang="en-US" sz="1200" kern="1200" dirty="0">
                <a:solidFill>
                  <a:schemeClr val="tx1"/>
                </a:solidFill>
                <a:effectLst/>
                <a:latin typeface="+mn-lt"/>
                <a:ea typeface="+mn-ea"/>
                <a:cs typeface="+mn-cs"/>
              </a:rPr>
              <a:t>exfoliative dermatitis </a:t>
            </a:r>
            <a:r>
              <a:rPr lang="ar-SA" sz="1200" kern="1200" dirty="0">
                <a:solidFill>
                  <a:schemeClr val="tx1"/>
                </a:solidFill>
                <a:effectLst/>
                <a:latin typeface="+mn-lt"/>
                <a:ea typeface="+mn-ea"/>
                <a:cs typeface="+mn-cs"/>
              </a:rPr>
              <a:t>بتكون عبارة عن مشكلة كبيرة في الجلد بيكون فيها احمرار ويبدأ الجلد يتقشر من بعضه ، </a:t>
            </a:r>
            <a:r>
              <a:rPr lang="en-US" sz="1200" kern="1200" dirty="0">
                <a:solidFill>
                  <a:schemeClr val="tx1"/>
                </a:solidFill>
                <a:effectLst/>
                <a:latin typeface="+mn-lt"/>
                <a:ea typeface="+mn-ea"/>
                <a:cs typeface="+mn-cs"/>
              </a:rPr>
              <a:t>TEN</a:t>
            </a:r>
            <a:r>
              <a:rPr lang="ar-SA" sz="1200" kern="1200" dirty="0">
                <a:solidFill>
                  <a:schemeClr val="tx1"/>
                </a:solidFill>
                <a:effectLst/>
                <a:latin typeface="+mn-lt"/>
                <a:ea typeface="+mn-ea"/>
                <a:cs typeface="+mn-cs"/>
              </a:rPr>
              <a:t>بيكون عبارة عن حالة خطيرة وبيكون </a:t>
            </a:r>
            <a:r>
              <a:rPr lang="ar-SA" sz="1200" kern="1200" dirty="0" err="1">
                <a:solidFill>
                  <a:schemeClr val="tx1"/>
                </a:solidFill>
                <a:effectLst/>
                <a:latin typeface="+mn-lt"/>
                <a:ea typeface="+mn-ea"/>
                <a:cs typeface="+mn-cs"/>
              </a:rPr>
              <a:t>الإحمرار</a:t>
            </a:r>
            <a:r>
              <a:rPr lang="ar-SA" sz="1200" kern="1200" dirty="0">
                <a:solidFill>
                  <a:schemeClr val="tx1"/>
                </a:solidFill>
                <a:effectLst/>
                <a:latin typeface="+mn-lt"/>
                <a:ea typeface="+mn-ea"/>
                <a:cs typeface="+mn-cs"/>
              </a:rPr>
              <a:t> ده واسع فيها وتبدأ ال </a:t>
            </a:r>
            <a:r>
              <a:rPr lang="en-US" sz="1200" kern="1200" dirty="0" err="1">
                <a:solidFill>
                  <a:schemeClr val="tx1"/>
                </a:solidFill>
                <a:effectLst/>
                <a:latin typeface="+mn-lt"/>
                <a:ea typeface="+mn-ea"/>
                <a:cs typeface="+mn-cs"/>
              </a:rPr>
              <a:t>epiderms</a:t>
            </a:r>
            <a:r>
              <a:rPr lang="en-US" sz="1200" kern="1200" dirty="0">
                <a:solidFill>
                  <a:schemeClr val="tx1"/>
                </a:solidFill>
                <a:effectLst/>
                <a:latin typeface="+mn-lt"/>
                <a:ea typeface="+mn-ea"/>
                <a:cs typeface="+mn-cs"/>
              </a:rPr>
              <a:t> </a:t>
            </a:r>
            <a:r>
              <a:rPr lang="ar-SA" sz="1200" kern="1200" dirty="0">
                <a:solidFill>
                  <a:schemeClr val="tx1"/>
                </a:solidFill>
                <a:effectLst/>
                <a:latin typeface="+mn-lt"/>
                <a:ea typeface="+mn-ea"/>
                <a:cs typeface="+mn-cs"/>
              </a:rPr>
              <a:t> أو الطبقة الخارجية للجلد تتقشر خالص ، البيتا لاكتام كمان ممكن انها تعمل حساسية ضد الضوء</a:t>
            </a:r>
            <a:endParaRPr lang="en-EG" sz="1200" kern="1200" dirty="0">
              <a:solidFill>
                <a:schemeClr val="tx1"/>
              </a:solidFill>
              <a:effectLst/>
              <a:latin typeface="+mn-lt"/>
              <a:ea typeface="+mn-ea"/>
              <a:cs typeface="+mn-cs"/>
            </a:endParaRPr>
          </a:p>
          <a:p>
            <a:pPr marL="0" algn="r" defTabSz="914400" rtl="1" eaLnBrk="1" latinLnBrk="0" hangingPunct="1"/>
            <a:endParaRPr lang="en-EG" dirty="0"/>
          </a:p>
        </p:txBody>
      </p:sp>
      <p:sp>
        <p:nvSpPr>
          <p:cNvPr id="4" name="Slide Number Placeholder 3"/>
          <p:cNvSpPr>
            <a:spLocks noGrp="1"/>
          </p:cNvSpPr>
          <p:nvPr>
            <p:ph type="sldNum" sz="quarter" idx="5"/>
          </p:nvPr>
        </p:nvSpPr>
        <p:spPr/>
        <p:txBody>
          <a:bodyPr/>
          <a:lstStyle/>
          <a:p>
            <a:fld id="{79AE0C0F-CAF7-2D4F-A141-011BBF25A1D9}" type="slidenum">
              <a:rPr lang="en-EG" smtClean="0"/>
              <a:t>19</a:t>
            </a:fld>
            <a:endParaRPr lang="en-EG"/>
          </a:p>
        </p:txBody>
      </p:sp>
    </p:spTree>
    <p:extLst>
      <p:ext uri="{BB962C8B-B14F-4D97-AF65-F5344CB8AC3E}">
        <p14:creationId xmlns:p14="http://schemas.microsoft.com/office/powerpoint/2010/main" val="40110444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slide" Target="../slides/slide9.xml"/><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3.xml"/><Relationship Id="rId4" Type="http://schemas.openxmlformats.org/officeDocument/2006/relationships/hyperlink" Target="http://bit.ly/2TtBDfr" TargetMode="Externa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0" y="100"/>
            <a:ext cx="6858000" cy="6858000"/>
            <a:chOff x="0" y="75"/>
            <a:chExt cx="5143500" cy="5143500"/>
          </a:xfrm>
        </p:grpSpPr>
        <p:sp>
          <p:nvSpPr>
            <p:cNvPr id="10" name="Google Shape;10;p2"/>
            <p:cNvSpPr/>
            <p:nvPr/>
          </p:nvSpPr>
          <p:spPr>
            <a:xfrm>
              <a:off x="0" y="75"/>
              <a:ext cx="5143500" cy="51435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0" y="75"/>
              <a:ext cx="4238700" cy="4238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 name="Google Shape;12;p2"/>
          <p:cNvGrpSpPr/>
          <p:nvPr/>
        </p:nvGrpSpPr>
        <p:grpSpPr>
          <a:xfrm>
            <a:off x="10518461" y="-918298"/>
            <a:ext cx="3282948" cy="3282948"/>
            <a:chOff x="6594675" y="2594175"/>
            <a:chExt cx="2549400" cy="2549400"/>
          </a:xfrm>
        </p:grpSpPr>
        <p:sp>
          <p:nvSpPr>
            <p:cNvPr id="13" name="Google Shape;13;p2"/>
            <p:cNvSpPr/>
            <p:nvPr/>
          </p:nvSpPr>
          <p:spPr>
            <a:xfrm rot="5400000">
              <a:off x="6594675" y="2594175"/>
              <a:ext cx="2549400" cy="25494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rot="5400000">
              <a:off x="6594675" y="3056575"/>
              <a:ext cx="1530000" cy="1530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 name="Google Shape;15;p2"/>
          <p:cNvSpPr txBox="1">
            <a:spLocks noGrp="1"/>
          </p:cNvSpPr>
          <p:nvPr>
            <p:ph type="ctrTitle"/>
          </p:nvPr>
        </p:nvSpPr>
        <p:spPr>
          <a:xfrm>
            <a:off x="702167" y="1909800"/>
            <a:ext cx="6492000" cy="2718400"/>
          </a:xfrm>
          <a:prstGeom prst="rect">
            <a:avLst/>
          </a:prstGeom>
        </p:spPr>
        <p:txBody>
          <a:bodyPr spcFirstLastPara="1" wrap="square" lIns="91425" tIns="91425" rIns="91425" bIns="91425" anchor="ctr" anchorCtr="0">
            <a:noAutofit/>
          </a:bodyPr>
          <a:lstStyle>
            <a:lvl1pPr lvl="0">
              <a:lnSpc>
                <a:spcPct val="80000"/>
              </a:lnSpc>
              <a:spcBef>
                <a:spcPts val="0"/>
              </a:spcBef>
              <a:spcAft>
                <a:spcPts val="0"/>
              </a:spcAft>
              <a:buSzPts val="5200"/>
              <a:buNone/>
              <a:defRPr sz="7866">
                <a:latin typeface="Chango"/>
                <a:ea typeface="Chango"/>
                <a:cs typeface="Chango"/>
                <a:sym typeface="Chango"/>
              </a:defRPr>
            </a:lvl1pPr>
            <a:lvl2pPr lvl="1" algn="ctr">
              <a:spcBef>
                <a:spcPts val="0"/>
              </a:spcBef>
              <a:spcAft>
                <a:spcPts val="0"/>
              </a:spcAft>
              <a:buClr>
                <a:schemeClr val="dk2"/>
              </a:buClr>
              <a:buSzPts val="5200"/>
              <a:buNone/>
              <a:defRPr sz="6933">
                <a:solidFill>
                  <a:schemeClr val="dk2"/>
                </a:solidFill>
              </a:defRPr>
            </a:lvl2pPr>
            <a:lvl3pPr lvl="2" algn="ctr">
              <a:spcBef>
                <a:spcPts val="0"/>
              </a:spcBef>
              <a:spcAft>
                <a:spcPts val="0"/>
              </a:spcAft>
              <a:buClr>
                <a:schemeClr val="dk2"/>
              </a:buClr>
              <a:buSzPts val="5200"/>
              <a:buNone/>
              <a:defRPr sz="6933">
                <a:solidFill>
                  <a:schemeClr val="dk2"/>
                </a:solidFill>
              </a:defRPr>
            </a:lvl3pPr>
            <a:lvl4pPr lvl="3" algn="ctr">
              <a:spcBef>
                <a:spcPts val="0"/>
              </a:spcBef>
              <a:spcAft>
                <a:spcPts val="0"/>
              </a:spcAft>
              <a:buClr>
                <a:schemeClr val="dk2"/>
              </a:buClr>
              <a:buSzPts val="5200"/>
              <a:buNone/>
              <a:defRPr sz="6933">
                <a:solidFill>
                  <a:schemeClr val="dk2"/>
                </a:solidFill>
              </a:defRPr>
            </a:lvl4pPr>
            <a:lvl5pPr lvl="4" algn="ctr">
              <a:spcBef>
                <a:spcPts val="0"/>
              </a:spcBef>
              <a:spcAft>
                <a:spcPts val="0"/>
              </a:spcAft>
              <a:buClr>
                <a:schemeClr val="dk2"/>
              </a:buClr>
              <a:buSzPts val="5200"/>
              <a:buNone/>
              <a:defRPr sz="6933">
                <a:solidFill>
                  <a:schemeClr val="dk2"/>
                </a:solidFill>
              </a:defRPr>
            </a:lvl5pPr>
            <a:lvl6pPr lvl="5" algn="ctr">
              <a:spcBef>
                <a:spcPts val="0"/>
              </a:spcBef>
              <a:spcAft>
                <a:spcPts val="0"/>
              </a:spcAft>
              <a:buClr>
                <a:schemeClr val="dk2"/>
              </a:buClr>
              <a:buSzPts val="5200"/>
              <a:buNone/>
              <a:defRPr sz="6933">
                <a:solidFill>
                  <a:schemeClr val="dk2"/>
                </a:solidFill>
              </a:defRPr>
            </a:lvl6pPr>
            <a:lvl7pPr lvl="6" algn="ctr">
              <a:spcBef>
                <a:spcPts val="0"/>
              </a:spcBef>
              <a:spcAft>
                <a:spcPts val="0"/>
              </a:spcAft>
              <a:buClr>
                <a:schemeClr val="dk2"/>
              </a:buClr>
              <a:buSzPts val="5200"/>
              <a:buNone/>
              <a:defRPr sz="6933">
                <a:solidFill>
                  <a:schemeClr val="dk2"/>
                </a:solidFill>
              </a:defRPr>
            </a:lvl7pPr>
            <a:lvl8pPr lvl="7" algn="ctr">
              <a:spcBef>
                <a:spcPts val="0"/>
              </a:spcBef>
              <a:spcAft>
                <a:spcPts val="0"/>
              </a:spcAft>
              <a:buClr>
                <a:schemeClr val="dk2"/>
              </a:buClr>
              <a:buSzPts val="5200"/>
              <a:buNone/>
              <a:defRPr sz="6933">
                <a:solidFill>
                  <a:schemeClr val="dk2"/>
                </a:solidFill>
              </a:defRPr>
            </a:lvl8pPr>
            <a:lvl9pPr lvl="8" algn="ctr">
              <a:spcBef>
                <a:spcPts val="0"/>
              </a:spcBef>
              <a:spcAft>
                <a:spcPts val="0"/>
              </a:spcAft>
              <a:buClr>
                <a:schemeClr val="dk2"/>
              </a:buClr>
              <a:buSzPts val="5200"/>
              <a:buNone/>
              <a:defRPr sz="6933">
                <a:solidFill>
                  <a:schemeClr val="dk2"/>
                </a:solidFill>
              </a:defRPr>
            </a:lvl9pPr>
          </a:lstStyle>
          <a:p>
            <a:r>
              <a:rPr lang="en-US"/>
              <a:t>Click to edit Master title style</a:t>
            </a:r>
            <a:endParaRPr/>
          </a:p>
        </p:txBody>
      </p:sp>
      <p:sp>
        <p:nvSpPr>
          <p:cNvPr id="16" name="Google Shape;16;p2"/>
          <p:cNvSpPr txBox="1">
            <a:spLocks noGrp="1"/>
          </p:cNvSpPr>
          <p:nvPr>
            <p:ph type="subTitle" idx="1"/>
          </p:nvPr>
        </p:nvSpPr>
        <p:spPr>
          <a:xfrm>
            <a:off x="702167" y="4323400"/>
            <a:ext cx="5533600" cy="6248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000"/>
              <a:buNone/>
              <a:defRPr/>
            </a:lvl1pPr>
            <a:lvl2pPr lvl="1" algn="ctr">
              <a:lnSpc>
                <a:spcPct val="100000"/>
              </a:lnSpc>
              <a:spcBef>
                <a:spcPts val="0"/>
              </a:spcBef>
              <a:spcAft>
                <a:spcPts val="0"/>
              </a:spcAft>
              <a:buSzPts val="2000"/>
              <a:buNone/>
              <a:defRPr sz="2667"/>
            </a:lvl2pPr>
            <a:lvl3pPr lvl="2" algn="ctr">
              <a:lnSpc>
                <a:spcPct val="100000"/>
              </a:lnSpc>
              <a:spcBef>
                <a:spcPts val="0"/>
              </a:spcBef>
              <a:spcAft>
                <a:spcPts val="0"/>
              </a:spcAft>
              <a:buSzPts val="2000"/>
              <a:buNone/>
              <a:defRPr sz="2667"/>
            </a:lvl3pPr>
            <a:lvl4pPr lvl="3" algn="ctr">
              <a:lnSpc>
                <a:spcPct val="100000"/>
              </a:lnSpc>
              <a:spcBef>
                <a:spcPts val="0"/>
              </a:spcBef>
              <a:spcAft>
                <a:spcPts val="0"/>
              </a:spcAft>
              <a:buSzPts val="2000"/>
              <a:buNone/>
              <a:defRPr sz="2667"/>
            </a:lvl4pPr>
            <a:lvl5pPr lvl="4" algn="ctr">
              <a:lnSpc>
                <a:spcPct val="100000"/>
              </a:lnSpc>
              <a:spcBef>
                <a:spcPts val="0"/>
              </a:spcBef>
              <a:spcAft>
                <a:spcPts val="0"/>
              </a:spcAft>
              <a:buSzPts val="2000"/>
              <a:buNone/>
              <a:defRPr sz="2667"/>
            </a:lvl5pPr>
            <a:lvl6pPr lvl="5" algn="ctr">
              <a:lnSpc>
                <a:spcPct val="100000"/>
              </a:lnSpc>
              <a:spcBef>
                <a:spcPts val="0"/>
              </a:spcBef>
              <a:spcAft>
                <a:spcPts val="0"/>
              </a:spcAft>
              <a:buSzPts val="2000"/>
              <a:buNone/>
              <a:defRPr sz="2667"/>
            </a:lvl6pPr>
            <a:lvl7pPr lvl="6" algn="ctr">
              <a:lnSpc>
                <a:spcPct val="100000"/>
              </a:lnSpc>
              <a:spcBef>
                <a:spcPts val="0"/>
              </a:spcBef>
              <a:spcAft>
                <a:spcPts val="0"/>
              </a:spcAft>
              <a:buSzPts val="2000"/>
              <a:buNone/>
              <a:defRPr sz="2667"/>
            </a:lvl7pPr>
            <a:lvl8pPr lvl="7" algn="ctr">
              <a:lnSpc>
                <a:spcPct val="100000"/>
              </a:lnSpc>
              <a:spcBef>
                <a:spcPts val="0"/>
              </a:spcBef>
              <a:spcAft>
                <a:spcPts val="0"/>
              </a:spcAft>
              <a:buSzPts val="2000"/>
              <a:buNone/>
              <a:defRPr sz="2667"/>
            </a:lvl8pPr>
            <a:lvl9pPr lvl="8" algn="ctr">
              <a:lnSpc>
                <a:spcPct val="100000"/>
              </a:lnSpc>
              <a:spcBef>
                <a:spcPts val="0"/>
              </a:spcBef>
              <a:spcAft>
                <a:spcPts val="0"/>
              </a:spcAft>
              <a:buSzPts val="2000"/>
              <a:buNone/>
              <a:defRPr sz="2667"/>
            </a:lvl9pPr>
          </a:lstStyle>
          <a:p>
            <a:r>
              <a:rPr lang="en-US"/>
              <a:t>Click to edit Master subtitle style</a:t>
            </a:r>
            <a:endParaRPr/>
          </a:p>
        </p:txBody>
      </p:sp>
    </p:spTree>
    <p:extLst>
      <p:ext uri="{BB962C8B-B14F-4D97-AF65-F5344CB8AC3E}">
        <p14:creationId xmlns:p14="http://schemas.microsoft.com/office/powerpoint/2010/main" val="18693913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807"/>
        <p:cNvGrpSpPr/>
        <p:nvPr/>
      </p:nvGrpSpPr>
      <p:grpSpPr>
        <a:xfrm>
          <a:off x="0" y="0"/>
          <a:ext cx="0" cy="0"/>
          <a:chOff x="0" y="0"/>
          <a:chExt cx="0" cy="0"/>
        </a:xfrm>
      </p:grpSpPr>
    </p:spTree>
    <p:extLst>
      <p:ext uri="{BB962C8B-B14F-4D97-AF65-F5344CB8AC3E}">
        <p14:creationId xmlns:p14="http://schemas.microsoft.com/office/powerpoint/2010/main" val="34915343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808"/>
        <p:cNvGrpSpPr/>
        <p:nvPr/>
      </p:nvGrpSpPr>
      <p:grpSpPr>
        <a:xfrm>
          <a:off x="0" y="0"/>
          <a:ext cx="0" cy="0"/>
          <a:chOff x="0" y="0"/>
          <a:chExt cx="0" cy="0"/>
        </a:xfrm>
      </p:grpSpPr>
      <p:grpSp>
        <p:nvGrpSpPr>
          <p:cNvPr id="809" name="Google Shape;809;p13"/>
          <p:cNvGrpSpPr/>
          <p:nvPr/>
        </p:nvGrpSpPr>
        <p:grpSpPr>
          <a:xfrm>
            <a:off x="8472168" y="852056"/>
            <a:ext cx="6169888" cy="6169888"/>
            <a:chOff x="6594675" y="2594175"/>
            <a:chExt cx="2549400" cy="2549400"/>
          </a:xfrm>
        </p:grpSpPr>
        <p:sp>
          <p:nvSpPr>
            <p:cNvPr id="810" name="Google Shape;810;p13"/>
            <p:cNvSpPr/>
            <p:nvPr/>
          </p:nvSpPr>
          <p:spPr>
            <a:xfrm rot="5400000">
              <a:off x="6594675" y="2594175"/>
              <a:ext cx="2549400" cy="25494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1" name="Google Shape;811;p13"/>
            <p:cNvSpPr/>
            <p:nvPr/>
          </p:nvSpPr>
          <p:spPr>
            <a:xfrm rot="5400000">
              <a:off x="6594675" y="3056575"/>
              <a:ext cx="1530000" cy="1530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12" name="Google Shape;812;p13"/>
          <p:cNvSpPr txBox="1">
            <a:spLocks noGrp="1"/>
          </p:cNvSpPr>
          <p:nvPr>
            <p:ph type="title"/>
          </p:nvPr>
        </p:nvSpPr>
        <p:spPr>
          <a:xfrm>
            <a:off x="415600" y="483467"/>
            <a:ext cx="113608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r>
              <a:rPr lang="en-US"/>
              <a:t>Click to edit Master title style</a:t>
            </a:r>
            <a:endParaRPr/>
          </a:p>
        </p:txBody>
      </p:sp>
      <p:grpSp>
        <p:nvGrpSpPr>
          <p:cNvPr id="813" name="Google Shape;813;p13"/>
          <p:cNvGrpSpPr/>
          <p:nvPr/>
        </p:nvGrpSpPr>
        <p:grpSpPr>
          <a:xfrm>
            <a:off x="64566" y="5392659"/>
            <a:ext cx="1275196" cy="1271165"/>
            <a:chOff x="7716672" y="2820944"/>
            <a:chExt cx="557796" cy="556065"/>
          </a:xfrm>
        </p:grpSpPr>
        <p:sp>
          <p:nvSpPr>
            <p:cNvPr id="814" name="Google Shape;814;p13"/>
            <p:cNvSpPr/>
            <p:nvPr/>
          </p:nvSpPr>
          <p:spPr>
            <a:xfrm>
              <a:off x="8008233" y="2912937"/>
              <a:ext cx="66594" cy="118903"/>
            </a:xfrm>
            <a:custGeom>
              <a:avLst/>
              <a:gdLst/>
              <a:ahLst/>
              <a:cxnLst/>
              <a:rect l="l" t="t" r="r" b="b"/>
              <a:pathLst>
                <a:path w="923" h="1648" extrusionOk="0">
                  <a:moveTo>
                    <a:pt x="814" y="0"/>
                  </a:moveTo>
                  <a:lnTo>
                    <a:pt x="1" y="1438"/>
                  </a:lnTo>
                  <a:cubicBezTo>
                    <a:pt x="21" y="1581"/>
                    <a:pt x="88" y="1647"/>
                    <a:pt x="179" y="1647"/>
                  </a:cubicBezTo>
                  <a:cubicBezTo>
                    <a:pt x="208" y="1647"/>
                    <a:pt x="239" y="1641"/>
                    <a:pt x="272" y="1628"/>
                  </a:cubicBezTo>
                  <a:cubicBezTo>
                    <a:pt x="299" y="1628"/>
                    <a:pt x="353" y="1573"/>
                    <a:pt x="353" y="1546"/>
                  </a:cubicBezTo>
                  <a:lnTo>
                    <a:pt x="923" y="54"/>
                  </a:lnTo>
                  <a:lnTo>
                    <a:pt x="81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5" name="Google Shape;815;p13"/>
            <p:cNvSpPr/>
            <p:nvPr/>
          </p:nvSpPr>
          <p:spPr>
            <a:xfrm>
              <a:off x="8051307" y="2888766"/>
              <a:ext cx="43146" cy="36652"/>
            </a:xfrm>
            <a:custGeom>
              <a:avLst/>
              <a:gdLst/>
              <a:ahLst/>
              <a:cxnLst/>
              <a:rect l="l" t="t" r="r" b="b"/>
              <a:pathLst>
                <a:path w="598" h="508" extrusionOk="0">
                  <a:moveTo>
                    <a:pt x="290" y="0"/>
                  </a:moveTo>
                  <a:cubicBezTo>
                    <a:pt x="188" y="0"/>
                    <a:pt x="97" y="40"/>
                    <a:pt x="55" y="145"/>
                  </a:cubicBezTo>
                  <a:cubicBezTo>
                    <a:pt x="0" y="281"/>
                    <a:pt x="55" y="416"/>
                    <a:pt x="190" y="498"/>
                  </a:cubicBezTo>
                  <a:cubicBezTo>
                    <a:pt x="221" y="504"/>
                    <a:pt x="251" y="507"/>
                    <a:pt x="281" y="507"/>
                  </a:cubicBezTo>
                  <a:cubicBezTo>
                    <a:pt x="383" y="507"/>
                    <a:pt x="474" y="467"/>
                    <a:pt x="516" y="362"/>
                  </a:cubicBezTo>
                  <a:cubicBezTo>
                    <a:pt x="597" y="227"/>
                    <a:pt x="516" y="91"/>
                    <a:pt x="380" y="10"/>
                  </a:cubicBezTo>
                  <a:cubicBezTo>
                    <a:pt x="350" y="4"/>
                    <a:pt x="319" y="0"/>
                    <a:pt x="2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6" name="Google Shape;816;p13"/>
            <p:cNvSpPr/>
            <p:nvPr/>
          </p:nvSpPr>
          <p:spPr>
            <a:xfrm>
              <a:off x="8059099" y="3032274"/>
              <a:ext cx="95960" cy="43146"/>
            </a:xfrm>
            <a:custGeom>
              <a:avLst/>
              <a:gdLst/>
              <a:ahLst/>
              <a:cxnLst/>
              <a:rect l="l" t="t" r="r" b="b"/>
              <a:pathLst>
                <a:path w="1330" h="598" extrusionOk="0">
                  <a:moveTo>
                    <a:pt x="1303" y="1"/>
                  </a:moveTo>
                  <a:lnTo>
                    <a:pt x="82" y="380"/>
                  </a:lnTo>
                  <a:cubicBezTo>
                    <a:pt x="1" y="516"/>
                    <a:pt x="1" y="570"/>
                    <a:pt x="136" y="597"/>
                  </a:cubicBezTo>
                  <a:lnTo>
                    <a:pt x="218" y="597"/>
                  </a:lnTo>
                  <a:lnTo>
                    <a:pt x="1330" y="109"/>
                  </a:lnTo>
                  <a:lnTo>
                    <a:pt x="130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7" name="Google Shape;817;p13"/>
            <p:cNvSpPr/>
            <p:nvPr/>
          </p:nvSpPr>
          <p:spPr>
            <a:xfrm>
              <a:off x="8145247" y="3021812"/>
              <a:ext cx="29437" cy="25830"/>
            </a:xfrm>
            <a:custGeom>
              <a:avLst/>
              <a:gdLst/>
              <a:ahLst/>
              <a:cxnLst/>
              <a:rect l="l" t="t" r="r" b="b"/>
              <a:pathLst>
                <a:path w="408" h="358" extrusionOk="0">
                  <a:moveTo>
                    <a:pt x="212" y="0"/>
                  </a:moveTo>
                  <a:cubicBezTo>
                    <a:pt x="187" y="0"/>
                    <a:pt x="162" y="4"/>
                    <a:pt x="136" y="10"/>
                  </a:cubicBezTo>
                  <a:cubicBezTo>
                    <a:pt x="27" y="37"/>
                    <a:pt x="0" y="146"/>
                    <a:pt x="27" y="254"/>
                  </a:cubicBezTo>
                  <a:cubicBezTo>
                    <a:pt x="47" y="313"/>
                    <a:pt x="109" y="357"/>
                    <a:pt x="182" y="357"/>
                  </a:cubicBezTo>
                  <a:cubicBezTo>
                    <a:pt x="211" y="357"/>
                    <a:pt x="241" y="351"/>
                    <a:pt x="272" y="336"/>
                  </a:cubicBezTo>
                  <a:cubicBezTo>
                    <a:pt x="380" y="308"/>
                    <a:pt x="407" y="200"/>
                    <a:pt x="380" y="119"/>
                  </a:cubicBezTo>
                  <a:cubicBezTo>
                    <a:pt x="359" y="36"/>
                    <a:pt x="291" y="0"/>
                    <a:pt x="2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8" name="Google Shape;818;p13"/>
            <p:cNvSpPr/>
            <p:nvPr/>
          </p:nvSpPr>
          <p:spPr>
            <a:xfrm>
              <a:off x="8063067" y="3112506"/>
              <a:ext cx="121356" cy="66594"/>
            </a:xfrm>
            <a:custGeom>
              <a:avLst/>
              <a:gdLst/>
              <a:ahLst/>
              <a:cxnLst/>
              <a:rect l="l" t="t" r="r" b="b"/>
              <a:pathLst>
                <a:path w="1682" h="923" extrusionOk="0">
                  <a:moveTo>
                    <a:pt x="217" y="1"/>
                  </a:moveTo>
                  <a:cubicBezTo>
                    <a:pt x="54" y="28"/>
                    <a:pt x="0" y="136"/>
                    <a:pt x="54" y="272"/>
                  </a:cubicBezTo>
                  <a:cubicBezTo>
                    <a:pt x="54" y="299"/>
                    <a:pt x="81" y="353"/>
                    <a:pt x="136" y="353"/>
                  </a:cubicBezTo>
                  <a:lnTo>
                    <a:pt x="1600" y="923"/>
                  </a:lnTo>
                  <a:lnTo>
                    <a:pt x="1682" y="814"/>
                  </a:lnTo>
                  <a:lnTo>
                    <a:pt x="21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9" name="Google Shape;819;p13"/>
            <p:cNvSpPr/>
            <p:nvPr/>
          </p:nvSpPr>
          <p:spPr>
            <a:xfrm>
              <a:off x="8170644" y="3158826"/>
              <a:ext cx="39250" cy="37157"/>
            </a:xfrm>
            <a:custGeom>
              <a:avLst/>
              <a:gdLst/>
              <a:ahLst/>
              <a:cxnLst/>
              <a:rect l="l" t="t" r="r" b="b"/>
              <a:pathLst>
                <a:path w="544" h="515" extrusionOk="0">
                  <a:moveTo>
                    <a:pt x="263" y="0"/>
                  </a:moveTo>
                  <a:cubicBezTo>
                    <a:pt x="161" y="0"/>
                    <a:pt x="70" y="40"/>
                    <a:pt x="28" y="145"/>
                  </a:cubicBezTo>
                  <a:cubicBezTo>
                    <a:pt x="1" y="281"/>
                    <a:pt x="28" y="417"/>
                    <a:pt x="164" y="471"/>
                  </a:cubicBezTo>
                  <a:cubicBezTo>
                    <a:pt x="210" y="499"/>
                    <a:pt x="257" y="514"/>
                    <a:pt x="301" y="514"/>
                  </a:cubicBezTo>
                  <a:cubicBezTo>
                    <a:pt x="383" y="514"/>
                    <a:pt x="454" y="459"/>
                    <a:pt x="489" y="335"/>
                  </a:cubicBezTo>
                  <a:cubicBezTo>
                    <a:pt x="543" y="200"/>
                    <a:pt x="489" y="64"/>
                    <a:pt x="354" y="10"/>
                  </a:cubicBezTo>
                  <a:cubicBezTo>
                    <a:pt x="323" y="4"/>
                    <a:pt x="293" y="0"/>
                    <a:pt x="2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0" name="Google Shape;820;p13"/>
            <p:cNvSpPr/>
            <p:nvPr/>
          </p:nvSpPr>
          <p:spPr>
            <a:xfrm>
              <a:off x="8019993" y="3165248"/>
              <a:ext cx="45094" cy="94084"/>
            </a:xfrm>
            <a:custGeom>
              <a:avLst/>
              <a:gdLst/>
              <a:ahLst/>
              <a:cxnLst/>
              <a:rect l="l" t="t" r="r" b="b"/>
              <a:pathLst>
                <a:path w="625" h="1304" extrusionOk="0">
                  <a:moveTo>
                    <a:pt x="107" y="1"/>
                  </a:moveTo>
                  <a:cubicBezTo>
                    <a:pt x="62" y="1"/>
                    <a:pt x="31" y="34"/>
                    <a:pt x="0" y="111"/>
                  </a:cubicBezTo>
                  <a:lnTo>
                    <a:pt x="0" y="192"/>
                  </a:lnTo>
                  <a:lnTo>
                    <a:pt x="516" y="1304"/>
                  </a:lnTo>
                  <a:lnTo>
                    <a:pt x="624" y="1277"/>
                  </a:lnTo>
                  <a:lnTo>
                    <a:pt x="245" y="56"/>
                  </a:lnTo>
                  <a:cubicBezTo>
                    <a:pt x="185" y="21"/>
                    <a:pt x="142" y="1"/>
                    <a:pt x="1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1" name="Google Shape;821;p13"/>
            <p:cNvSpPr/>
            <p:nvPr/>
          </p:nvSpPr>
          <p:spPr>
            <a:xfrm>
              <a:off x="8045463" y="3250747"/>
              <a:ext cx="29365" cy="26912"/>
            </a:xfrm>
            <a:custGeom>
              <a:avLst/>
              <a:gdLst/>
              <a:ahLst/>
              <a:cxnLst/>
              <a:rect l="l" t="t" r="r" b="b"/>
              <a:pathLst>
                <a:path w="407" h="373" extrusionOk="0">
                  <a:moveTo>
                    <a:pt x="208" y="1"/>
                  </a:moveTo>
                  <a:cubicBezTo>
                    <a:pt x="185" y="1"/>
                    <a:pt x="161" y="4"/>
                    <a:pt x="136" y="11"/>
                  </a:cubicBezTo>
                  <a:cubicBezTo>
                    <a:pt x="27" y="65"/>
                    <a:pt x="0" y="146"/>
                    <a:pt x="27" y="255"/>
                  </a:cubicBezTo>
                  <a:cubicBezTo>
                    <a:pt x="48" y="338"/>
                    <a:pt x="132" y="373"/>
                    <a:pt x="207" y="373"/>
                  </a:cubicBezTo>
                  <a:cubicBezTo>
                    <a:pt x="230" y="373"/>
                    <a:pt x="252" y="370"/>
                    <a:pt x="271" y="363"/>
                  </a:cubicBezTo>
                  <a:cubicBezTo>
                    <a:pt x="380" y="336"/>
                    <a:pt x="407" y="227"/>
                    <a:pt x="380" y="119"/>
                  </a:cubicBezTo>
                  <a:cubicBezTo>
                    <a:pt x="338" y="36"/>
                    <a:pt x="281" y="1"/>
                    <a:pt x="2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2" name="Google Shape;822;p13"/>
            <p:cNvSpPr/>
            <p:nvPr/>
          </p:nvSpPr>
          <p:spPr>
            <a:xfrm>
              <a:off x="7918189" y="3169793"/>
              <a:ext cx="66667" cy="118903"/>
            </a:xfrm>
            <a:custGeom>
              <a:avLst/>
              <a:gdLst/>
              <a:ahLst/>
              <a:cxnLst/>
              <a:rect l="l" t="t" r="r" b="b"/>
              <a:pathLst>
                <a:path w="924" h="1648" extrusionOk="0">
                  <a:moveTo>
                    <a:pt x="744" y="0"/>
                  </a:moveTo>
                  <a:cubicBezTo>
                    <a:pt x="716" y="0"/>
                    <a:pt x="686" y="7"/>
                    <a:pt x="652" y="20"/>
                  </a:cubicBezTo>
                  <a:cubicBezTo>
                    <a:pt x="598" y="20"/>
                    <a:pt x="571" y="48"/>
                    <a:pt x="571" y="75"/>
                  </a:cubicBezTo>
                  <a:lnTo>
                    <a:pt x="1" y="1594"/>
                  </a:lnTo>
                  <a:lnTo>
                    <a:pt x="109" y="1648"/>
                  </a:lnTo>
                  <a:lnTo>
                    <a:pt x="923" y="183"/>
                  </a:lnTo>
                  <a:cubicBezTo>
                    <a:pt x="882" y="61"/>
                    <a:pt x="827" y="0"/>
                    <a:pt x="7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3" name="Google Shape;823;p13"/>
            <p:cNvSpPr/>
            <p:nvPr/>
          </p:nvSpPr>
          <p:spPr>
            <a:xfrm>
              <a:off x="7898636" y="3276216"/>
              <a:ext cx="39250" cy="35570"/>
            </a:xfrm>
            <a:custGeom>
              <a:avLst/>
              <a:gdLst/>
              <a:ahLst/>
              <a:cxnLst/>
              <a:rect l="l" t="t" r="r" b="b"/>
              <a:pathLst>
                <a:path w="544" h="493" extrusionOk="0">
                  <a:moveTo>
                    <a:pt x="286" y="1"/>
                  </a:moveTo>
                  <a:cubicBezTo>
                    <a:pt x="177" y="1"/>
                    <a:pt x="70" y="41"/>
                    <a:pt x="28" y="146"/>
                  </a:cubicBezTo>
                  <a:cubicBezTo>
                    <a:pt x="1" y="281"/>
                    <a:pt x="28" y="417"/>
                    <a:pt x="163" y="471"/>
                  </a:cubicBezTo>
                  <a:cubicBezTo>
                    <a:pt x="198" y="485"/>
                    <a:pt x="234" y="492"/>
                    <a:pt x="267" y="492"/>
                  </a:cubicBezTo>
                  <a:cubicBezTo>
                    <a:pt x="364" y="492"/>
                    <a:pt x="449" y="436"/>
                    <a:pt x="489" y="336"/>
                  </a:cubicBezTo>
                  <a:cubicBezTo>
                    <a:pt x="543" y="200"/>
                    <a:pt x="489" y="64"/>
                    <a:pt x="380" y="10"/>
                  </a:cubicBezTo>
                  <a:cubicBezTo>
                    <a:pt x="350" y="4"/>
                    <a:pt x="318" y="1"/>
                    <a:pt x="2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4" name="Google Shape;824;p13"/>
            <p:cNvSpPr/>
            <p:nvPr/>
          </p:nvSpPr>
          <p:spPr>
            <a:xfrm>
              <a:off x="7837957" y="3124266"/>
              <a:ext cx="94011" cy="45094"/>
            </a:xfrm>
            <a:custGeom>
              <a:avLst/>
              <a:gdLst/>
              <a:ahLst/>
              <a:cxnLst/>
              <a:rect l="l" t="t" r="r" b="b"/>
              <a:pathLst>
                <a:path w="1303" h="625" extrusionOk="0">
                  <a:moveTo>
                    <a:pt x="1113" y="0"/>
                  </a:moveTo>
                  <a:lnTo>
                    <a:pt x="1" y="516"/>
                  </a:lnTo>
                  <a:lnTo>
                    <a:pt x="28" y="624"/>
                  </a:lnTo>
                  <a:lnTo>
                    <a:pt x="1249" y="245"/>
                  </a:lnTo>
                  <a:cubicBezTo>
                    <a:pt x="1303" y="109"/>
                    <a:pt x="1303" y="55"/>
                    <a:pt x="11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5" name="Google Shape;825;p13"/>
            <p:cNvSpPr/>
            <p:nvPr/>
          </p:nvSpPr>
          <p:spPr>
            <a:xfrm>
              <a:off x="7818405" y="3150962"/>
              <a:ext cx="29437" cy="26912"/>
            </a:xfrm>
            <a:custGeom>
              <a:avLst/>
              <a:gdLst/>
              <a:ahLst/>
              <a:cxnLst/>
              <a:rect l="l" t="t" r="r" b="b"/>
              <a:pathLst>
                <a:path w="408" h="373" extrusionOk="0">
                  <a:moveTo>
                    <a:pt x="197" y="0"/>
                  </a:moveTo>
                  <a:cubicBezTo>
                    <a:pt x="176" y="0"/>
                    <a:pt x="155" y="4"/>
                    <a:pt x="136" y="10"/>
                  </a:cubicBezTo>
                  <a:cubicBezTo>
                    <a:pt x="28" y="92"/>
                    <a:pt x="1" y="173"/>
                    <a:pt x="28" y="254"/>
                  </a:cubicBezTo>
                  <a:cubicBezTo>
                    <a:pt x="48" y="337"/>
                    <a:pt x="117" y="373"/>
                    <a:pt x="184" y="373"/>
                  </a:cubicBezTo>
                  <a:cubicBezTo>
                    <a:pt x="205" y="373"/>
                    <a:pt x="226" y="369"/>
                    <a:pt x="245" y="363"/>
                  </a:cubicBezTo>
                  <a:cubicBezTo>
                    <a:pt x="353" y="309"/>
                    <a:pt x="407" y="227"/>
                    <a:pt x="353" y="119"/>
                  </a:cubicBezTo>
                  <a:cubicBezTo>
                    <a:pt x="333" y="36"/>
                    <a:pt x="264" y="0"/>
                    <a:pt x="1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6" name="Google Shape;826;p13"/>
            <p:cNvSpPr/>
            <p:nvPr/>
          </p:nvSpPr>
          <p:spPr>
            <a:xfrm>
              <a:off x="7808664" y="3022534"/>
              <a:ext cx="121356" cy="66594"/>
            </a:xfrm>
            <a:custGeom>
              <a:avLst/>
              <a:gdLst/>
              <a:ahLst/>
              <a:cxnLst/>
              <a:rect l="l" t="t" r="r" b="b"/>
              <a:pathLst>
                <a:path w="1682" h="923" extrusionOk="0">
                  <a:moveTo>
                    <a:pt x="54" y="0"/>
                  </a:moveTo>
                  <a:lnTo>
                    <a:pt x="0" y="109"/>
                  </a:lnTo>
                  <a:lnTo>
                    <a:pt x="1438" y="922"/>
                  </a:lnTo>
                  <a:cubicBezTo>
                    <a:pt x="1627" y="868"/>
                    <a:pt x="1682" y="787"/>
                    <a:pt x="1627" y="651"/>
                  </a:cubicBezTo>
                  <a:cubicBezTo>
                    <a:pt x="1627" y="597"/>
                    <a:pt x="1573" y="570"/>
                    <a:pt x="1546" y="570"/>
                  </a:cubicBezTo>
                  <a:lnTo>
                    <a:pt x="5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7" name="Google Shape;827;p13"/>
            <p:cNvSpPr/>
            <p:nvPr/>
          </p:nvSpPr>
          <p:spPr>
            <a:xfrm>
              <a:off x="7783195" y="3004207"/>
              <a:ext cx="39177" cy="36652"/>
            </a:xfrm>
            <a:custGeom>
              <a:avLst/>
              <a:gdLst/>
              <a:ahLst/>
              <a:cxnLst/>
              <a:rect l="l" t="t" r="r" b="b"/>
              <a:pathLst>
                <a:path w="543" h="508" extrusionOk="0">
                  <a:moveTo>
                    <a:pt x="286" y="0"/>
                  </a:moveTo>
                  <a:cubicBezTo>
                    <a:pt x="177" y="0"/>
                    <a:pt x="70" y="40"/>
                    <a:pt x="28" y="146"/>
                  </a:cubicBezTo>
                  <a:cubicBezTo>
                    <a:pt x="0" y="281"/>
                    <a:pt x="28" y="417"/>
                    <a:pt x="163" y="498"/>
                  </a:cubicBezTo>
                  <a:cubicBezTo>
                    <a:pt x="194" y="504"/>
                    <a:pt x="224" y="508"/>
                    <a:pt x="254" y="508"/>
                  </a:cubicBezTo>
                  <a:cubicBezTo>
                    <a:pt x="357" y="508"/>
                    <a:pt x="453" y="468"/>
                    <a:pt x="516" y="363"/>
                  </a:cubicBezTo>
                  <a:cubicBezTo>
                    <a:pt x="543" y="227"/>
                    <a:pt x="516" y="91"/>
                    <a:pt x="380" y="10"/>
                  </a:cubicBezTo>
                  <a:cubicBezTo>
                    <a:pt x="350" y="4"/>
                    <a:pt x="318" y="0"/>
                    <a:pt x="2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8" name="Google Shape;828;p13"/>
            <p:cNvSpPr/>
            <p:nvPr/>
          </p:nvSpPr>
          <p:spPr>
            <a:xfrm>
              <a:off x="7928001" y="2942230"/>
              <a:ext cx="43146" cy="92568"/>
            </a:xfrm>
            <a:custGeom>
              <a:avLst/>
              <a:gdLst/>
              <a:ahLst/>
              <a:cxnLst/>
              <a:rect l="l" t="t" r="r" b="b"/>
              <a:pathLst>
                <a:path w="598" h="1283" extrusionOk="0">
                  <a:moveTo>
                    <a:pt x="82" y="1"/>
                  </a:moveTo>
                  <a:lnTo>
                    <a:pt x="1" y="28"/>
                  </a:lnTo>
                  <a:lnTo>
                    <a:pt x="353" y="1249"/>
                  </a:lnTo>
                  <a:cubicBezTo>
                    <a:pt x="406" y="1270"/>
                    <a:pt x="450" y="1283"/>
                    <a:pt x="486" y="1283"/>
                  </a:cubicBezTo>
                  <a:cubicBezTo>
                    <a:pt x="544" y="1283"/>
                    <a:pt x="581" y="1250"/>
                    <a:pt x="597" y="1167"/>
                  </a:cubicBezTo>
                  <a:lnTo>
                    <a:pt x="597" y="1113"/>
                  </a:lnTo>
                  <a:lnTo>
                    <a:pt x="8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9" name="Google Shape;829;p13"/>
            <p:cNvSpPr/>
            <p:nvPr/>
          </p:nvSpPr>
          <p:spPr>
            <a:xfrm>
              <a:off x="7914293" y="2923976"/>
              <a:ext cx="31385" cy="25830"/>
            </a:xfrm>
            <a:custGeom>
              <a:avLst/>
              <a:gdLst/>
              <a:ahLst/>
              <a:cxnLst/>
              <a:rect l="l" t="t" r="r" b="b"/>
              <a:pathLst>
                <a:path w="435" h="358" extrusionOk="0">
                  <a:moveTo>
                    <a:pt x="224" y="0"/>
                  </a:moveTo>
                  <a:cubicBezTo>
                    <a:pt x="203" y="0"/>
                    <a:pt x="183" y="3"/>
                    <a:pt x="163" y="10"/>
                  </a:cubicBezTo>
                  <a:cubicBezTo>
                    <a:pt x="55" y="37"/>
                    <a:pt x="1" y="145"/>
                    <a:pt x="55" y="254"/>
                  </a:cubicBezTo>
                  <a:cubicBezTo>
                    <a:pt x="75" y="313"/>
                    <a:pt x="136" y="357"/>
                    <a:pt x="200" y="357"/>
                  </a:cubicBezTo>
                  <a:cubicBezTo>
                    <a:pt x="224" y="357"/>
                    <a:pt x="249" y="350"/>
                    <a:pt x="272" y="335"/>
                  </a:cubicBezTo>
                  <a:cubicBezTo>
                    <a:pt x="380" y="308"/>
                    <a:pt x="435" y="200"/>
                    <a:pt x="380" y="118"/>
                  </a:cubicBezTo>
                  <a:cubicBezTo>
                    <a:pt x="360" y="35"/>
                    <a:pt x="292" y="0"/>
                    <a:pt x="22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0" name="Google Shape;830;p13"/>
            <p:cNvSpPr/>
            <p:nvPr/>
          </p:nvSpPr>
          <p:spPr>
            <a:xfrm>
              <a:off x="7861479" y="2965679"/>
              <a:ext cx="270130" cy="270202"/>
            </a:xfrm>
            <a:custGeom>
              <a:avLst/>
              <a:gdLst/>
              <a:ahLst/>
              <a:cxnLst/>
              <a:rect l="l" t="t" r="r" b="b"/>
              <a:pathLst>
                <a:path w="3744" h="3745" extrusionOk="0">
                  <a:moveTo>
                    <a:pt x="1922" y="1"/>
                  </a:moveTo>
                  <a:cubicBezTo>
                    <a:pt x="1905" y="1"/>
                    <a:pt x="1889" y="1"/>
                    <a:pt x="1872" y="1"/>
                  </a:cubicBezTo>
                  <a:cubicBezTo>
                    <a:pt x="841" y="1"/>
                    <a:pt x="0" y="815"/>
                    <a:pt x="0" y="1873"/>
                  </a:cubicBezTo>
                  <a:cubicBezTo>
                    <a:pt x="0" y="2877"/>
                    <a:pt x="814" y="3745"/>
                    <a:pt x="1872" y="3745"/>
                  </a:cubicBezTo>
                  <a:cubicBezTo>
                    <a:pt x="2875" y="3745"/>
                    <a:pt x="3743" y="2931"/>
                    <a:pt x="3743" y="1873"/>
                  </a:cubicBezTo>
                  <a:cubicBezTo>
                    <a:pt x="3743" y="832"/>
                    <a:pt x="2955" y="1"/>
                    <a:pt x="19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1" name="Google Shape;831;p13"/>
            <p:cNvSpPr/>
            <p:nvPr/>
          </p:nvSpPr>
          <p:spPr>
            <a:xfrm>
              <a:off x="7967179" y="2856154"/>
              <a:ext cx="31385" cy="157648"/>
            </a:xfrm>
            <a:custGeom>
              <a:avLst/>
              <a:gdLst/>
              <a:ahLst/>
              <a:cxnLst/>
              <a:rect l="l" t="t" r="r" b="b"/>
              <a:pathLst>
                <a:path w="435" h="2185" extrusionOk="0">
                  <a:moveTo>
                    <a:pt x="136" y="1"/>
                  </a:moveTo>
                  <a:lnTo>
                    <a:pt x="0" y="2035"/>
                  </a:lnTo>
                  <a:cubicBezTo>
                    <a:pt x="74" y="2138"/>
                    <a:pt x="147" y="2185"/>
                    <a:pt x="221" y="2185"/>
                  </a:cubicBezTo>
                  <a:cubicBezTo>
                    <a:pt x="283" y="2185"/>
                    <a:pt x="345" y="2151"/>
                    <a:pt x="407" y="2089"/>
                  </a:cubicBezTo>
                  <a:cubicBezTo>
                    <a:pt x="434" y="2062"/>
                    <a:pt x="434" y="2035"/>
                    <a:pt x="434" y="1953"/>
                  </a:cubicBezTo>
                  <a:lnTo>
                    <a:pt x="29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2" name="Google Shape;832;p13"/>
            <p:cNvSpPr/>
            <p:nvPr/>
          </p:nvSpPr>
          <p:spPr>
            <a:xfrm>
              <a:off x="7961263" y="2820944"/>
              <a:ext cx="45094" cy="45094"/>
            </a:xfrm>
            <a:custGeom>
              <a:avLst/>
              <a:gdLst/>
              <a:ahLst/>
              <a:cxnLst/>
              <a:rect l="l" t="t" r="r" b="b"/>
              <a:pathLst>
                <a:path w="625" h="625" extrusionOk="0">
                  <a:moveTo>
                    <a:pt x="326" y="0"/>
                  </a:moveTo>
                  <a:cubicBezTo>
                    <a:pt x="136" y="0"/>
                    <a:pt x="1" y="136"/>
                    <a:pt x="1" y="326"/>
                  </a:cubicBezTo>
                  <a:cubicBezTo>
                    <a:pt x="1" y="489"/>
                    <a:pt x="136" y="624"/>
                    <a:pt x="326" y="624"/>
                  </a:cubicBezTo>
                  <a:cubicBezTo>
                    <a:pt x="489" y="624"/>
                    <a:pt x="625" y="489"/>
                    <a:pt x="625" y="326"/>
                  </a:cubicBezTo>
                  <a:cubicBezTo>
                    <a:pt x="625" y="136"/>
                    <a:pt x="489" y="0"/>
                    <a:pt x="3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3" name="Google Shape;833;p13"/>
            <p:cNvSpPr/>
            <p:nvPr/>
          </p:nvSpPr>
          <p:spPr>
            <a:xfrm>
              <a:off x="8047699" y="2946198"/>
              <a:ext cx="95671" cy="91053"/>
            </a:xfrm>
            <a:custGeom>
              <a:avLst/>
              <a:gdLst/>
              <a:ahLst/>
              <a:cxnLst/>
              <a:rect l="l" t="t" r="r" b="b"/>
              <a:pathLst>
                <a:path w="1326" h="1262" extrusionOk="0">
                  <a:moveTo>
                    <a:pt x="1217" y="0"/>
                  </a:moveTo>
                  <a:lnTo>
                    <a:pt x="23" y="1031"/>
                  </a:lnTo>
                  <a:cubicBezTo>
                    <a:pt x="1" y="1165"/>
                    <a:pt x="52" y="1262"/>
                    <a:pt x="162" y="1262"/>
                  </a:cubicBezTo>
                  <a:cubicBezTo>
                    <a:pt x="185" y="1262"/>
                    <a:pt x="211" y="1257"/>
                    <a:pt x="240" y="1248"/>
                  </a:cubicBezTo>
                  <a:cubicBezTo>
                    <a:pt x="267" y="1248"/>
                    <a:pt x="294" y="1248"/>
                    <a:pt x="349" y="1221"/>
                  </a:cubicBezTo>
                  <a:lnTo>
                    <a:pt x="1325" y="109"/>
                  </a:lnTo>
                  <a:lnTo>
                    <a:pt x="121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4" name="Google Shape;834;p13"/>
            <p:cNvSpPr/>
            <p:nvPr/>
          </p:nvSpPr>
          <p:spPr>
            <a:xfrm>
              <a:off x="8123674" y="2926573"/>
              <a:ext cx="39250" cy="35353"/>
            </a:xfrm>
            <a:custGeom>
              <a:avLst/>
              <a:gdLst/>
              <a:ahLst/>
              <a:cxnLst/>
              <a:rect l="l" t="t" r="r" b="b"/>
              <a:pathLst>
                <a:path w="544" h="490" extrusionOk="0">
                  <a:moveTo>
                    <a:pt x="262" y="1"/>
                  </a:moveTo>
                  <a:cubicBezTo>
                    <a:pt x="204" y="1"/>
                    <a:pt x="150" y="28"/>
                    <a:pt x="109" y="82"/>
                  </a:cubicBezTo>
                  <a:cubicBezTo>
                    <a:pt x="1" y="164"/>
                    <a:pt x="1" y="299"/>
                    <a:pt x="109" y="408"/>
                  </a:cubicBezTo>
                  <a:cubicBezTo>
                    <a:pt x="150" y="462"/>
                    <a:pt x="204" y="489"/>
                    <a:pt x="262" y="489"/>
                  </a:cubicBezTo>
                  <a:cubicBezTo>
                    <a:pt x="320" y="489"/>
                    <a:pt x="381" y="462"/>
                    <a:pt x="435" y="408"/>
                  </a:cubicBezTo>
                  <a:cubicBezTo>
                    <a:pt x="543" y="299"/>
                    <a:pt x="543" y="164"/>
                    <a:pt x="435" y="82"/>
                  </a:cubicBezTo>
                  <a:cubicBezTo>
                    <a:pt x="381" y="28"/>
                    <a:pt x="320" y="1"/>
                    <a:pt x="2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5" name="Google Shape;835;p13"/>
            <p:cNvSpPr/>
            <p:nvPr/>
          </p:nvSpPr>
          <p:spPr>
            <a:xfrm>
              <a:off x="8078724" y="3071452"/>
              <a:ext cx="162482" cy="31385"/>
            </a:xfrm>
            <a:custGeom>
              <a:avLst/>
              <a:gdLst/>
              <a:ahLst/>
              <a:cxnLst/>
              <a:rect l="l" t="t" r="r" b="b"/>
              <a:pathLst>
                <a:path w="2252" h="435" extrusionOk="0">
                  <a:moveTo>
                    <a:pt x="217" y="0"/>
                  </a:moveTo>
                  <a:cubicBezTo>
                    <a:pt x="0" y="136"/>
                    <a:pt x="0" y="271"/>
                    <a:pt x="136" y="407"/>
                  </a:cubicBezTo>
                  <a:cubicBezTo>
                    <a:pt x="190" y="434"/>
                    <a:pt x="217" y="434"/>
                    <a:pt x="271" y="434"/>
                  </a:cubicBezTo>
                  <a:lnTo>
                    <a:pt x="2251" y="298"/>
                  </a:lnTo>
                  <a:lnTo>
                    <a:pt x="2251" y="136"/>
                  </a:lnTo>
                  <a:lnTo>
                    <a:pt x="21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6" name="Google Shape;836;p13"/>
            <p:cNvSpPr/>
            <p:nvPr/>
          </p:nvSpPr>
          <p:spPr>
            <a:xfrm>
              <a:off x="8229374" y="3065536"/>
              <a:ext cx="45094" cy="45094"/>
            </a:xfrm>
            <a:custGeom>
              <a:avLst/>
              <a:gdLst/>
              <a:ahLst/>
              <a:cxnLst/>
              <a:rect l="l" t="t" r="r" b="b"/>
              <a:pathLst>
                <a:path w="625" h="625" extrusionOk="0">
                  <a:moveTo>
                    <a:pt x="299" y="1"/>
                  </a:moveTo>
                  <a:cubicBezTo>
                    <a:pt x="136" y="1"/>
                    <a:pt x="1" y="136"/>
                    <a:pt x="1" y="326"/>
                  </a:cubicBezTo>
                  <a:cubicBezTo>
                    <a:pt x="1" y="489"/>
                    <a:pt x="136" y="625"/>
                    <a:pt x="299" y="625"/>
                  </a:cubicBezTo>
                  <a:cubicBezTo>
                    <a:pt x="462" y="625"/>
                    <a:pt x="624" y="489"/>
                    <a:pt x="597" y="326"/>
                  </a:cubicBezTo>
                  <a:cubicBezTo>
                    <a:pt x="597" y="136"/>
                    <a:pt x="462" y="1"/>
                    <a:pt x="2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7" name="Google Shape;837;p13"/>
            <p:cNvSpPr/>
            <p:nvPr/>
          </p:nvSpPr>
          <p:spPr>
            <a:xfrm>
              <a:off x="8057440" y="3153271"/>
              <a:ext cx="89827" cy="94372"/>
            </a:xfrm>
            <a:custGeom>
              <a:avLst/>
              <a:gdLst/>
              <a:ahLst/>
              <a:cxnLst/>
              <a:rect l="l" t="t" r="r" b="b"/>
              <a:pathLst>
                <a:path w="1245" h="1308" extrusionOk="0">
                  <a:moveTo>
                    <a:pt x="209" y="0"/>
                  </a:moveTo>
                  <a:cubicBezTo>
                    <a:pt x="80" y="0"/>
                    <a:pt x="0" y="80"/>
                    <a:pt x="24" y="222"/>
                  </a:cubicBezTo>
                  <a:cubicBezTo>
                    <a:pt x="24" y="249"/>
                    <a:pt x="24" y="277"/>
                    <a:pt x="78" y="331"/>
                  </a:cubicBezTo>
                  <a:lnTo>
                    <a:pt x="1190" y="1307"/>
                  </a:lnTo>
                  <a:lnTo>
                    <a:pt x="1244" y="1199"/>
                  </a:lnTo>
                  <a:lnTo>
                    <a:pt x="268" y="5"/>
                  </a:lnTo>
                  <a:cubicBezTo>
                    <a:pt x="247" y="2"/>
                    <a:pt x="228" y="0"/>
                    <a:pt x="2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8" name="Google Shape;838;p13"/>
            <p:cNvSpPr/>
            <p:nvPr/>
          </p:nvSpPr>
          <p:spPr>
            <a:xfrm>
              <a:off x="8133486" y="3229967"/>
              <a:ext cx="39250" cy="35281"/>
            </a:xfrm>
            <a:custGeom>
              <a:avLst/>
              <a:gdLst/>
              <a:ahLst/>
              <a:cxnLst/>
              <a:rect l="l" t="t" r="r" b="b"/>
              <a:pathLst>
                <a:path w="544" h="489" extrusionOk="0">
                  <a:moveTo>
                    <a:pt x="262" y="0"/>
                  </a:moveTo>
                  <a:cubicBezTo>
                    <a:pt x="204" y="0"/>
                    <a:pt x="150" y="27"/>
                    <a:pt x="109" y="82"/>
                  </a:cubicBezTo>
                  <a:cubicBezTo>
                    <a:pt x="1" y="163"/>
                    <a:pt x="1" y="299"/>
                    <a:pt x="109" y="407"/>
                  </a:cubicBezTo>
                  <a:cubicBezTo>
                    <a:pt x="150" y="461"/>
                    <a:pt x="204" y="488"/>
                    <a:pt x="262" y="488"/>
                  </a:cubicBezTo>
                  <a:cubicBezTo>
                    <a:pt x="319" y="488"/>
                    <a:pt x="380" y="461"/>
                    <a:pt x="435" y="407"/>
                  </a:cubicBezTo>
                  <a:cubicBezTo>
                    <a:pt x="543" y="299"/>
                    <a:pt x="543" y="163"/>
                    <a:pt x="435" y="82"/>
                  </a:cubicBezTo>
                  <a:cubicBezTo>
                    <a:pt x="380" y="27"/>
                    <a:pt x="319" y="0"/>
                    <a:pt x="2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9" name="Google Shape;839;p13"/>
            <p:cNvSpPr/>
            <p:nvPr/>
          </p:nvSpPr>
          <p:spPr>
            <a:xfrm>
              <a:off x="7994524" y="3186027"/>
              <a:ext cx="31385" cy="159451"/>
            </a:xfrm>
            <a:custGeom>
              <a:avLst/>
              <a:gdLst/>
              <a:ahLst/>
              <a:cxnLst/>
              <a:rect l="l" t="t" r="r" b="b"/>
              <a:pathLst>
                <a:path w="435" h="2210" extrusionOk="0">
                  <a:moveTo>
                    <a:pt x="208" y="0"/>
                  </a:moveTo>
                  <a:cubicBezTo>
                    <a:pt x="148" y="0"/>
                    <a:pt x="88" y="34"/>
                    <a:pt x="28" y="94"/>
                  </a:cubicBezTo>
                  <a:cubicBezTo>
                    <a:pt x="1" y="148"/>
                    <a:pt x="1" y="175"/>
                    <a:pt x="1" y="229"/>
                  </a:cubicBezTo>
                  <a:lnTo>
                    <a:pt x="109" y="2209"/>
                  </a:lnTo>
                  <a:lnTo>
                    <a:pt x="299" y="2209"/>
                  </a:lnTo>
                  <a:lnTo>
                    <a:pt x="435" y="175"/>
                  </a:lnTo>
                  <a:cubicBezTo>
                    <a:pt x="359" y="54"/>
                    <a:pt x="283" y="0"/>
                    <a:pt x="2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0" name="Google Shape;840;p13"/>
            <p:cNvSpPr/>
            <p:nvPr/>
          </p:nvSpPr>
          <p:spPr>
            <a:xfrm>
              <a:off x="7986732" y="3333648"/>
              <a:ext cx="43146" cy="43362"/>
            </a:xfrm>
            <a:custGeom>
              <a:avLst/>
              <a:gdLst/>
              <a:ahLst/>
              <a:cxnLst/>
              <a:rect l="l" t="t" r="r" b="b"/>
              <a:pathLst>
                <a:path w="598" h="601" extrusionOk="0">
                  <a:moveTo>
                    <a:pt x="299" y="1"/>
                  </a:moveTo>
                  <a:cubicBezTo>
                    <a:pt x="136" y="1"/>
                    <a:pt x="0" y="136"/>
                    <a:pt x="0" y="299"/>
                  </a:cubicBezTo>
                  <a:cubicBezTo>
                    <a:pt x="0" y="473"/>
                    <a:pt x="114" y="601"/>
                    <a:pt x="257" y="601"/>
                  </a:cubicBezTo>
                  <a:cubicBezTo>
                    <a:pt x="271" y="601"/>
                    <a:pt x="285" y="600"/>
                    <a:pt x="299" y="597"/>
                  </a:cubicBezTo>
                  <a:cubicBezTo>
                    <a:pt x="461" y="597"/>
                    <a:pt x="597" y="462"/>
                    <a:pt x="597" y="299"/>
                  </a:cubicBezTo>
                  <a:cubicBezTo>
                    <a:pt x="597" y="136"/>
                    <a:pt x="461" y="1"/>
                    <a:pt x="2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1" name="Google Shape;841;p13"/>
            <p:cNvSpPr/>
            <p:nvPr/>
          </p:nvSpPr>
          <p:spPr>
            <a:xfrm>
              <a:off x="7849718" y="3163083"/>
              <a:ext cx="95599" cy="92352"/>
            </a:xfrm>
            <a:custGeom>
              <a:avLst/>
              <a:gdLst/>
              <a:ahLst/>
              <a:cxnLst/>
              <a:rect l="l" t="t" r="r" b="b"/>
              <a:pathLst>
                <a:path w="1325" h="1280" extrusionOk="0">
                  <a:moveTo>
                    <a:pt x="1133" y="1"/>
                  </a:moveTo>
                  <a:cubicBezTo>
                    <a:pt x="1118" y="1"/>
                    <a:pt x="1102" y="2"/>
                    <a:pt x="1086" y="5"/>
                  </a:cubicBezTo>
                  <a:cubicBezTo>
                    <a:pt x="1031" y="5"/>
                    <a:pt x="1004" y="5"/>
                    <a:pt x="977" y="59"/>
                  </a:cubicBezTo>
                  <a:lnTo>
                    <a:pt x="1" y="1171"/>
                  </a:lnTo>
                  <a:lnTo>
                    <a:pt x="82" y="1280"/>
                  </a:lnTo>
                  <a:lnTo>
                    <a:pt x="1275" y="249"/>
                  </a:lnTo>
                  <a:cubicBezTo>
                    <a:pt x="1324" y="103"/>
                    <a:pt x="1264" y="1"/>
                    <a:pt x="11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2" name="Google Shape;842;p13"/>
            <p:cNvSpPr/>
            <p:nvPr/>
          </p:nvSpPr>
          <p:spPr>
            <a:xfrm>
              <a:off x="7830165" y="3239707"/>
              <a:ext cx="37229" cy="35281"/>
            </a:xfrm>
            <a:custGeom>
              <a:avLst/>
              <a:gdLst/>
              <a:ahLst/>
              <a:cxnLst/>
              <a:rect l="l" t="t" r="r" b="b"/>
              <a:pathLst>
                <a:path w="516" h="489" extrusionOk="0">
                  <a:moveTo>
                    <a:pt x="231" y="1"/>
                  </a:moveTo>
                  <a:cubicBezTo>
                    <a:pt x="170" y="1"/>
                    <a:pt x="109" y="28"/>
                    <a:pt x="55" y="82"/>
                  </a:cubicBezTo>
                  <a:cubicBezTo>
                    <a:pt x="0" y="164"/>
                    <a:pt x="0" y="299"/>
                    <a:pt x="55" y="408"/>
                  </a:cubicBezTo>
                  <a:cubicBezTo>
                    <a:pt x="109" y="462"/>
                    <a:pt x="170" y="489"/>
                    <a:pt x="231" y="489"/>
                  </a:cubicBezTo>
                  <a:cubicBezTo>
                    <a:pt x="292" y="489"/>
                    <a:pt x="353" y="462"/>
                    <a:pt x="407" y="408"/>
                  </a:cubicBezTo>
                  <a:cubicBezTo>
                    <a:pt x="516" y="299"/>
                    <a:pt x="516" y="164"/>
                    <a:pt x="407" y="82"/>
                  </a:cubicBezTo>
                  <a:cubicBezTo>
                    <a:pt x="353" y="28"/>
                    <a:pt x="292" y="1"/>
                    <a:pt x="2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3" name="Google Shape;843;p13"/>
            <p:cNvSpPr/>
            <p:nvPr/>
          </p:nvSpPr>
          <p:spPr>
            <a:xfrm>
              <a:off x="7751882" y="3098797"/>
              <a:ext cx="160534" cy="31385"/>
            </a:xfrm>
            <a:custGeom>
              <a:avLst/>
              <a:gdLst/>
              <a:ahLst/>
              <a:cxnLst/>
              <a:rect l="l" t="t" r="r" b="b"/>
              <a:pathLst>
                <a:path w="2225" h="435" extrusionOk="0">
                  <a:moveTo>
                    <a:pt x="1953" y="1"/>
                  </a:moveTo>
                  <a:lnTo>
                    <a:pt x="0" y="136"/>
                  </a:lnTo>
                  <a:lnTo>
                    <a:pt x="0" y="299"/>
                  </a:lnTo>
                  <a:lnTo>
                    <a:pt x="2035" y="435"/>
                  </a:lnTo>
                  <a:cubicBezTo>
                    <a:pt x="2225" y="299"/>
                    <a:pt x="2225" y="164"/>
                    <a:pt x="2089" y="28"/>
                  </a:cubicBezTo>
                  <a:cubicBezTo>
                    <a:pt x="2062" y="1"/>
                    <a:pt x="2035" y="1"/>
                    <a:pt x="195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4" name="Google Shape;844;p13"/>
            <p:cNvSpPr/>
            <p:nvPr/>
          </p:nvSpPr>
          <p:spPr>
            <a:xfrm>
              <a:off x="7716672" y="3091005"/>
              <a:ext cx="45094" cy="43146"/>
            </a:xfrm>
            <a:custGeom>
              <a:avLst/>
              <a:gdLst/>
              <a:ahLst/>
              <a:cxnLst/>
              <a:rect l="l" t="t" r="r" b="b"/>
              <a:pathLst>
                <a:path w="625" h="598" extrusionOk="0">
                  <a:moveTo>
                    <a:pt x="326" y="0"/>
                  </a:moveTo>
                  <a:cubicBezTo>
                    <a:pt x="136" y="0"/>
                    <a:pt x="0" y="136"/>
                    <a:pt x="0" y="299"/>
                  </a:cubicBezTo>
                  <a:cubicBezTo>
                    <a:pt x="0" y="461"/>
                    <a:pt x="136" y="597"/>
                    <a:pt x="326" y="597"/>
                  </a:cubicBezTo>
                  <a:cubicBezTo>
                    <a:pt x="488" y="597"/>
                    <a:pt x="624" y="461"/>
                    <a:pt x="624" y="299"/>
                  </a:cubicBezTo>
                  <a:cubicBezTo>
                    <a:pt x="624" y="136"/>
                    <a:pt x="488" y="0"/>
                    <a:pt x="3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5" name="Google Shape;845;p13"/>
            <p:cNvSpPr/>
            <p:nvPr/>
          </p:nvSpPr>
          <p:spPr>
            <a:xfrm>
              <a:off x="7843874" y="2953990"/>
              <a:ext cx="91198" cy="93290"/>
            </a:xfrm>
            <a:custGeom>
              <a:avLst/>
              <a:gdLst/>
              <a:ahLst/>
              <a:cxnLst/>
              <a:rect l="l" t="t" r="r" b="b"/>
              <a:pathLst>
                <a:path w="1264" h="1293" extrusionOk="0">
                  <a:moveTo>
                    <a:pt x="82" y="1"/>
                  </a:moveTo>
                  <a:lnTo>
                    <a:pt x="0" y="55"/>
                  </a:lnTo>
                  <a:lnTo>
                    <a:pt x="1004" y="1276"/>
                  </a:lnTo>
                  <a:cubicBezTo>
                    <a:pt x="1038" y="1287"/>
                    <a:pt x="1069" y="1292"/>
                    <a:pt x="1098" y="1292"/>
                  </a:cubicBezTo>
                  <a:cubicBezTo>
                    <a:pt x="1205" y="1292"/>
                    <a:pt x="1264" y="1214"/>
                    <a:pt x="1221" y="1086"/>
                  </a:cubicBezTo>
                  <a:cubicBezTo>
                    <a:pt x="1221" y="1059"/>
                    <a:pt x="1221" y="1004"/>
                    <a:pt x="1194" y="977"/>
                  </a:cubicBezTo>
                  <a:lnTo>
                    <a:pt x="8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6" name="Google Shape;846;p13"/>
            <p:cNvSpPr/>
            <p:nvPr/>
          </p:nvSpPr>
          <p:spPr>
            <a:xfrm>
              <a:off x="7820353" y="2935448"/>
              <a:ext cx="39250" cy="34271"/>
            </a:xfrm>
            <a:custGeom>
              <a:avLst/>
              <a:gdLst/>
              <a:ahLst/>
              <a:cxnLst/>
              <a:rect l="l" t="t" r="r" b="b"/>
              <a:pathLst>
                <a:path w="544" h="475" extrusionOk="0">
                  <a:moveTo>
                    <a:pt x="262" y="0"/>
                  </a:moveTo>
                  <a:cubicBezTo>
                    <a:pt x="204" y="0"/>
                    <a:pt x="150" y="14"/>
                    <a:pt x="109" y="41"/>
                  </a:cubicBezTo>
                  <a:cubicBezTo>
                    <a:pt x="1" y="149"/>
                    <a:pt x="1" y="285"/>
                    <a:pt x="109" y="393"/>
                  </a:cubicBezTo>
                  <a:cubicBezTo>
                    <a:pt x="150" y="448"/>
                    <a:pt x="204" y="475"/>
                    <a:pt x="262" y="475"/>
                  </a:cubicBezTo>
                  <a:cubicBezTo>
                    <a:pt x="319" y="475"/>
                    <a:pt x="380" y="448"/>
                    <a:pt x="435" y="393"/>
                  </a:cubicBezTo>
                  <a:cubicBezTo>
                    <a:pt x="543" y="285"/>
                    <a:pt x="543" y="149"/>
                    <a:pt x="435" y="41"/>
                  </a:cubicBezTo>
                  <a:cubicBezTo>
                    <a:pt x="380" y="14"/>
                    <a:pt x="319" y="0"/>
                    <a:pt x="2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7" name="Google Shape;847;p13"/>
            <p:cNvSpPr/>
            <p:nvPr/>
          </p:nvSpPr>
          <p:spPr>
            <a:xfrm>
              <a:off x="7951522" y="3034006"/>
              <a:ext cx="45022" cy="45310"/>
            </a:xfrm>
            <a:custGeom>
              <a:avLst/>
              <a:gdLst/>
              <a:ahLst/>
              <a:cxnLst/>
              <a:rect l="l" t="t" r="r" b="b"/>
              <a:pathLst>
                <a:path w="624" h="628" extrusionOk="0">
                  <a:moveTo>
                    <a:pt x="361" y="1"/>
                  </a:moveTo>
                  <a:cubicBezTo>
                    <a:pt x="350" y="1"/>
                    <a:pt x="338" y="2"/>
                    <a:pt x="326" y="4"/>
                  </a:cubicBezTo>
                  <a:cubicBezTo>
                    <a:pt x="136" y="4"/>
                    <a:pt x="0" y="139"/>
                    <a:pt x="0" y="302"/>
                  </a:cubicBezTo>
                  <a:cubicBezTo>
                    <a:pt x="0" y="492"/>
                    <a:pt x="136" y="628"/>
                    <a:pt x="326" y="628"/>
                  </a:cubicBezTo>
                  <a:cubicBezTo>
                    <a:pt x="488" y="628"/>
                    <a:pt x="624" y="492"/>
                    <a:pt x="624" y="302"/>
                  </a:cubicBezTo>
                  <a:cubicBezTo>
                    <a:pt x="624" y="151"/>
                    <a:pt x="508" y="1"/>
                    <a:pt x="3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8" name="Google Shape;848;p13"/>
            <p:cNvSpPr/>
            <p:nvPr/>
          </p:nvSpPr>
          <p:spPr>
            <a:xfrm>
              <a:off x="8016097" y="3120370"/>
              <a:ext cx="29365" cy="29437"/>
            </a:xfrm>
            <a:custGeom>
              <a:avLst/>
              <a:gdLst/>
              <a:ahLst/>
              <a:cxnLst/>
              <a:rect l="l" t="t" r="r" b="b"/>
              <a:pathLst>
                <a:path w="407" h="408" extrusionOk="0">
                  <a:moveTo>
                    <a:pt x="190" y="0"/>
                  </a:moveTo>
                  <a:cubicBezTo>
                    <a:pt x="109" y="0"/>
                    <a:pt x="0" y="82"/>
                    <a:pt x="0" y="190"/>
                  </a:cubicBezTo>
                  <a:cubicBezTo>
                    <a:pt x="0" y="299"/>
                    <a:pt x="109" y="407"/>
                    <a:pt x="190" y="407"/>
                  </a:cubicBezTo>
                  <a:cubicBezTo>
                    <a:pt x="299" y="407"/>
                    <a:pt x="407" y="299"/>
                    <a:pt x="407" y="190"/>
                  </a:cubicBezTo>
                  <a:cubicBezTo>
                    <a:pt x="407" y="54"/>
                    <a:pt x="326" y="0"/>
                    <a:pt x="1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9" name="Google Shape;849;p13"/>
            <p:cNvSpPr/>
            <p:nvPr/>
          </p:nvSpPr>
          <p:spPr>
            <a:xfrm>
              <a:off x="7945606" y="3125854"/>
              <a:ext cx="13781" cy="16089"/>
            </a:xfrm>
            <a:custGeom>
              <a:avLst/>
              <a:gdLst/>
              <a:ahLst/>
              <a:cxnLst/>
              <a:rect l="l" t="t" r="r" b="b"/>
              <a:pathLst>
                <a:path w="191" h="223" extrusionOk="0">
                  <a:moveTo>
                    <a:pt x="112" y="0"/>
                  </a:moveTo>
                  <a:cubicBezTo>
                    <a:pt x="103" y="0"/>
                    <a:pt x="93" y="2"/>
                    <a:pt x="82" y="6"/>
                  </a:cubicBezTo>
                  <a:cubicBezTo>
                    <a:pt x="55" y="6"/>
                    <a:pt x="1" y="60"/>
                    <a:pt x="1" y="114"/>
                  </a:cubicBezTo>
                  <a:cubicBezTo>
                    <a:pt x="1" y="168"/>
                    <a:pt x="28" y="223"/>
                    <a:pt x="82" y="223"/>
                  </a:cubicBezTo>
                  <a:cubicBezTo>
                    <a:pt x="136" y="223"/>
                    <a:pt x="191" y="195"/>
                    <a:pt x="191" y="114"/>
                  </a:cubicBezTo>
                  <a:cubicBezTo>
                    <a:pt x="191" y="67"/>
                    <a:pt x="170" y="0"/>
                    <a:pt x="1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0" name="Google Shape;850;p13"/>
            <p:cNvSpPr/>
            <p:nvPr/>
          </p:nvSpPr>
          <p:spPr>
            <a:xfrm>
              <a:off x="8037598" y="3055795"/>
              <a:ext cx="13781" cy="15729"/>
            </a:xfrm>
            <a:custGeom>
              <a:avLst/>
              <a:gdLst/>
              <a:ahLst/>
              <a:cxnLst/>
              <a:rect l="l" t="t" r="r" b="b"/>
              <a:pathLst>
                <a:path w="191" h="218" extrusionOk="0">
                  <a:moveTo>
                    <a:pt x="109" y="0"/>
                  </a:moveTo>
                  <a:cubicBezTo>
                    <a:pt x="55" y="0"/>
                    <a:pt x="1" y="54"/>
                    <a:pt x="1" y="109"/>
                  </a:cubicBezTo>
                  <a:cubicBezTo>
                    <a:pt x="1" y="136"/>
                    <a:pt x="28" y="217"/>
                    <a:pt x="109" y="217"/>
                  </a:cubicBezTo>
                  <a:cubicBezTo>
                    <a:pt x="136" y="217"/>
                    <a:pt x="190" y="190"/>
                    <a:pt x="190" y="109"/>
                  </a:cubicBezTo>
                  <a:cubicBezTo>
                    <a:pt x="190" y="54"/>
                    <a:pt x="163" y="0"/>
                    <a:pt x="1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51" name="Google Shape;851;p13"/>
          <p:cNvGrpSpPr/>
          <p:nvPr/>
        </p:nvGrpSpPr>
        <p:grpSpPr>
          <a:xfrm>
            <a:off x="8472168" y="852056"/>
            <a:ext cx="6169888" cy="6169888"/>
            <a:chOff x="6594675" y="2594175"/>
            <a:chExt cx="2549400" cy="2549400"/>
          </a:xfrm>
        </p:grpSpPr>
        <p:sp>
          <p:nvSpPr>
            <p:cNvPr id="852" name="Google Shape;852;p13"/>
            <p:cNvSpPr/>
            <p:nvPr/>
          </p:nvSpPr>
          <p:spPr>
            <a:xfrm rot="5400000">
              <a:off x="6594675" y="2594175"/>
              <a:ext cx="2549400" cy="25494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3" name="Google Shape;853;p13"/>
            <p:cNvSpPr/>
            <p:nvPr/>
          </p:nvSpPr>
          <p:spPr>
            <a:xfrm rot="5400000">
              <a:off x="6594675" y="3056575"/>
              <a:ext cx="1530000" cy="1530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54" name="Google Shape;854;p13"/>
          <p:cNvGrpSpPr/>
          <p:nvPr/>
        </p:nvGrpSpPr>
        <p:grpSpPr>
          <a:xfrm>
            <a:off x="166983" y="108176"/>
            <a:ext cx="1070373" cy="1066979"/>
            <a:chOff x="7716672" y="2820944"/>
            <a:chExt cx="557796" cy="556065"/>
          </a:xfrm>
        </p:grpSpPr>
        <p:sp>
          <p:nvSpPr>
            <p:cNvPr id="855" name="Google Shape;855;p13"/>
            <p:cNvSpPr/>
            <p:nvPr/>
          </p:nvSpPr>
          <p:spPr>
            <a:xfrm>
              <a:off x="8008233" y="2912937"/>
              <a:ext cx="66594" cy="118903"/>
            </a:xfrm>
            <a:custGeom>
              <a:avLst/>
              <a:gdLst/>
              <a:ahLst/>
              <a:cxnLst/>
              <a:rect l="l" t="t" r="r" b="b"/>
              <a:pathLst>
                <a:path w="923" h="1648" extrusionOk="0">
                  <a:moveTo>
                    <a:pt x="814" y="0"/>
                  </a:moveTo>
                  <a:lnTo>
                    <a:pt x="1" y="1438"/>
                  </a:lnTo>
                  <a:cubicBezTo>
                    <a:pt x="21" y="1581"/>
                    <a:pt x="88" y="1647"/>
                    <a:pt x="179" y="1647"/>
                  </a:cubicBezTo>
                  <a:cubicBezTo>
                    <a:pt x="208" y="1647"/>
                    <a:pt x="239" y="1641"/>
                    <a:pt x="272" y="1628"/>
                  </a:cubicBezTo>
                  <a:cubicBezTo>
                    <a:pt x="299" y="1628"/>
                    <a:pt x="353" y="1573"/>
                    <a:pt x="353" y="1546"/>
                  </a:cubicBezTo>
                  <a:lnTo>
                    <a:pt x="923" y="54"/>
                  </a:lnTo>
                  <a:lnTo>
                    <a:pt x="81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6" name="Google Shape;856;p13"/>
            <p:cNvSpPr/>
            <p:nvPr/>
          </p:nvSpPr>
          <p:spPr>
            <a:xfrm>
              <a:off x="8051307" y="2888766"/>
              <a:ext cx="43146" cy="36652"/>
            </a:xfrm>
            <a:custGeom>
              <a:avLst/>
              <a:gdLst/>
              <a:ahLst/>
              <a:cxnLst/>
              <a:rect l="l" t="t" r="r" b="b"/>
              <a:pathLst>
                <a:path w="598" h="508" extrusionOk="0">
                  <a:moveTo>
                    <a:pt x="290" y="0"/>
                  </a:moveTo>
                  <a:cubicBezTo>
                    <a:pt x="188" y="0"/>
                    <a:pt x="97" y="40"/>
                    <a:pt x="55" y="145"/>
                  </a:cubicBezTo>
                  <a:cubicBezTo>
                    <a:pt x="0" y="281"/>
                    <a:pt x="55" y="416"/>
                    <a:pt x="190" y="498"/>
                  </a:cubicBezTo>
                  <a:cubicBezTo>
                    <a:pt x="221" y="504"/>
                    <a:pt x="251" y="507"/>
                    <a:pt x="281" y="507"/>
                  </a:cubicBezTo>
                  <a:cubicBezTo>
                    <a:pt x="383" y="507"/>
                    <a:pt x="474" y="467"/>
                    <a:pt x="516" y="362"/>
                  </a:cubicBezTo>
                  <a:cubicBezTo>
                    <a:pt x="597" y="227"/>
                    <a:pt x="516" y="91"/>
                    <a:pt x="380" y="10"/>
                  </a:cubicBezTo>
                  <a:cubicBezTo>
                    <a:pt x="350" y="4"/>
                    <a:pt x="319" y="0"/>
                    <a:pt x="2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7" name="Google Shape;857;p13"/>
            <p:cNvSpPr/>
            <p:nvPr/>
          </p:nvSpPr>
          <p:spPr>
            <a:xfrm>
              <a:off x="8059099" y="3032274"/>
              <a:ext cx="95960" cy="43146"/>
            </a:xfrm>
            <a:custGeom>
              <a:avLst/>
              <a:gdLst/>
              <a:ahLst/>
              <a:cxnLst/>
              <a:rect l="l" t="t" r="r" b="b"/>
              <a:pathLst>
                <a:path w="1330" h="598" extrusionOk="0">
                  <a:moveTo>
                    <a:pt x="1303" y="1"/>
                  </a:moveTo>
                  <a:lnTo>
                    <a:pt x="82" y="380"/>
                  </a:lnTo>
                  <a:cubicBezTo>
                    <a:pt x="1" y="516"/>
                    <a:pt x="1" y="570"/>
                    <a:pt x="136" y="597"/>
                  </a:cubicBezTo>
                  <a:lnTo>
                    <a:pt x="218" y="597"/>
                  </a:lnTo>
                  <a:lnTo>
                    <a:pt x="1330" y="109"/>
                  </a:lnTo>
                  <a:lnTo>
                    <a:pt x="130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8" name="Google Shape;858;p13"/>
            <p:cNvSpPr/>
            <p:nvPr/>
          </p:nvSpPr>
          <p:spPr>
            <a:xfrm>
              <a:off x="8145247" y="3021812"/>
              <a:ext cx="29437" cy="25830"/>
            </a:xfrm>
            <a:custGeom>
              <a:avLst/>
              <a:gdLst/>
              <a:ahLst/>
              <a:cxnLst/>
              <a:rect l="l" t="t" r="r" b="b"/>
              <a:pathLst>
                <a:path w="408" h="358" extrusionOk="0">
                  <a:moveTo>
                    <a:pt x="212" y="0"/>
                  </a:moveTo>
                  <a:cubicBezTo>
                    <a:pt x="187" y="0"/>
                    <a:pt x="162" y="4"/>
                    <a:pt x="136" y="10"/>
                  </a:cubicBezTo>
                  <a:cubicBezTo>
                    <a:pt x="27" y="37"/>
                    <a:pt x="0" y="146"/>
                    <a:pt x="27" y="254"/>
                  </a:cubicBezTo>
                  <a:cubicBezTo>
                    <a:pt x="47" y="313"/>
                    <a:pt x="109" y="357"/>
                    <a:pt x="182" y="357"/>
                  </a:cubicBezTo>
                  <a:cubicBezTo>
                    <a:pt x="211" y="357"/>
                    <a:pt x="241" y="351"/>
                    <a:pt x="272" y="336"/>
                  </a:cubicBezTo>
                  <a:cubicBezTo>
                    <a:pt x="380" y="308"/>
                    <a:pt x="407" y="200"/>
                    <a:pt x="380" y="119"/>
                  </a:cubicBezTo>
                  <a:cubicBezTo>
                    <a:pt x="359" y="36"/>
                    <a:pt x="291" y="0"/>
                    <a:pt x="2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9" name="Google Shape;859;p13"/>
            <p:cNvSpPr/>
            <p:nvPr/>
          </p:nvSpPr>
          <p:spPr>
            <a:xfrm>
              <a:off x="8063067" y="3112506"/>
              <a:ext cx="121356" cy="66594"/>
            </a:xfrm>
            <a:custGeom>
              <a:avLst/>
              <a:gdLst/>
              <a:ahLst/>
              <a:cxnLst/>
              <a:rect l="l" t="t" r="r" b="b"/>
              <a:pathLst>
                <a:path w="1682" h="923" extrusionOk="0">
                  <a:moveTo>
                    <a:pt x="217" y="1"/>
                  </a:moveTo>
                  <a:cubicBezTo>
                    <a:pt x="54" y="28"/>
                    <a:pt x="0" y="136"/>
                    <a:pt x="54" y="272"/>
                  </a:cubicBezTo>
                  <a:cubicBezTo>
                    <a:pt x="54" y="299"/>
                    <a:pt x="81" y="353"/>
                    <a:pt x="136" y="353"/>
                  </a:cubicBezTo>
                  <a:lnTo>
                    <a:pt x="1600" y="923"/>
                  </a:lnTo>
                  <a:lnTo>
                    <a:pt x="1682" y="814"/>
                  </a:lnTo>
                  <a:lnTo>
                    <a:pt x="21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0" name="Google Shape;860;p13"/>
            <p:cNvSpPr/>
            <p:nvPr/>
          </p:nvSpPr>
          <p:spPr>
            <a:xfrm>
              <a:off x="8170644" y="3158826"/>
              <a:ext cx="39250" cy="37157"/>
            </a:xfrm>
            <a:custGeom>
              <a:avLst/>
              <a:gdLst/>
              <a:ahLst/>
              <a:cxnLst/>
              <a:rect l="l" t="t" r="r" b="b"/>
              <a:pathLst>
                <a:path w="544" h="515" extrusionOk="0">
                  <a:moveTo>
                    <a:pt x="263" y="0"/>
                  </a:moveTo>
                  <a:cubicBezTo>
                    <a:pt x="161" y="0"/>
                    <a:pt x="70" y="40"/>
                    <a:pt x="28" y="145"/>
                  </a:cubicBezTo>
                  <a:cubicBezTo>
                    <a:pt x="1" y="281"/>
                    <a:pt x="28" y="417"/>
                    <a:pt x="164" y="471"/>
                  </a:cubicBezTo>
                  <a:cubicBezTo>
                    <a:pt x="210" y="499"/>
                    <a:pt x="257" y="514"/>
                    <a:pt x="301" y="514"/>
                  </a:cubicBezTo>
                  <a:cubicBezTo>
                    <a:pt x="383" y="514"/>
                    <a:pt x="454" y="459"/>
                    <a:pt x="489" y="335"/>
                  </a:cubicBezTo>
                  <a:cubicBezTo>
                    <a:pt x="543" y="200"/>
                    <a:pt x="489" y="64"/>
                    <a:pt x="354" y="10"/>
                  </a:cubicBezTo>
                  <a:cubicBezTo>
                    <a:pt x="323" y="4"/>
                    <a:pt x="293"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1" name="Google Shape;861;p13"/>
            <p:cNvSpPr/>
            <p:nvPr/>
          </p:nvSpPr>
          <p:spPr>
            <a:xfrm>
              <a:off x="8019993" y="3165248"/>
              <a:ext cx="45094" cy="94084"/>
            </a:xfrm>
            <a:custGeom>
              <a:avLst/>
              <a:gdLst/>
              <a:ahLst/>
              <a:cxnLst/>
              <a:rect l="l" t="t" r="r" b="b"/>
              <a:pathLst>
                <a:path w="625" h="1304" extrusionOk="0">
                  <a:moveTo>
                    <a:pt x="107" y="1"/>
                  </a:moveTo>
                  <a:cubicBezTo>
                    <a:pt x="62" y="1"/>
                    <a:pt x="31" y="34"/>
                    <a:pt x="0" y="111"/>
                  </a:cubicBezTo>
                  <a:lnTo>
                    <a:pt x="0" y="192"/>
                  </a:lnTo>
                  <a:lnTo>
                    <a:pt x="516" y="1304"/>
                  </a:lnTo>
                  <a:lnTo>
                    <a:pt x="624" y="1277"/>
                  </a:lnTo>
                  <a:lnTo>
                    <a:pt x="245" y="56"/>
                  </a:lnTo>
                  <a:cubicBezTo>
                    <a:pt x="185" y="21"/>
                    <a:pt x="142" y="1"/>
                    <a:pt x="1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2" name="Google Shape;862;p13"/>
            <p:cNvSpPr/>
            <p:nvPr/>
          </p:nvSpPr>
          <p:spPr>
            <a:xfrm>
              <a:off x="8045463" y="3250747"/>
              <a:ext cx="29365" cy="26912"/>
            </a:xfrm>
            <a:custGeom>
              <a:avLst/>
              <a:gdLst/>
              <a:ahLst/>
              <a:cxnLst/>
              <a:rect l="l" t="t" r="r" b="b"/>
              <a:pathLst>
                <a:path w="407" h="373" extrusionOk="0">
                  <a:moveTo>
                    <a:pt x="208" y="1"/>
                  </a:moveTo>
                  <a:cubicBezTo>
                    <a:pt x="185" y="1"/>
                    <a:pt x="161" y="4"/>
                    <a:pt x="136" y="11"/>
                  </a:cubicBezTo>
                  <a:cubicBezTo>
                    <a:pt x="27" y="65"/>
                    <a:pt x="0" y="146"/>
                    <a:pt x="27" y="255"/>
                  </a:cubicBezTo>
                  <a:cubicBezTo>
                    <a:pt x="48" y="338"/>
                    <a:pt x="132" y="373"/>
                    <a:pt x="207" y="373"/>
                  </a:cubicBezTo>
                  <a:cubicBezTo>
                    <a:pt x="230" y="373"/>
                    <a:pt x="252" y="370"/>
                    <a:pt x="271" y="363"/>
                  </a:cubicBezTo>
                  <a:cubicBezTo>
                    <a:pt x="380" y="336"/>
                    <a:pt x="407" y="227"/>
                    <a:pt x="380" y="119"/>
                  </a:cubicBezTo>
                  <a:cubicBezTo>
                    <a:pt x="338" y="36"/>
                    <a:pt x="281" y="1"/>
                    <a:pt x="2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3" name="Google Shape;863;p13"/>
            <p:cNvSpPr/>
            <p:nvPr/>
          </p:nvSpPr>
          <p:spPr>
            <a:xfrm>
              <a:off x="7918189" y="3169793"/>
              <a:ext cx="66667" cy="118903"/>
            </a:xfrm>
            <a:custGeom>
              <a:avLst/>
              <a:gdLst/>
              <a:ahLst/>
              <a:cxnLst/>
              <a:rect l="l" t="t" r="r" b="b"/>
              <a:pathLst>
                <a:path w="924" h="1648" extrusionOk="0">
                  <a:moveTo>
                    <a:pt x="744" y="0"/>
                  </a:moveTo>
                  <a:cubicBezTo>
                    <a:pt x="716" y="0"/>
                    <a:pt x="686" y="7"/>
                    <a:pt x="652" y="20"/>
                  </a:cubicBezTo>
                  <a:cubicBezTo>
                    <a:pt x="598" y="20"/>
                    <a:pt x="571" y="48"/>
                    <a:pt x="571" y="75"/>
                  </a:cubicBezTo>
                  <a:lnTo>
                    <a:pt x="1" y="1594"/>
                  </a:lnTo>
                  <a:lnTo>
                    <a:pt x="109" y="1648"/>
                  </a:lnTo>
                  <a:lnTo>
                    <a:pt x="923" y="183"/>
                  </a:lnTo>
                  <a:cubicBezTo>
                    <a:pt x="882" y="61"/>
                    <a:pt x="827" y="0"/>
                    <a:pt x="7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4" name="Google Shape;864;p13"/>
            <p:cNvSpPr/>
            <p:nvPr/>
          </p:nvSpPr>
          <p:spPr>
            <a:xfrm>
              <a:off x="7898636" y="3276216"/>
              <a:ext cx="39250" cy="35570"/>
            </a:xfrm>
            <a:custGeom>
              <a:avLst/>
              <a:gdLst/>
              <a:ahLst/>
              <a:cxnLst/>
              <a:rect l="l" t="t" r="r" b="b"/>
              <a:pathLst>
                <a:path w="544" h="493" extrusionOk="0">
                  <a:moveTo>
                    <a:pt x="286" y="1"/>
                  </a:moveTo>
                  <a:cubicBezTo>
                    <a:pt x="177" y="1"/>
                    <a:pt x="70" y="41"/>
                    <a:pt x="28" y="146"/>
                  </a:cubicBezTo>
                  <a:cubicBezTo>
                    <a:pt x="1" y="281"/>
                    <a:pt x="28" y="417"/>
                    <a:pt x="163" y="471"/>
                  </a:cubicBezTo>
                  <a:cubicBezTo>
                    <a:pt x="198" y="485"/>
                    <a:pt x="234" y="492"/>
                    <a:pt x="267" y="492"/>
                  </a:cubicBezTo>
                  <a:cubicBezTo>
                    <a:pt x="364" y="492"/>
                    <a:pt x="449" y="436"/>
                    <a:pt x="489" y="336"/>
                  </a:cubicBezTo>
                  <a:cubicBezTo>
                    <a:pt x="543" y="200"/>
                    <a:pt x="489" y="64"/>
                    <a:pt x="380" y="10"/>
                  </a:cubicBezTo>
                  <a:cubicBezTo>
                    <a:pt x="350" y="4"/>
                    <a:pt x="318" y="1"/>
                    <a:pt x="2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5" name="Google Shape;865;p13"/>
            <p:cNvSpPr/>
            <p:nvPr/>
          </p:nvSpPr>
          <p:spPr>
            <a:xfrm>
              <a:off x="7837957" y="3124266"/>
              <a:ext cx="94011" cy="45094"/>
            </a:xfrm>
            <a:custGeom>
              <a:avLst/>
              <a:gdLst/>
              <a:ahLst/>
              <a:cxnLst/>
              <a:rect l="l" t="t" r="r" b="b"/>
              <a:pathLst>
                <a:path w="1303" h="625" extrusionOk="0">
                  <a:moveTo>
                    <a:pt x="1113" y="0"/>
                  </a:moveTo>
                  <a:lnTo>
                    <a:pt x="1" y="516"/>
                  </a:lnTo>
                  <a:lnTo>
                    <a:pt x="28" y="624"/>
                  </a:lnTo>
                  <a:lnTo>
                    <a:pt x="1249" y="245"/>
                  </a:lnTo>
                  <a:cubicBezTo>
                    <a:pt x="1303" y="109"/>
                    <a:pt x="1303" y="55"/>
                    <a:pt x="1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6" name="Google Shape;866;p13"/>
            <p:cNvSpPr/>
            <p:nvPr/>
          </p:nvSpPr>
          <p:spPr>
            <a:xfrm>
              <a:off x="7818405" y="3150962"/>
              <a:ext cx="29437" cy="26912"/>
            </a:xfrm>
            <a:custGeom>
              <a:avLst/>
              <a:gdLst/>
              <a:ahLst/>
              <a:cxnLst/>
              <a:rect l="l" t="t" r="r" b="b"/>
              <a:pathLst>
                <a:path w="408" h="373" extrusionOk="0">
                  <a:moveTo>
                    <a:pt x="197" y="0"/>
                  </a:moveTo>
                  <a:cubicBezTo>
                    <a:pt x="176" y="0"/>
                    <a:pt x="155" y="4"/>
                    <a:pt x="136" y="10"/>
                  </a:cubicBezTo>
                  <a:cubicBezTo>
                    <a:pt x="28" y="92"/>
                    <a:pt x="1" y="173"/>
                    <a:pt x="28" y="254"/>
                  </a:cubicBezTo>
                  <a:cubicBezTo>
                    <a:pt x="48" y="337"/>
                    <a:pt x="117" y="373"/>
                    <a:pt x="184" y="373"/>
                  </a:cubicBezTo>
                  <a:cubicBezTo>
                    <a:pt x="205" y="373"/>
                    <a:pt x="226" y="369"/>
                    <a:pt x="245" y="363"/>
                  </a:cubicBezTo>
                  <a:cubicBezTo>
                    <a:pt x="353" y="309"/>
                    <a:pt x="407" y="227"/>
                    <a:pt x="353" y="119"/>
                  </a:cubicBezTo>
                  <a:cubicBezTo>
                    <a:pt x="333" y="36"/>
                    <a:pt x="264" y="0"/>
                    <a:pt x="1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7" name="Google Shape;867;p13"/>
            <p:cNvSpPr/>
            <p:nvPr/>
          </p:nvSpPr>
          <p:spPr>
            <a:xfrm>
              <a:off x="7808664" y="3022534"/>
              <a:ext cx="121356" cy="66594"/>
            </a:xfrm>
            <a:custGeom>
              <a:avLst/>
              <a:gdLst/>
              <a:ahLst/>
              <a:cxnLst/>
              <a:rect l="l" t="t" r="r" b="b"/>
              <a:pathLst>
                <a:path w="1682" h="923" extrusionOk="0">
                  <a:moveTo>
                    <a:pt x="54" y="0"/>
                  </a:moveTo>
                  <a:lnTo>
                    <a:pt x="0" y="109"/>
                  </a:lnTo>
                  <a:lnTo>
                    <a:pt x="1438" y="922"/>
                  </a:lnTo>
                  <a:cubicBezTo>
                    <a:pt x="1627" y="868"/>
                    <a:pt x="1682" y="787"/>
                    <a:pt x="1627" y="651"/>
                  </a:cubicBezTo>
                  <a:cubicBezTo>
                    <a:pt x="1627" y="597"/>
                    <a:pt x="1573" y="570"/>
                    <a:pt x="1546" y="570"/>
                  </a:cubicBezTo>
                  <a:lnTo>
                    <a:pt x="5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8" name="Google Shape;868;p13"/>
            <p:cNvSpPr/>
            <p:nvPr/>
          </p:nvSpPr>
          <p:spPr>
            <a:xfrm>
              <a:off x="7783195" y="3004207"/>
              <a:ext cx="39177" cy="36652"/>
            </a:xfrm>
            <a:custGeom>
              <a:avLst/>
              <a:gdLst/>
              <a:ahLst/>
              <a:cxnLst/>
              <a:rect l="l" t="t" r="r" b="b"/>
              <a:pathLst>
                <a:path w="543" h="508" extrusionOk="0">
                  <a:moveTo>
                    <a:pt x="286" y="0"/>
                  </a:moveTo>
                  <a:cubicBezTo>
                    <a:pt x="177" y="0"/>
                    <a:pt x="70" y="40"/>
                    <a:pt x="28" y="146"/>
                  </a:cubicBezTo>
                  <a:cubicBezTo>
                    <a:pt x="0" y="281"/>
                    <a:pt x="28" y="417"/>
                    <a:pt x="163" y="498"/>
                  </a:cubicBezTo>
                  <a:cubicBezTo>
                    <a:pt x="194" y="504"/>
                    <a:pt x="224" y="508"/>
                    <a:pt x="254" y="508"/>
                  </a:cubicBezTo>
                  <a:cubicBezTo>
                    <a:pt x="357" y="508"/>
                    <a:pt x="453" y="468"/>
                    <a:pt x="516" y="363"/>
                  </a:cubicBezTo>
                  <a:cubicBezTo>
                    <a:pt x="543" y="227"/>
                    <a:pt x="516" y="91"/>
                    <a:pt x="380" y="10"/>
                  </a:cubicBezTo>
                  <a:cubicBezTo>
                    <a:pt x="350" y="4"/>
                    <a:pt x="318" y="0"/>
                    <a:pt x="2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9" name="Google Shape;869;p13"/>
            <p:cNvSpPr/>
            <p:nvPr/>
          </p:nvSpPr>
          <p:spPr>
            <a:xfrm>
              <a:off x="7928001" y="2942230"/>
              <a:ext cx="43146" cy="92568"/>
            </a:xfrm>
            <a:custGeom>
              <a:avLst/>
              <a:gdLst/>
              <a:ahLst/>
              <a:cxnLst/>
              <a:rect l="l" t="t" r="r" b="b"/>
              <a:pathLst>
                <a:path w="598" h="1283" extrusionOk="0">
                  <a:moveTo>
                    <a:pt x="82" y="1"/>
                  </a:moveTo>
                  <a:lnTo>
                    <a:pt x="1" y="28"/>
                  </a:lnTo>
                  <a:lnTo>
                    <a:pt x="353" y="1249"/>
                  </a:lnTo>
                  <a:cubicBezTo>
                    <a:pt x="406" y="1270"/>
                    <a:pt x="450" y="1283"/>
                    <a:pt x="486" y="1283"/>
                  </a:cubicBezTo>
                  <a:cubicBezTo>
                    <a:pt x="544" y="1283"/>
                    <a:pt x="581" y="1250"/>
                    <a:pt x="597" y="1167"/>
                  </a:cubicBezTo>
                  <a:lnTo>
                    <a:pt x="597" y="1113"/>
                  </a:lnTo>
                  <a:lnTo>
                    <a:pt x="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0" name="Google Shape;870;p13"/>
            <p:cNvSpPr/>
            <p:nvPr/>
          </p:nvSpPr>
          <p:spPr>
            <a:xfrm>
              <a:off x="7914293" y="2923976"/>
              <a:ext cx="31385" cy="25830"/>
            </a:xfrm>
            <a:custGeom>
              <a:avLst/>
              <a:gdLst/>
              <a:ahLst/>
              <a:cxnLst/>
              <a:rect l="l" t="t" r="r" b="b"/>
              <a:pathLst>
                <a:path w="435" h="358" extrusionOk="0">
                  <a:moveTo>
                    <a:pt x="224" y="0"/>
                  </a:moveTo>
                  <a:cubicBezTo>
                    <a:pt x="203" y="0"/>
                    <a:pt x="183" y="3"/>
                    <a:pt x="163" y="10"/>
                  </a:cubicBezTo>
                  <a:cubicBezTo>
                    <a:pt x="55" y="37"/>
                    <a:pt x="1" y="145"/>
                    <a:pt x="55" y="254"/>
                  </a:cubicBezTo>
                  <a:cubicBezTo>
                    <a:pt x="75" y="313"/>
                    <a:pt x="136" y="357"/>
                    <a:pt x="200" y="357"/>
                  </a:cubicBezTo>
                  <a:cubicBezTo>
                    <a:pt x="224" y="357"/>
                    <a:pt x="249" y="350"/>
                    <a:pt x="272" y="335"/>
                  </a:cubicBezTo>
                  <a:cubicBezTo>
                    <a:pt x="380" y="308"/>
                    <a:pt x="435" y="200"/>
                    <a:pt x="380" y="118"/>
                  </a:cubicBezTo>
                  <a:cubicBezTo>
                    <a:pt x="360" y="35"/>
                    <a:pt x="292" y="0"/>
                    <a:pt x="2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1" name="Google Shape;871;p13"/>
            <p:cNvSpPr/>
            <p:nvPr/>
          </p:nvSpPr>
          <p:spPr>
            <a:xfrm>
              <a:off x="7861479" y="2965679"/>
              <a:ext cx="270130" cy="270202"/>
            </a:xfrm>
            <a:custGeom>
              <a:avLst/>
              <a:gdLst/>
              <a:ahLst/>
              <a:cxnLst/>
              <a:rect l="l" t="t" r="r" b="b"/>
              <a:pathLst>
                <a:path w="3744" h="3745" extrusionOk="0">
                  <a:moveTo>
                    <a:pt x="1922" y="1"/>
                  </a:moveTo>
                  <a:cubicBezTo>
                    <a:pt x="1905" y="1"/>
                    <a:pt x="1889" y="1"/>
                    <a:pt x="1872" y="1"/>
                  </a:cubicBezTo>
                  <a:cubicBezTo>
                    <a:pt x="841" y="1"/>
                    <a:pt x="0" y="815"/>
                    <a:pt x="0" y="1873"/>
                  </a:cubicBezTo>
                  <a:cubicBezTo>
                    <a:pt x="0" y="2877"/>
                    <a:pt x="814" y="3745"/>
                    <a:pt x="1872" y="3745"/>
                  </a:cubicBezTo>
                  <a:cubicBezTo>
                    <a:pt x="2875" y="3745"/>
                    <a:pt x="3743" y="2931"/>
                    <a:pt x="3743" y="1873"/>
                  </a:cubicBezTo>
                  <a:cubicBezTo>
                    <a:pt x="3743" y="832"/>
                    <a:pt x="2955" y="1"/>
                    <a:pt x="19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2" name="Google Shape;872;p13"/>
            <p:cNvSpPr/>
            <p:nvPr/>
          </p:nvSpPr>
          <p:spPr>
            <a:xfrm>
              <a:off x="7967179" y="2856154"/>
              <a:ext cx="31385" cy="157648"/>
            </a:xfrm>
            <a:custGeom>
              <a:avLst/>
              <a:gdLst/>
              <a:ahLst/>
              <a:cxnLst/>
              <a:rect l="l" t="t" r="r" b="b"/>
              <a:pathLst>
                <a:path w="435" h="2185" extrusionOk="0">
                  <a:moveTo>
                    <a:pt x="136" y="1"/>
                  </a:moveTo>
                  <a:lnTo>
                    <a:pt x="0" y="2035"/>
                  </a:lnTo>
                  <a:cubicBezTo>
                    <a:pt x="74" y="2138"/>
                    <a:pt x="147" y="2185"/>
                    <a:pt x="221" y="2185"/>
                  </a:cubicBezTo>
                  <a:cubicBezTo>
                    <a:pt x="283" y="2185"/>
                    <a:pt x="345" y="2151"/>
                    <a:pt x="407" y="2089"/>
                  </a:cubicBezTo>
                  <a:cubicBezTo>
                    <a:pt x="434" y="2062"/>
                    <a:pt x="434" y="2035"/>
                    <a:pt x="434" y="1953"/>
                  </a:cubicBezTo>
                  <a:lnTo>
                    <a:pt x="29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3" name="Google Shape;873;p13"/>
            <p:cNvSpPr/>
            <p:nvPr/>
          </p:nvSpPr>
          <p:spPr>
            <a:xfrm>
              <a:off x="7961263" y="2820944"/>
              <a:ext cx="45094" cy="45094"/>
            </a:xfrm>
            <a:custGeom>
              <a:avLst/>
              <a:gdLst/>
              <a:ahLst/>
              <a:cxnLst/>
              <a:rect l="l" t="t" r="r" b="b"/>
              <a:pathLst>
                <a:path w="625" h="625" extrusionOk="0">
                  <a:moveTo>
                    <a:pt x="326" y="0"/>
                  </a:moveTo>
                  <a:cubicBezTo>
                    <a:pt x="136" y="0"/>
                    <a:pt x="1" y="136"/>
                    <a:pt x="1" y="326"/>
                  </a:cubicBezTo>
                  <a:cubicBezTo>
                    <a:pt x="1" y="489"/>
                    <a:pt x="136" y="624"/>
                    <a:pt x="326" y="624"/>
                  </a:cubicBezTo>
                  <a:cubicBezTo>
                    <a:pt x="489" y="624"/>
                    <a:pt x="625" y="489"/>
                    <a:pt x="625" y="326"/>
                  </a:cubicBezTo>
                  <a:cubicBezTo>
                    <a:pt x="625" y="136"/>
                    <a:pt x="489" y="0"/>
                    <a:pt x="3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4" name="Google Shape;874;p13"/>
            <p:cNvSpPr/>
            <p:nvPr/>
          </p:nvSpPr>
          <p:spPr>
            <a:xfrm>
              <a:off x="8047699" y="2946198"/>
              <a:ext cx="95671" cy="91053"/>
            </a:xfrm>
            <a:custGeom>
              <a:avLst/>
              <a:gdLst/>
              <a:ahLst/>
              <a:cxnLst/>
              <a:rect l="l" t="t" r="r" b="b"/>
              <a:pathLst>
                <a:path w="1326" h="1262" extrusionOk="0">
                  <a:moveTo>
                    <a:pt x="1217" y="0"/>
                  </a:moveTo>
                  <a:lnTo>
                    <a:pt x="23" y="1031"/>
                  </a:lnTo>
                  <a:cubicBezTo>
                    <a:pt x="1" y="1165"/>
                    <a:pt x="52" y="1262"/>
                    <a:pt x="162" y="1262"/>
                  </a:cubicBezTo>
                  <a:cubicBezTo>
                    <a:pt x="185" y="1262"/>
                    <a:pt x="211" y="1257"/>
                    <a:pt x="240" y="1248"/>
                  </a:cubicBezTo>
                  <a:cubicBezTo>
                    <a:pt x="267" y="1248"/>
                    <a:pt x="294" y="1248"/>
                    <a:pt x="349" y="1221"/>
                  </a:cubicBezTo>
                  <a:lnTo>
                    <a:pt x="1325" y="109"/>
                  </a:lnTo>
                  <a:lnTo>
                    <a:pt x="121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5" name="Google Shape;875;p13"/>
            <p:cNvSpPr/>
            <p:nvPr/>
          </p:nvSpPr>
          <p:spPr>
            <a:xfrm>
              <a:off x="8123674" y="2926573"/>
              <a:ext cx="39250" cy="35353"/>
            </a:xfrm>
            <a:custGeom>
              <a:avLst/>
              <a:gdLst/>
              <a:ahLst/>
              <a:cxnLst/>
              <a:rect l="l" t="t" r="r" b="b"/>
              <a:pathLst>
                <a:path w="544" h="490" extrusionOk="0">
                  <a:moveTo>
                    <a:pt x="262" y="1"/>
                  </a:moveTo>
                  <a:cubicBezTo>
                    <a:pt x="204" y="1"/>
                    <a:pt x="150" y="28"/>
                    <a:pt x="109" y="82"/>
                  </a:cubicBezTo>
                  <a:cubicBezTo>
                    <a:pt x="1" y="164"/>
                    <a:pt x="1" y="299"/>
                    <a:pt x="109" y="408"/>
                  </a:cubicBezTo>
                  <a:cubicBezTo>
                    <a:pt x="150" y="462"/>
                    <a:pt x="204" y="489"/>
                    <a:pt x="262" y="489"/>
                  </a:cubicBezTo>
                  <a:cubicBezTo>
                    <a:pt x="320" y="489"/>
                    <a:pt x="381" y="462"/>
                    <a:pt x="435" y="408"/>
                  </a:cubicBezTo>
                  <a:cubicBezTo>
                    <a:pt x="543" y="299"/>
                    <a:pt x="543" y="164"/>
                    <a:pt x="435" y="82"/>
                  </a:cubicBezTo>
                  <a:cubicBezTo>
                    <a:pt x="381" y="28"/>
                    <a:pt x="320" y="1"/>
                    <a:pt x="2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6" name="Google Shape;876;p13"/>
            <p:cNvSpPr/>
            <p:nvPr/>
          </p:nvSpPr>
          <p:spPr>
            <a:xfrm>
              <a:off x="8078724" y="3071452"/>
              <a:ext cx="162482" cy="31385"/>
            </a:xfrm>
            <a:custGeom>
              <a:avLst/>
              <a:gdLst/>
              <a:ahLst/>
              <a:cxnLst/>
              <a:rect l="l" t="t" r="r" b="b"/>
              <a:pathLst>
                <a:path w="2252" h="435" extrusionOk="0">
                  <a:moveTo>
                    <a:pt x="217" y="0"/>
                  </a:moveTo>
                  <a:cubicBezTo>
                    <a:pt x="0" y="136"/>
                    <a:pt x="0" y="271"/>
                    <a:pt x="136" y="407"/>
                  </a:cubicBezTo>
                  <a:cubicBezTo>
                    <a:pt x="190" y="434"/>
                    <a:pt x="217" y="434"/>
                    <a:pt x="271" y="434"/>
                  </a:cubicBezTo>
                  <a:lnTo>
                    <a:pt x="2251" y="298"/>
                  </a:lnTo>
                  <a:lnTo>
                    <a:pt x="2251" y="136"/>
                  </a:lnTo>
                  <a:lnTo>
                    <a:pt x="21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7" name="Google Shape;877;p13"/>
            <p:cNvSpPr/>
            <p:nvPr/>
          </p:nvSpPr>
          <p:spPr>
            <a:xfrm>
              <a:off x="8229374" y="3065536"/>
              <a:ext cx="45094" cy="45094"/>
            </a:xfrm>
            <a:custGeom>
              <a:avLst/>
              <a:gdLst/>
              <a:ahLst/>
              <a:cxnLst/>
              <a:rect l="l" t="t" r="r" b="b"/>
              <a:pathLst>
                <a:path w="625" h="625" extrusionOk="0">
                  <a:moveTo>
                    <a:pt x="299" y="1"/>
                  </a:moveTo>
                  <a:cubicBezTo>
                    <a:pt x="136" y="1"/>
                    <a:pt x="1" y="136"/>
                    <a:pt x="1" y="326"/>
                  </a:cubicBezTo>
                  <a:cubicBezTo>
                    <a:pt x="1" y="489"/>
                    <a:pt x="136" y="625"/>
                    <a:pt x="299" y="625"/>
                  </a:cubicBezTo>
                  <a:cubicBezTo>
                    <a:pt x="462" y="625"/>
                    <a:pt x="624" y="489"/>
                    <a:pt x="597" y="326"/>
                  </a:cubicBezTo>
                  <a:cubicBezTo>
                    <a:pt x="597" y="136"/>
                    <a:pt x="462" y="1"/>
                    <a:pt x="2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8" name="Google Shape;878;p13"/>
            <p:cNvSpPr/>
            <p:nvPr/>
          </p:nvSpPr>
          <p:spPr>
            <a:xfrm>
              <a:off x="8057440" y="3153271"/>
              <a:ext cx="89827" cy="94372"/>
            </a:xfrm>
            <a:custGeom>
              <a:avLst/>
              <a:gdLst/>
              <a:ahLst/>
              <a:cxnLst/>
              <a:rect l="l" t="t" r="r" b="b"/>
              <a:pathLst>
                <a:path w="1245" h="1308" extrusionOk="0">
                  <a:moveTo>
                    <a:pt x="209" y="0"/>
                  </a:moveTo>
                  <a:cubicBezTo>
                    <a:pt x="80" y="0"/>
                    <a:pt x="0" y="80"/>
                    <a:pt x="24" y="222"/>
                  </a:cubicBezTo>
                  <a:cubicBezTo>
                    <a:pt x="24" y="249"/>
                    <a:pt x="24" y="277"/>
                    <a:pt x="78" y="331"/>
                  </a:cubicBezTo>
                  <a:lnTo>
                    <a:pt x="1190" y="1307"/>
                  </a:lnTo>
                  <a:lnTo>
                    <a:pt x="1244" y="1199"/>
                  </a:lnTo>
                  <a:lnTo>
                    <a:pt x="268" y="5"/>
                  </a:lnTo>
                  <a:cubicBezTo>
                    <a:pt x="247" y="2"/>
                    <a:pt x="228" y="0"/>
                    <a:pt x="2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9" name="Google Shape;879;p13"/>
            <p:cNvSpPr/>
            <p:nvPr/>
          </p:nvSpPr>
          <p:spPr>
            <a:xfrm>
              <a:off x="8133486" y="3229967"/>
              <a:ext cx="39250" cy="35281"/>
            </a:xfrm>
            <a:custGeom>
              <a:avLst/>
              <a:gdLst/>
              <a:ahLst/>
              <a:cxnLst/>
              <a:rect l="l" t="t" r="r" b="b"/>
              <a:pathLst>
                <a:path w="544" h="489" extrusionOk="0">
                  <a:moveTo>
                    <a:pt x="262" y="0"/>
                  </a:moveTo>
                  <a:cubicBezTo>
                    <a:pt x="204" y="0"/>
                    <a:pt x="150" y="27"/>
                    <a:pt x="109" y="82"/>
                  </a:cubicBezTo>
                  <a:cubicBezTo>
                    <a:pt x="1" y="163"/>
                    <a:pt x="1" y="299"/>
                    <a:pt x="109" y="407"/>
                  </a:cubicBezTo>
                  <a:cubicBezTo>
                    <a:pt x="150" y="461"/>
                    <a:pt x="204" y="488"/>
                    <a:pt x="262" y="488"/>
                  </a:cubicBezTo>
                  <a:cubicBezTo>
                    <a:pt x="319" y="488"/>
                    <a:pt x="380" y="461"/>
                    <a:pt x="435" y="407"/>
                  </a:cubicBezTo>
                  <a:cubicBezTo>
                    <a:pt x="543" y="299"/>
                    <a:pt x="543" y="163"/>
                    <a:pt x="435" y="82"/>
                  </a:cubicBezTo>
                  <a:cubicBezTo>
                    <a:pt x="380" y="27"/>
                    <a:pt x="319" y="0"/>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0" name="Google Shape;880;p13"/>
            <p:cNvSpPr/>
            <p:nvPr/>
          </p:nvSpPr>
          <p:spPr>
            <a:xfrm>
              <a:off x="7994524" y="3186027"/>
              <a:ext cx="31385" cy="159451"/>
            </a:xfrm>
            <a:custGeom>
              <a:avLst/>
              <a:gdLst/>
              <a:ahLst/>
              <a:cxnLst/>
              <a:rect l="l" t="t" r="r" b="b"/>
              <a:pathLst>
                <a:path w="435" h="2210" extrusionOk="0">
                  <a:moveTo>
                    <a:pt x="208" y="0"/>
                  </a:moveTo>
                  <a:cubicBezTo>
                    <a:pt x="148" y="0"/>
                    <a:pt x="88" y="34"/>
                    <a:pt x="28" y="94"/>
                  </a:cubicBezTo>
                  <a:cubicBezTo>
                    <a:pt x="1" y="148"/>
                    <a:pt x="1" y="175"/>
                    <a:pt x="1" y="229"/>
                  </a:cubicBezTo>
                  <a:lnTo>
                    <a:pt x="109" y="2209"/>
                  </a:lnTo>
                  <a:lnTo>
                    <a:pt x="299" y="2209"/>
                  </a:lnTo>
                  <a:lnTo>
                    <a:pt x="435" y="175"/>
                  </a:lnTo>
                  <a:cubicBezTo>
                    <a:pt x="359" y="54"/>
                    <a:pt x="283" y="0"/>
                    <a:pt x="2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1" name="Google Shape;881;p13"/>
            <p:cNvSpPr/>
            <p:nvPr/>
          </p:nvSpPr>
          <p:spPr>
            <a:xfrm>
              <a:off x="7986732" y="3333648"/>
              <a:ext cx="43146" cy="43362"/>
            </a:xfrm>
            <a:custGeom>
              <a:avLst/>
              <a:gdLst/>
              <a:ahLst/>
              <a:cxnLst/>
              <a:rect l="l" t="t" r="r" b="b"/>
              <a:pathLst>
                <a:path w="598" h="601" extrusionOk="0">
                  <a:moveTo>
                    <a:pt x="299" y="1"/>
                  </a:moveTo>
                  <a:cubicBezTo>
                    <a:pt x="136" y="1"/>
                    <a:pt x="0" y="136"/>
                    <a:pt x="0" y="299"/>
                  </a:cubicBezTo>
                  <a:cubicBezTo>
                    <a:pt x="0" y="473"/>
                    <a:pt x="114" y="601"/>
                    <a:pt x="257" y="601"/>
                  </a:cubicBezTo>
                  <a:cubicBezTo>
                    <a:pt x="271" y="601"/>
                    <a:pt x="285" y="600"/>
                    <a:pt x="299" y="597"/>
                  </a:cubicBezTo>
                  <a:cubicBezTo>
                    <a:pt x="461" y="597"/>
                    <a:pt x="597" y="462"/>
                    <a:pt x="597" y="299"/>
                  </a:cubicBezTo>
                  <a:cubicBezTo>
                    <a:pt x="597" y="136"/>
                    <a:pt x="461" y="1"/>
                    <a:pt x="2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2" name="Google Shape;882;p13"/>
            <p:cNvSpPr/>
            <p:nvPr/>
          </p:nvSpPr>
          <p:spPr>
            <a:xfrm>
              <a:off x="7849718" y="3163083"/>
              <a:ext cx="95599" cy="92352"/>
            </a:xfrm>
            <a:custGeom>
              <a:avLst/>
              <a:gdLst/>
              <a:ahLst/>
              <a:cxnLst/>
              <a:rect l="l" t="t" r="r" b="b"/>
              <a:pathLst>
                <a:path w="1325" h="1280" extrusionOk="0">
                  <a:moveTo>
                    <a:pt x="1133" y="1"/>
                  </a:moveTo>
                  <a:cubicBezTo>
                    <a:pt x="1118" y="1"/>
                    <a:pt x="1102" y="2"/>
                    <a:pt x="1086" y="5"/>
                  </a:cubicBezTo>
                  <a:cubicBezTo>
                    <a:pt x="1031" y="5"/>
                    <a:pt x="1004" y="5"/>
                    <a:pt x="977" y="59"/>
                  </a:cubicBezTo>
                  <a:lnTo>
                    <a:pt x="1" y="1171"/>
                  </a:lnTo>
                  <a:lnTo>
                    <a:pt x="82" y="1280"/>
                  </a:lnTo>
                  <a:lnTo>
                    <a:pt x="1275" y="249"/>
                  </a:lnTo>
                  <a:cubicBezTo>
                    <a:pt x="1324" y="103"/>
                    <a:pt x="1264" y="1"/>
                    <a:pt x="11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3" name="Google Shape;883;p13"/>
            <p:cNvSpPr/>
            <p:nvPr/>
          </p:nvSpPr>
          <p:spPr>
            <a:xfrm>
              <a:off x="7830165" y="3239707"/>
              <a:ext cx="37229" cy="35281"/>
            </a:xfrm>
            <a:custGeom>
              <a:avLst/>
              <a:gdLst/>
              <a:ahLst/>
              <a:cxnLst/>
              <a:rect l="l" t="t" r="r" b="b"/>
              <a:pathLst>
                <a:path w="516" h="489" extrusionOk="0">
                  <a:moveTo>
                    <a:pt x="231" y="1"/>
                  </a:moveTo>
                  <a:cubicBezTo>
                    <a:pt x="170" y="1"/>
                    <a:pt x="109" y="28"/>
                    <a:pt x="55" y="82"/>
                  </a:cubicBezTo>
                  <a:cubicBezTo>
                    <a:pt x="0" y="164"/>
                    <a:pt x="0" y="299"/>
                    <a:pt x="55" y="408"/>
                  </a:cubicBezTo>
                  <a:cubicBezTo>
                    <a:pt x="109" y="462"/>
                    <a:pt x="170" y="489"/>
                    <a:pt x="231" y="489"/>
                  </a:cubicBezTo>
                  <a:cubicBezTo>
                    <a:pt x="292" y="489"/>
                    <a:pt x="353" y="462"/>
                    <a:pt x="407" y="408"/>
                  </a:cubicBezTo>
                  <a:cubicBezTo>
                    <a:pt x="516" y="299"/>
                    <a:pt x="516" y="164"/>
                    <a:pt x="407" y="82"/>
                  </a:cubicBezTo>
                  <a:cubicBezTo>
                    <a:pt x="353" y="28"/>
                    <a:pt x="292" y="1"/>
                    <a:pt x="2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4" name="Google Shape;884;p13"/>
            <p:cNvSpPr/>
            <p:nvPr/>
          </p:nvSpPr>
          <p:spPr>
            <a:xfrm>
              <a:off x="7751882" y="3098797"/>
              <a:ext cx="160534" cy="31385"/>
            </a:xfrm>
            <a:custGeom>
              <a:avLst/>
              <a:gdLst/>
              <a:ahLst/>
              <a:cxnLst/>
              <a:rect l="l" t="t" r="r" b="b"/>
              <a:pathLst>
                <a:path w="2225" h="435" extrusionOk="0">
                  <a:moveTo>
                    <a:pt x="1953" y="1"/>
                  </a:moveTo>
                  <a:lnTo>
                    <a:pt x="0" y="136"/>
                  </a:lnTo>
                  <a:lnTo>
                    <a:pt x="0" y="299"/>
                  </a:lnTo>
                  <a:lnTo>
                    <a:pt x="2035" y="435"/>
                  </a:lnTo>
                  <a:cubicBezTo>
                    <a:pt x="2225" y="299"/>
                    <a:pt x="2225" y="164"/>
                    <a:pt x="2089" y="28"/>
                  </a:cubicBezTo>
                  <a:cubicBezTo>
                    <a:pt x="2062" y="1"/>
                    <a:pt x="2035" y="1"/>
                    <a:pt x="19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5" name="Google Shape;885;p13"/>
            <p:cNvSpPr/>
            <p:nvPr/>
          </p:nvSpPr>
          <p:spPr>
            <a:xfrm>
              <a:off x="7716672" y="3091005"/>
              <a:ext cx="45094" cy="43146"/>
            </a:xfrm>
            <a:custGeom>
              <a:avLst/>
              <a:gdLst/>
              <a:ahLst/>
              <a:cxnLst/>
              <a:rect l="l" t="t" r="r" b="b"/>
              <a:pathLst>
                <a:path w="625" h="598" extrusionOk="0">
                  <a:moveTo>
                    <a:pt x="326" y="0"/>
                  </a:moveTo>
                  <a:cubicBezTo>
                    <a:pt x="136" y="0"/>
                    <a:pt x="0" y="136"/>
                    <a:pt x="0" y="299"/>
                  </a:cubicBezTo>
                  <a:cubicBezTo>
                    <a:pt x="0" y="461"/>
                    <a:pt x="136" y="597"/>
                    <a:pt x="326" y="597"/>
                  </a:cubicBezTo>
                  <a:cubicBezTo>
                    <a:pt x="488" y="597"/>
                    <a:pt x="624" y="461"/>
                    <a:pt x="624" y="299"/>
                  </a:cubicBezTo>
                  <a:cubicBezTo>
                    <a:pt x="624" y="136"/>
                    <a:pt x="488" y="0"/>
                    <a:pt x="3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6" name="Google Shape;886;p13"/>
            <p:cNvSpPr/>
            <p:nvPr/>
          </p:nvSpPr>
          <p:spPr>
            <a:xfrm>
              <a:off x="7843874" y="2953990"/>
              <a:ext cx="91198" cy="93290"/>
            </a:xfrm>
            <a:custGeom>
              <a:avLst/>
              <a:gdLst/>
              <a:ahLst/>
              <a:cxnLst/>
              <a:rect l="l" t="t" r="r" b="b"/>
              <a:pathLst>
                <a:path w="1264" h="1293" extrusionOk="0">
                  <a:moveTo>
                    <a:pt x="82" y="1"/>
                  </a:moveTo>
                  <a:lnTo>
                    <a:pt x="0" y="55"/>
                  </a:lnTo>
                  <a:lnTo>
                    <a:pt x="1004" y="1276"/>
                  </a:lnTo>
                  <a:cubicBezTo>
                    <a:pt x="1038" y="1287"/>
                    <a:pt x="1069" y="1292"/>
                    <a:pt x="1098" y="1292"/>
                  </a:cubicBezTo>
                  <a:cubicBezTo>
                    <a:pt x="1205" y="1292"/>
                    <a:pt x="1264" y="1214"/>
                    <a:pt x="1221" y="1086"/>
                  </a:cubicBezTo>
                  <a:cubicBezTo>
                    <a:pt x="1221" y="1059"/>
                    <a:pt x="1221" y="1004"/>
                    <a:pt x="1194" y="977"/>
                  </a:cubicBezTo>
                  <a:lnTo>
                    <a:pt x="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7" name="Google Shape;887;p13"/>
            <p:cNvSpPr/>
            <p:nvPr/>
          </p:nvSpPr>
          <p:spPr>
            <a:xfrm>
              <a:off x="7820353" y="2935448"/>
              <a:ext cx="39250" cy="34271"/>
            </a:xfrm>
            <a:custGeom>
              <a:avLst/>
              <a:gdLst/>
              <a:ahLst/>
              <a:cxnLst/>
              <a:rect l="l" t="t" r="r" b="b"/>
              <a:pathLst>
                <a:path w="544" h="475" extrusionOk="0">
                  <a:moveTo>
                    <a:pt x="262" y="0"/>
                  </a:moveTo>
                  <a:cubicBezTo>
                    <a:pt x="204" y="0"/>
                    <a:pt x="150" y="14"/>
                    <a:pt x="109" y="41"/>
                  </a:cubicBezTo>
                  <a:cubicBezTo>
                    <a:pt x="1" y="149"/>
                    <a:pt x="1" y="285"/>
                    <a:pt x="109" y="393"/>
                  </a:cubicBezTo>
                  <a:cubicBezTo>
                    <a:pt x="150" y="448"/>
                    <a:pt x="204" y="475"/>
                    <a:pt x="262" y="475"/>
                  </a:cubicBezTo>
                  <a:cubicBezTo>
                    <a:pt x="319" y="475"/>
                    <a:pt x="380" y="448"/>
                    <a:pt x="435" y="393"/>
                  </a:cubicBezTo>
                  <a:cubicBezTo>
                    <a:pt x="543" y="285"/>
                    <a:pt x="543" y="149"/>
                    <a:pt x="435" y="41"/>
                  </a:cubicBezTo>
                  <a:cubicBezTo>
                    <a:pt x="380" y="14"/>
                    <a:pt x="319" y="0"/>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8" name="Google Shape;888;p13"/>
            <p:cNvSpPr/>
            <p:nvPr/>
          </p:nvSpPr>
          <p:spPr>
            <a:xfrm>
              <a:off x="7951522" y="3034006"/>
              <a:ext cx="45022" cy="45310"/>
            </a:xfrm>
            <a:custGeom>
              <a:avLst/>
              <a:gdLst/>
              <a:ahLst/>
              <a:cxnLst/>
              <a:rect l="l" t="t" r="r" b="b"/>
              <a:pathLst>
                <a:path w="624" h="628" extrusionOk="0">
                  <a:moveTo>
                    <a:pt x="361" y="1"/>
                  </a:moveTo>
                  <a:cubicBezTo>
                    <a:pt x="350" y="1"/>
                    <a:pt x="338" y="2"/>
                    <a:pt x="326" y="4"/>
                  </a:cubicBezTo>
                  <a:cubicBezTo>
                    <a:pt x="136" y="4"/>
                    <a:pt x="0" y="139"/>
                    <a:pt x="0" y="302"/>
                  </a:cubicBezTo>
                  <a:cubicBezTo>
                    <a:pt x="0" y="492"/>
                    <a:pt x="136" y="628"/>
                    <a:pt x="326" y="628"/>
                  </a:cubicBezTo>
                  <a:cubicBezTo>
                    <a:pt x="488" y="628"/>
                    <a:pt x="624" y="492"/>
                    <a:pt x="624" y="302"/>
                  </a:cubicBezTo>
                  <a:cubicBezTo>
                    <a:pt x="624" y="151"/>
                    <a:pt x="508" y="1"/>
                    <a:pt x="3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9" name="Google Shape;889;p13"/>
            <p:cNvSpPr/>
            <p:nvPr/>
          </p:nvSpPr>
          <p:spPr>
            <a:xfrm>
              <a:off x="8016097" y="3120370"/>
              <a:ext cx="29365" cy="29437"/>
            </a:xfrm>
            <a:custGeom>
              <a:avLst/>
              <a:gdLst/>
              <a:ahLst/>
              <a:cxnLst/>
              <a:rect l="l" t="t" r="r" b="b"/>
              <a:pathLst>
                <a:path w="407" h="408" extrusionOk="0">
                  <a:moveTo>
                    <a:pt x="190" y="0"/>
                  </a:moveTo>
                  <a:cubicBezTo>
                    <a:pt x="109" y="0"/>
                    <a:pt x="0" y="82"/>
                    <a:pt x="0" y="190"/>
                  </a:cubicBezTo>
                  <a:cubicBezTo>
                    <a:pt x="0" y="299"/>
                    <a:pt x="109" y="407"/>
                    <a:pt x="190" y="407"/>
                  </a:cubicBezTo>
                  <a:cubicBezTo>
                    <a:pt x="299" y="407"/>
                    <a:pt x="407" y="299"/>
                    <a:pt x="407" y="190"/>
                  </a:cubicBezTo>
                  <a:cubicBezTo>
                    <a:pt x="407" y="54"/>
                    <a:pt x="326" y="0"/>
                    <a:pt x="1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0" name="Google Shape;890;p13"/>
            <p:cNvSpPr/>
            <p:nvPr/>
          </p:nvSpPr>
          <p:spPr>
            <a:xfrm>
              <a:off x="7945606" y="3125854"/>
              <a:ext cx="13781" cy="16089"/>
            </a:xfrm>
            <a:custGeom>
              <a:avLst/>
              <a:gdLst/>
              <a:ahLst/>
              <a:cxnLst/>
              <a:rect l="l" t="t" r="r" b="b"/>
              <a:pathLst>
                <a:path w="191" h="223" extrusionOk="0">
                  <a:moveTo>
                    <a:pt x="112" y="0"/>
                  </a:moveTo>
                  <a:cubicBezTo>
                    <a:pt x="103" y="0"/>
                    <a:pt x="93" y="2"/>
                    <a:pt x="82" y="6"/>
                  </a:cubicBezTo>
                  <a:cubicBezTo>
                    <a:pt x="55" y="6"/>
                    <a:pt x="1" y="60"/>
                    <a:pt x="1" y="114"/>
                  </a:cubicBezTo>
                  <a:cubicBezTo>
                    <a:pt x="1" y="168"/>
                    <a:pt x="28" y="223"/>
                    <a:pt x="82" y="223"/>
                  </a:cubicBezTo>
                  <a:cubicBezTo>
                    <a:pt x="136" y="223"/>
                    <a:pt x="191" y="195"/>
                    <a:pt x="191" y="114"/>
                  </a:cubicBezTo>
                  <a:cubicBezTo>
                    <a:pt x="191" y="67"/>
                    <a:pt x="170" y="0"/>
                    <a:pt x="1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1" name="Google Shape;891;p13"/>
            <p:cNvSpPr/>
            <p:nvPr/>
          </p:nvSpPr>
          <p:spPr>
            <a:xfrm>
              <a:off x="8037598" y="3055795"/>
              <a:ext cx="13781" cy="15729"/>
            </a:xfrm>
            <a:custGeom>
              <a:avLst/>
              <a:gdLst/>
              <a:ahLst/>
              <a:cxnLst/>
              <a:rect l="l" t="t" r="r" b="b"/>
              <a:pathLst>
                <a:path w="191" h="218" extrusionOk="0">
                  <a:moveTo>
                    <a:pt x="109" y="0"/>
                  </a:moveTo>
                  <a:cubicBezTo>
                    <a:pt x="55" y="0"/>
                    <a:pt x="1" y="54"/>
                    <a:pt x="1" y="109"/>
                  </a:cubicBezTo>
                  <a:cubicBezTo>
                    <a:pt x="1" y="136"/>
                    <a:pt x="28" y="217"/>
                    <a:pt x="109" y="217"/>
                  </a:cubicBezTo>
                  <a:cubicBezTo>
                    <a:pt x="136" y="217"/>
                    <a:pt x="190" y="190"/>
                    <a:pt x="190" y="109"/>
                  </a:cubicBezTo>
                  <a:cubicBezTo>
                    <a:pt x="190" y="54"/>
                    <a:pt x="163" y="0"/>
                    <a:pt x="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92" name="Google Shape;892;p13"/>
          <p:cNvSpPr txBox="1">
            <a:spLocks noGrp="1"/>
          </p:cNvSpPr>
          <p:nvPr>
            <p:ph type="subTitle" idx="1"/>
          </p:nvPr>
        </p:nvSpPr>
        <p:spPr>
          <a:xfrm>
            <a:off x="702167" y="1345400"/>
            <a:ext cx="7358800" cy="4167200"/>
          </a:xfrm>
          <a:prstGeom prst="rect">
            <a:avLst/>
          </a:prstGeom>
        </p:spPr>
        <p:txBody>
          <a:bodyPr spcFirstLastPara="1" wrap="square" lIns="91425" tIns="91425" rIns="91425" bIns="91425" anchor="t" anchorCtr="0">
            <a:noAutofit/>
          </a:bodyPr>
          <a:lstStyle>
            <a:lvl1pPr lvl="0">
              <a:spcBef>
                <a:spcPts val="0"/>
              </a:spcBef>
              <a:spcAft>
                <a:spcPts val="0"/>
              </a:spcAft>
              <a:buSzPts val="1100"/>
              <a:buChar char="●"/>
              <a:defRPr sz="1867">
                <a:latin typeface="Nunito"/>
                <a:ea typeface="Nunito"/>
                <a:cs typeface="Nunito"/>
                <a:sym typeface="Nunito"/>
              </a:defRPr>
            </a:lvl1pPr>
            <a:lvl2pPr lvl="1">
              <a:spcBef>
                <a:spcPts val="0"/>
              </a:spcBef>
              <a:spcAft>
                <a:spcPts val="0"/>
              </a:spcAft>
              <a:buSzPts val="1100"/>
              <a:buFont typeface="Muli"/>
              <a:buChar char="○"/>
              <a:defRPr/>
            </a:lvl2pPr>
            <a:lvl3pPr lvl="2">
              <a:spcBef>
                <a:spcPts val="2133"/>
              </a:spcBef>
              <a:spcAft>
                <a:spcPts val="0"/>
              </a:spcAft>
              <a:buSzPts val="1100"/>
              <a:buFont typeface="Muli"/>
              <a:buChar char="■"/>
              <a:defRPr/>
            </a:lvl3pPr>
            <a:lvl4pPr lvl="3">
              <a:spcBef>
                <a:spcPts val="2133"/>
              </a:spcBef>
              <a:spcAft>
                <a:spcPts val="0"/>
              </a:spcAft>
              <a:buSzPts val="1100"/>
              <a:buFont typeface="Muli"/>
              <a:buChar char="●"/>
              <a:defRPr/>
            </a:lvl4pPr>
            <a:lvl5pPr lvl="4">
              <a:spcBef>
                <a:spcPts val="2133"/>
              </a:spcBef>
              <a:spcAft>
                <a:spcPts val="0"/>
              </a:spcAft>
              <a:buSzPts val="1100"/>
              <a:buFont typeface="Muli"/>
              <a:buChar char="○"/>
              <a:defRPr/>
            </a:lvl5pPr>
            <a:lvl6pPr lvl="5">
              <a:spcBef>
                <a:spcPts val="2133"/>
              </a:spcBef>
              <a:spcAft>
                <a:spcPts val="0"/>
              </a:spcAft>
              <a:buSzPts val="1100"/>
              <a:buFont typeface="Muli"/>
              <a:buChar char="■"/>
              <a:defRPr/>
            </a:lvl6pPr>
            <a:lvl7pPr lvl="6">
              <a:spcBef>
                <a:spcPts val="2133"/>
              </a:spcBef>
              <a:spcAft>
                <a:spcPts val="0"/>
              </a:spcAft>
              <a:buSzPts val="1100"/>
              <a:buFont typeface="Muli"/>
              <a:buChar char="●"/>
              <a:defRPr/>
            </a:lvl7pPr>
            <a:lvl8pPr lvl="7">
              <a:spcBef>
                <a:spcPts val="2133"/>
              </a:spcBef>
              <a:spcAft>
                <a:spcPts val="0"/>
              </a:spcAft>
              <a:buSzPts val="1100"/>
              <a:buFont typeface="Muli"/>
              <a:buChar char="○"/>
              <a:defRPr/>
            </a:lvl8pPr>
            <a:lvl9pPr lvl="8">
              <a:spcBef>
                <a:spcPts val="2133"/>
              </a:spcBef>
              <a:spcAft>
                <a:spcPts val="2133"/>
              </a:spcAft>
              <a:buSzPts val="1100"/>
              <a:buFont typeface="Muli"/>
              <a:buChar char="■"/>
              <a:defRPr/>
            </a:lvl9pPr>
          </a:lstStyle>
          <a:p>
            <a:r>
              <a:rPr lang="en-US"/>
              <a:t>Click to edit Master subtitle style</a:t>
            </a:r>
            <a:endParaRPr/>
          </a:p>
        </p:txBody>
      </p:sp>
    </p:spTree>
    <p:extLst>
      <p:ext uri="{BB962C8B-B14F-4D97-AF65-F5344CB8AC3E}">
        <p14:creationId xmlns:p14="http://schemas.microsoft.com/office/powerpoint/2010/main" val="271796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893"/>
        <p:cNvGrpSpPr/>
        <p:nvPr/>
      </p:nvGrpSpPr>
      <p:grpSpPr>
        <a:xfrm>
          <a:off x="0" y="0"/>
          <a:ext cx="0" cy="0"/>
          <a:chOff x="0" y="0"/>
          <a:chExt cx="0" cy="0"/>
        </a:xfrm>
      </p:grpSpPr>
      <p:sp>
        <p:nvSpPr>
          <p:cNvPr id="894" name="Google Shape;894;p14"/>
          <p:cNvSpPr/>
          <p:nvPr/>
        </p:nvSpPr>
        <p:spPr>
          <a:xfrm>
            <a:off x="2653600" y="0"/>
            <a:ext cx="6884800" cy="68848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95" name="Google Shape;895;p14"/>
          <p:cNvSpPr/>
          <p:nvPr/>
        </p:nvSpPr>
        <p:spPr>
          <a:xfrm>
            <a:off x="3263800" y="1222333"/>
            <a:ext cx="5664400" cy="5664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96" name="Google Shape;896;p14"/>
          <p:cNvSpPr txBox="1">
            <a:spLocks noGrp="1"/>
          </p:cNvSpPr>
          <p:nvPr>
            <p:ph type="title"/>
          </p:nvPr>
        </p:nvSpPr>
        <p:spPr>
          <a:xfrm>
            <a:off x="2359000" y="840933"/>
            <a:ext cx="3650000" cy="524800"/>
          </a:xfrm>
          <a:prstGeom prst="rect">
            <a:avLst/>
          </a:prstGeom>
        </p:spPr>
        <p:txBody>
          <a:bodyPr spcFirstLastPara="1" wrap="square" lIns="91425" tIns="91425" rIns="91425" bIns="91425" anchor="b" anchorCtr="0">
            <a:noAutofit/>
          </a:bodyPr>
          <a:lstStyle>
            <a:lvl1pPr lvl="0" rtl="0">
              <a:spcBef>
                <a:spcPts val="0"/>
              </a:spcBef>
              <a:spcAft>
                <a:spcPts val="0"/>
              </a:spcAft>
              <a:buSzPts val="1700"/>
              <a:buNone/>
              <a:defRPr sz="2133">
                <a:latin typeface="Chango"/>
                <a:ea typeface="Chango"/>
                <a:cs typeface="Chango"/>
                <a:sym typeface="Chango"/>
              </a:defRPr>
            </a:lvl1pPr>
            <a:lvl2pPr lvl="1" rtl="0">
              <a:spcBef>
                <a:spcPts val="0"/>
              </a:spcBef>
              <a:spcAft>
                <a:spcPts val="0"/>
              </a:spcAft>
              <a:buSzPts val="1700"/>
              <a:buNone/>
              <a:defRPr sz="2267"/>
            </a:lvl2pPr>
            <a:lvl3pPr lvl="2" rtl="0">
              <a:spcBef>
                <a:spcPts val="0"/>
              </a:spcBef>
              <a:spcAft>
                <a:spcPts val="0"/>
              </a:spcAft>
              <a:buSzPts val="1700"/>
              <a:buNone/>
              <a:defRPr sz="2267"/>
            </a:lvl3pPr>
            <a:lvl4pPr lvl="3" rtl="0">
              <a:spcBef>
                <a:spcPts val="0"/>
              </a:spcBef>
              <a:spcAft>
                <a:spcPts val="0"/>
              </a:spcAft>
              <a:buSzPts val="1700"/>
              <a:buNone/>
              <a:defRPr sz="2267"/>
            </a:lvl4pPr>
            <a:lvl5pPr lvl="4" rtl="0">
              <a:spcBef>
                <a:spcPts val="0"/>
              </a:spcBef>
              <a:spcAft>
                <a:spcPts val="0"/>
              </a:spcAft>
              <a:buSzPts val="1700"/>
              <a:buNone/>
              <a:defRPr sz="2267"/>
            </a:lvl5pPr>
            <a:lvl6pPr lvl="5" rtl="0">
              <a:spcBef>
                <a:spcPts val="0"/>
              </a:spcBef>
              <a:spcAft>
                <a:spcPts val="0"/>
              </a:spcAft>
              <a:buSzPts val="1700"/>
              <a:buNone/>
              <a:defRPr sz="2267"/>
            </a:lvl6pPr>
            <a:lvl7pPr lvl="6" rtl="0">
              <a:spcBef>
                <a:spcPts val="0"/>
              </a:spcBef>
              <a:spcAft>
                <a:spcPts val="0"/>
              </a:spcAft>
              <a:buSzPts val="1700"/>
              <a:buNone/>
              <a:defRPr sz="2267"/>
            </a:lvl7pPr>
            <a:lvl8pPr lvl="7" rtl="0">
              <a:spcBef>
                <a:spcPts val="0"/>
              </a:spcBef>
              <a:spcAft>
                <a:spcPts val="0"/>
              </a:spcAft>
              <a:buSzPts val="1700"/>
              <a:buNone/>
              <a:defRPr sz="2267"/>
            </a:lvl8pPr>
            <a:lvl9pPr lvl="8" rtl="0">
              <a:spcBef>
                <a:spcPts val="0"/>
              </a:spcBef>
              <a:spcAft>
                <a:spcPts val="0"/>
              </a:spcAft>
              <a:buSzPts val="1700"/>
              <a:buNone/>
              <a:defRPr sz="2267"/>
            </a:lvl9pPr>
          </a:lstStyle>
          <a:p>
            <a:r>
              <a:rPr lang="en-US"/>
              <a:t>Click to edit Master title style</a:t>
            </a:r>
            <a:endParaRPr/>
          </a:p>
        </p:txBody>
      </p:sp>
      <p:sp>
        <p:nvSpPr>
          <p:cNvPr id="897" name="Google Shape;897;p14"/>
          <p:cNvSpPr txBox="1">
            <a:spLocks noGrp="1"/>
          </p:cNvSpPr>
          <p:nvPr>
            <p:ph type="subTitle" idx="1"/>
          </p:nvPr>
        </p:nvSpPr>
        <p:spPr>
          <a:xfrm>
            <a:off x="2359000" y="1222333"/>
            <a:ext cx="3112800" cy="754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atin typeface="Nunito"/>
                <a:ea typeface="Nunito"/>
                <a:cs typeface="Nunito"/>
                <a:sym typeface="Nunito"/>
              </a:defRPr>
            </a:lvl1pPr>
            <a:lvl2pPr lvl="1" rtl="0">
              <a:lnSpc>
                <a:spcPct val="100000"/>
              </a:lnSpc>
              <a:spcBef>
                <a:spcPts val="0"/>
              </a:spcBef>
              <a:spcAft>
                <a:spcPts val="0"/>
              </a:spcAft>
              <a:buSzPts val="2100"/>
              <a:buNone/>
              <a:defRPr sz="2800"/>
            </a:lvl2pPr>
            <a:lvl3pPr lvl="2" rtl="0">
              <a:lnSpc>
                <a:spcPct val="100000"/>
              </a:lnSpc>
              <a:spcBef>
                <a:spcPts val="0"/>
              </a:spcBef>
              <a:spcAft>
                <a:spcPts val="0"/>
              </a:spcAft>
              <a:buSzPts val="2100"/>
              <a:buNone/>
              <a:defRPr sz="2800"/>
            </a:lvl3pPr>
            <a:lvl4pPr lvl="3" rtl="0">
              <a:lnSpc>
                <a:spcPct val="100000"/>
              </a:lnSpc>
              <a:spcBef>
                <a:spcPts val="0"/>
              </a:spcBef>
              <a:spcAft>
                <a:spcPts val="0"/>
              </a:spcAft>
              <a:buSzPts val="2100"/>
              <a:buNone/>
              <a:defRPr sz="2800"/>
            </a:lvl4pPr>
            <a:lvl5pPr lvl="4" rtl="0">
              <a:lnSpc>
                <a:spcPct val="100000"/>
              </a:lnSpc>
              <a:spcBef>
                <a:spcPts val="0"/>
              </a:spcBef>
              <a:spcAft>
                <a:spcPts val="0"/>
              </a:spcAft>
              <a:buSzPts val="2100"/>
              <a:buNone/>
              <a:defRPr sz="2800"/>
            </a:lvl5pPr>
            <a:lvl6pPr lvl="5" rtl="0">
              <a:lnSpc>
                <a:spcPct val="100000"/>
              </a:lnSpc>
              <a:spcBef>
                <a:spcPts val="0"/>
              </a:spcBef>
              <a:spcAft>
                <a:spcPts val="0"/>
              </a:spcAft>
              <a:buSzPts val="2100"/>
              <a:buNone/>
              <a:defRPr sz="2800"/>
            </a:lvl6pPr>
            <a:lvl7pPr lvl="6" rtl="0">
              <a:lnSpc>
                <a:spcPct val="100000"/>
              </a:lnSpc>
              <a:spcBef>
                <a:spcPts val="0"/>
              </a:spcBef>
              <a:spcAft>
                <a:spcPts val="0"/>
              </a:spcAft>
              <a:buSzPts val="2100"/>
              <a:buNone/>
              <a:defRPr sz="2800"/>
            </a:lvl7pPr>
            <a:lvl8pPr lvl="7" rtl="0">
              <a:lnSpc>
                <a:spcPct val="100000"/>
              </a:lnSpc>
              <a:spcBef>
                <a:spcPts val="0"/>
              </a:spcBef>
              <a:spcAft>
                <a:spcPts val="0"/>
              </a:spcAft>
              <a:buSzPts val="2100"/>
              <a:buNone/>
              <a:defRPr sz="2800"/>
            </a:lvl8pPr>
            <a:lvl9pPr lvl="8" rtl="0">
              <a:lnSpc>
                <a:spcPct val="100000"/>
              </a:lnSpc>
              <a:spcBef>
                <a:spcPts val="0"/>
              </a:spcBef>
              <a:spcAft>
                <a:spcPts val="0"/>
              </a:spcAft>
              <a:buSzPts val="2100"/>
              <a:buNone/>
              <a:defRPr sz="2800"/>
            </a:lvl9pPr>
          </a:lstStyle>
          <a:p>
            <a:r>
              <a:rPr lang="en-US"/>
              <a:t>Click to edit Master subtitle style</a:t>
            </a:r>
            <a:endParaRPr/>
          </a:p>
        </p:txBody>
      </p:sp>
      <p:sp>
        <p:nvSpPr>
          <p:cNvPr id="898" name="Google Shape;898;p14"/>
          <p:cNvSpPr txBox="1">
            <a:spLocks noGrp="1"/>
          </p:cNvSpPr>
          <p:nvPr>
            <p:ph type="title" idx="2" hasCustomPrompt="1"/>
          </p:nvPr>
        </p:nvSpPr>
        <p:spPr>
          <a:xfrm>
            <a:off x="1034167" y="1055400"/>
            <a:ext cx="1291600" cy="696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sz="4000">
                <a:latin typeface="Chango"/>
                <a:ea typeface="Chango"/>
                <a:cs typeface="Chango"/>
                <a:sym typeface="Chango"/>
              </a:defRPr>
            </a:lvl1pPr>
            <a:lvl2pPr lvl="1" algn="r" rtl="0">
              <a:spcBef>
                <a:spcPts val="0"/>
              </a:spcBef>
              <a:spcAft>
                <a:spcPts val="0"/>
              </a:spcAft>
              <a:buSzPts val="3000"/>
              <a:buNone/>
              <a:defRPr sz="4000"/>
            </a:lvl2pPr>
            <a:lvl3pPr lvl="2" algn="r" rtl="0">
              <a:spcBef>
                <a:spcPts val="0"/>
              </a:spcBef>
              <a:spcAft>
                <a:spcPts val="0"/>
              </a:spcAft>
              <a:buSzPts val="3000"/>
              <a:buNone/>
              <a:defRPr sz="4000"/>
            </a:lvl3pPr>
            <a:lvl4pPr lvl="3" algn="r" rtl="0">
              <a:spcBef>
                <a:spcPts val="0"/>
              </a:spcBef>
              <a:spcAft>
                <a:spcPts val="0"/>
              </a:spcAft>
              <a:buSzPts val="3000"/>
              <a:buNone/>
              <a:defRPr sz="4000"/>
            </a:lvl4pPr>
            <a:lvl5pPr lvl="4" algn="r" rtl="0">
              <a:spcBef>
                <a:spcPts val="0"/>
              </a:spcBef>
              <a:spcAft>
                <a:spcPts val="0"/>
              </a:spcAft>
              <a:buSzPts val="3000"/>
              <a:buNone/>
              <a:defRPr sz="4000"/>
            </a:lvl5pPr>
            <a:lvl6pPr lvl="5" algn="r" rtl="0">
              <a:spcBef>
                <a:spcPts val="0"/>
              </a:spcBef>
              <a:spcAft>
                <a:spcPts val="0"/>
              </a:spcAft>
              <a:buSzPts val="3000"/>
              <a:buNone/>
              <a:defRPr sz="4000"/>
            </a:lvl6pPr>
            <a:lvl7pPr lvl="6" algn="r" rtl="0">
              <a:spcBef>
                <a:spcPts val="0"/>
              </a:spcBef>
              <a:spcAft>
                <a:spcPts val="0"/>
              </a:spcAft>
              <a:buSzPts val="3000"/>
              <a:buNone/>
              <a:defRPr sz="4000"/>
            </a:lvl7pPr>
            <a:lvl8pPr lvl="7" algn="r" rtl="0">
              <a:spcBef>
                <a:spcPts val="0"/>
              </a:spcBef>
              <a:spcAft>
                <a:spcPts val="0"/>
              </a:spcAft>
              <a:buSzPts val="3000"/>
              <a:buNone/>
              <a:defRPr sz="4000"/>
            </a:lvl8pPr>
            <a:lvl9pPr lvl="8" algn="r" rtl="0">
              <a:spcBef>
                <a:spcPts val="0"/>
              </a:spcBef>
              <a:spcAft>
                <a:spcPts val="0"/>
              </a:spcAft>
              <a:buSzPts val="3000"/>
              <a:buNone/>
              <a:defRPr sz="4000"/>
            </a:lvl9pPr>
          </a:lstStyle>
          <a:p>
            <a:r>
              <a:t>xx%</a:t>
            </a:r>
          </a:p>
        </p:txBody>
      </p:sp>
      <p:sp>
        <p:nvSpPr>
          <p:cNvPr id="899" name="Google Shape;899;p14"/>
          <p:cNvSpPr txBox="1">
            <a:spLocks noGrp="1"/>
          </p:cNvSpPr>
          <p:nvPr>
            <p:ph type="title" idx="3"/>
          </p:nvPr>
        </p:nvSpPr>
        <p:spPr>
          <a:xfrm>
            <a:off x="7507833" y="840933"/>
            <a:ext cx="3650000" cy="524800"/>
          </a:xfrm>
          <a:prstGeom prst="rect">
            <a:avLst/>
          </a:prstGeom>
        </p:spPr>
        <p:txBody>
          <a:bodyPr spcFirstLastPara="1" wrap="square" lIns="91425" tIns="91425" rIns="91425" bIns="91425" anchor="b" anchorCtr="0">
            <a:noAutofit/>
          </a:bodyPr>
          <a:lstStyle>
            <a:lvl1pPr lvl="0" rtl="0">
              <a:spcBef>
                <a:spcPts val="0"/>
              </a:spcBef>
              <a:spcAft>
                <a:spcPts val="0"/>
              </a:spcAft>
              <a:buSzPts val="1700"/>
              <a:buNone/>
              <a:defRPr sz="2133">
                <a:latin typeface="Chango"/>
                <a:ea typeface="Chango"/>
                <a:cs typeface="Chango"/>
                <a:sym typeface="Chango"/>
              </a:defRPr>
            </a:lvl1pPr>
            <a:lvl2pPr lvl="1" rtl="0">
              <a:spcBef>
                <a:spcPts val="0"/>
              </a:spcBef>
              <a:spcAft>
                <a:spcPts val="0"/>
              </a:spcAft>
              <a:buSzPts val="1700"/>
              <a:buNone/>
              <a:defRPr sz="2267"/>
            </a:lvl2pPr>
            <a:lvl3pPr lvl="2" rtl="0">
              <a:spcBef>
                <a:spcPts val="0"/>
              </a:spcBef>
              <a:spcAft>
                <a:spcPts val="0"/>
              </a:spcAft>
              <a:buSzPts val="1700"/>
              <a:buNone/>
              <a:defRPr sz="2267"/>
            </a:lvl3pPr>
            <a:lvl4pPr lvl="3" rtl="0">
              <a:spcBef>
                <a:spcPts val="0"/>
              </a:spcBef>
              <a:spcAft>
                <a:spcPts val="0"/>
              </a:spcAft>
              <a:buSzPts val="1700"/>
              <a:buNone/>
              <a:defRPr sz="2267"/>
            </a:lvl4pPr>
            <a:lvl5pPr lvl="4" rtl="0">
              <a:spcBef>
                <a:spcPts val="0"/>
              </a:spcBef>
              <a:spcAft>
                <a:spcPts val="0"/>
              </a:spcAft>
              <a:buSzPts val="1700"/>
              <a:buNone/>
              <a:defRPr sz="2267"/>
            </a:lvl5pPr>
            <a:lvl6pPr lvl="5" rtl="0">
              <a:spcBef>
                <a:spcPts val="0"/>
              </a:spcBef>
              <a:spcAft>
                <a:spcPts val="0"/>
              </a:spcAft>
              <a:buSzPts val="1700"/>
              <a:buNone/>
              <a:defRPr sz="2267"/>
            </a:lvl6pPr>
            <a:lvl7pPr lvl="6" rtl="0">
              <a:spcBef>
                <a:spcPts val="0"/>
              </a:spcBef>
              <a:spcAft>
                <a:spcPts val="0"/>
              </a:spcAft>
              <a:buSzPts val="1700"/>
              <a:buNone/>
              <a:defRPr sz="2267"/>
            </a:lvl7pPr>
            <a:lvl8pPr lvl="7" rtl="0">
              <a:spcBef>
                <a:spcPts val="0"/>
              </a:spcBef>
              <a:spcAft>
                <a:spcPts val="0"/>
              </a:spcAft>
              <a:buSzPts val="1700"/>
              <a:buNone/>
              <a:defRPr sz="2267"/>
            </a:lvl8pPr>
            <a:lvl9pPr lvl="8" rtl="0">
              <a:spcBef>
                <a:spcPts val="0"/>
              </a:spcBef>
              <a:spcAft>
                <a:spcPts val="0"/>
              </a:spcAft>
              <a:buSzPts val="1700"/>
              <a:buNone/>
              <a:defRPr sz="2267"/>
            </a:lvl9pPr>
          </a:lstStyle>
          <a:p>
            <a:r>
              <a:rPr lang="en-US"/>
              <a:t>Click to edit Master title style</a:t>
            </a:r>
            <a:endParaRPr/>
          </a:p>
        </p:txBody>
      </p:sp>
      <p:sp>
        <p:nvSpPr>
          <p:cNvPr id="900" name="Google Shape;900;p14"/>
          <p:cNvSpPr txBox="1">
            <a:spLocks noGrp="1"/>
          </p:cNvSpPr>
          <p:nvPr>
            <p:ph type="subTitle" idx="4"/>
          </p:nvPr>
        </p:nvSpPr>
        <p:spPr>
          <a:xfrm>
            <a:off x="7507833" y="1222333"/>
            <a:ext cx="3112800" cy="754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atin typeface="Nunito"/>
                <a:ea typeface="Nunito"/>
                <a:cs typeface="Nunito"/>
                <a:sym typeface="Nunito"/>
              </a:defRPr>
            </a:lvl1pPr>
            <a:lvl2pPr lvl="1" rtl="0">
              <a:lnSpc>
                <a:spcPct val="100000"/>
              </a:lnSpc>
              <a:spcBef>
                <a:spcPts val="0"/>
              </a:spcBef>
              <a:spcAft>
                <a:spcPts val="0"/>
              </a:spcAft>
              <a:buSzPts val="2100"/>
              <a:buNone/>
              <a:defRPr sz="2800"/>
            </a:lvl2pPr>
            <a:lvl3pPr lvl="2" rtl="0">
              <a:lnSpc>
                <a:spcPct val="100000"/>
              </a:lnSpc>
              <a:spcBef>
                <a:spcPts val="0"/>
              </a:spcBef>
              <a:spcAft>
                <a:spcPts val="0"/>
              </a:spcAft>
              <a:buSzPts val="2100"/>
              <a:buNone/>
              <a:defRPr sz="2800"/>
            </a:lvl3pPr>
            <a:lvl4pPr lvl="3" rtl="0">
              <a:lnSpc>
                <a:spcPct val="100000"/>
              </a:lnSpc>
              <a:spcBef>
                <a:spcPts val="0"/>
              </a:spcBef>
              <a:spcAft>
                <a:spcPts val="0"/>
              </a:spcAft>
              <a:buSzPts val="2100"/>
              <a:buNone/>
              <a:defRPr sz="2800"/>
            </a:lvl4pPr>
            <a:lvl5pPr lvl="4" rtl="0">
              <a:lnSpc>
                <a:spcPct val="100000"/>
              </a:lnSpc>
              <a:spcBef>
                <a:spcPts val="0"/>
              </a:spcBef>
              <a:spcAft>
                <a:spcPts val="0"/>
              </a:spcAft>
              <a:buSzPts val="2100"/>
              <a:buNone/>
              <a:defRPr sz="2800"/>
            </a:lvl5pPr>
            <a:lvl6pPr lvl="5" rtl="0">
              <a:lnSpc>
                <a:spcPct val="100000"/>
              </a:lnSpc>
              <a:spcBef>
                <a:spcPts val="0"/>
              </a:spcBef>
              <a:spcAft>
                <a:spcPts val="0"/>
              </a:spcAft>
              <a:buSzPts val="2100"/>
              <a:buNone/>
              <a:defRPr sz="2800"/>
            </a:lvl6pPr>
            <a:lvl7pPr lvl="6" rtl="0">
              <a:lnSpc>
                <a:spcPct val="100000"/>
              </a:lnSpc>
              <a:spcBef>
                <a:spcPts val="0"/>
              </a:spcBef>
              <a:spcAft>
                <a:spcPts val="0"/>
              </a:spcAft>
              <a:buSzPts val="2100"/>
              <a:buNone/>
              <a:defRPr sz="2800"/>
            </a:lvl7pPr>
            <a:lvl8pPr lvl="7" rtl="0">
              <a:lnSpc>
                <a:spcPct val="100000"/>
              </a:lnSpc>
              <a:spcBef>
                <a:spcPts val="0"/>
              </a:spcBef>
              <a:spcAft>
                <a:spcPts val="0"/>
              </a:spcAft>
              <a:buSzPts val="2100"/>
              <a:buNone/>
              <a:defRPr sz="2800"/>
            </a:lvl8pPr>
            <a:lvl9pPr lvl="8" rtl="0">
              <a:lnSpc>
                <a:spcPct val="100000"/>
              </a:lnSpc>
              <a:spcBef>
                <a:spcPts val="0"/>
              </a:spcBef>
              <a:spcAft>
                <a:spcPts val="0"/>
              </a:spcAft>
              <a:buSzPts val="2100"/>
              <a:buNone/>
              <a:defRPr sz="2800"/>
            </a:lvl9pPr>
          </a:lstStyle>
          <a:p>
            <a:r>
              <a:rPr lang="en-US"/>
              <a:t>Click to edit Master subtitle style</a:t>
            </a:r>
            <a:endParaRPr/>
          </a:p>
        </p:txBody>
      </p:sp>
      <p:sp>
        <p:nvSpPr>
          <p:cNvPr id="901" name="Google Shape;901;p14"/>
          <p:cNvSpPr txBox="1">
            <a:spLocks noGrp="1"/>
          </p:cNvSpPr>
          <p:nvPr>
            <p:ph type="title" idx="5" hasCustomPrompt="1"/>
          </p:nvPr>
        </p:nvSpPr>
        <p:spPr>
          <a:xfrm>
            <a:off x="6183000" y="1055400"/>
            <a:ext cx="1291600" cy="696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sz="4000">
                <a:latin typeface="Chango"/>
                <a:ea typeface="Chango"/>
                <a:cs typeface="Chango"/>
                <a:sym typeface="Chango"/>
              </a:defRPr>
            </a:lvl1pPr>
            <a:lvl2pPr lvl="1" algn="r" rtl="0">
              <a:spcBef>
                <a:spcPts val="0"/>
              </a:spcBef>
              <a:spcAft>
                <a:spcPts val="0"/>
              </a:spcAft>
              <a:buSzPts val="3000"/>
              <a:buNone/>
              <a:defRPr sz="4000"/>
            </a:lvl2pPr>
            <a:lvl3pPr lvl="2" algn="r" rtl="0">
              <a:spcBef>
                <a:spcPts val="0"/>
              </a:spcBef>
              <a:spcAft>
                <a:spcPts val="0"/>
              </a:spcAft>
              <a:buSzPts val="3000"/>
              <a:buNone/>
              <a:defRPr sz="4000"/>
            </a:lvl3pPr>
            <a:lvl4pPr lvl="3" algn="r" rtl="0">
              <a:spcBef>
                <a:spcPts val="0"/>
              </a:spcBef>
              <a:spcAft>
                <a:spcPts val="0"/>
              </a:spcAft>
              <a:buSzPts val="3000"/>
              <a:buNone/>
              <a:defRPr sz="4000"/>
            </a:lvl4pPr>
            <a:lvl5pPr lvl="4" algn="r" rtl="0">
              <a:spcBef>
                <a:spcPts val="0"/>
              </a:spcBef>
              <a:spcAft>
                <a:spcPts val="0"/>
              </a:spcAft>
              <a:buSzPts val="3000"/>
              <a:buNone/>
              <a:defRPr sz="4000"/>
            </a:lvl5pPr>
            <a:lvl6pPr lvl="5" algn="r" rtl="0">
              <a:spcBef>
                <a:spcPts val="0"/>
              </a:spcBef>
              <a:spcAft>
                <a:spcPts val="0"/>
              </a:spcAft>
              <a:buSzPts val="3000"/>
              <a:buNone/>
              <a:defRPr sz="4000"/>
            </a:lvl6pPr>
            <a:lvl7pPr lvl="6" algn="r" rtl="0">
              <a:spcBef>
                <a:spcPts val="0"/>
              </a:spcBef>
              <a:spcAft>
                <a:spcPts val="0"/>
              </a:spcAft>
              <a:buSzPts val="3000"/>
              <a:buNone/>
              <a:defRPr sz="4000"/>
            </a:lvl7pPr>
            <a:lvl8pPr lvl="7" algn="r" rtl="0">
              <a:spcBef>
                <a:spcPts val="0"/>
              </a:spcBef>
              <a:spcAft>
                <a:spcPts val="0"/>
              </a:spcAft>
              <a:buSzPts val="3000"/>
              <a:buNone/>
              <a:defRPr sz="4000"/>
            </a:lvl8pPr>
            <a:lvl9pPr lvl="8" algn="r" rtl="0">
              <a:spcBef>
                <a:spcPts val="0"/>
              </a:spcBef>
              <a:spcAft>
                <a:spcPts val="0"/>
              </a:spcAft>
              <a:buSzPts val="3000"/>
              <a:buNone/>
              <a:defRPr sz="4000"/>
            </a:lvl9pPr>
          </a:lstStyle>
          <a:p>
            <a:r>
              <a:t>xx%</a:t>
            </a:r>
          </a:p>
        </p:txBody>
      </p:sp>
      <p:sp>
        <p:nvSpPr>
          <p:cNvPr id="902" name="Google Shape;902;p14"/>
          <p:cNvSpPr txBox="1">
            <a:spLocks noGrp="1"/>
          </p:cNvSpPr>
          <p:nvPr>
            <p:ph type="title" idx="6"/>
          </p:nvPr>
        </p:nvSpPr>
        <p:spPr>
          <a:xfrm>
            <a:off x="2359000" y="2861300"/>
            <a:ext cx="3650000" cy="524800"/>
          </a:xfrm>
          <a:prstGeom prst="rect">
            <a:avLst/>
          </a:prstGeom>
        </p:spPr>
        <p:txBody>
          <a:bodyPr spcFirstLastPara="1" wrap="square" lIns="91425" tIns="91425" rIns="91425" bIns="91425" anchor="b" anchorCtr="0">
            <a:noAutofit/>
          </a:bodyPr>
          <a:lstStyle>
            <a:lvl1pPr lvl="0" rtl="0">
              <a:spcBef>
                <a:spcPts val="0"/>
              </a:spcBef>
              <a:spcAft>
                <a:spcPts val="0"/>
              </a:spcAft>
              <a:buSzPts val="1700"/>
              <a:buNone/>
              <a:defRPr sz="2133">
                <a:latin typeface="Chango"/>
                <a:ea typeface="Chango"/>
                <a:cs typeface="Chango"/>
                <a:sym typeface="Chango"/>
              </a:defRPr>
            </a:lvl1pPr>
            <a:lvl2pPr lvl="1" rtl="0">
              <a:spcBef>
                <a:spcPts val="0"/>
              </a:spcBef>
              <a:spcAft>
                <a:spcPts val="0"/>
              </a:spcAft>
              <a:buSzPts val="1700"/>
              <a:buNone/>
              <a:defRPr sz="2267"/>
            </a:lvl2pPr>
            <a:lvl3pPr lvl="2" rtl="0">
              <a:spcBef>
                <a:spcPts val="0"/>
              </a:spcBef>
              <a:spcAft>
                <a:spcPts val="0"/>
              </a:spcAft>
              <a:buSzPts val="1700"/>
              <a:buNone/>
              <a:defRPr sz="2267"/>
            </a:lvl3pPr>
            <a:lvl4pPr lvl="3" rtl="0">
              <a:spcBef>
                <a:spcPts val="0"/>
              </a:spcBef>
              <a:spcAft>
                <a:spcPts val="0"/>
              </a:spcAft>
              <a:buSzPts val="1700"/>
              <a:buNone/>
              <a:defRPr sz="2267"/>
            </a:lvl4pPr>
            <a:lvl5pPr lvl="4" rtl="0">
              <a:spcBef>
                <a:spcPts val="0"/>
              </a:spcBef>
              <a:spcAft>
                <a:spcPts val="0"/>
              </a:spcAft>
              <a:buSzPts val="1700"/>
              <a:buNone/>
              <a:defRPr sz="2267"/>
            </a:lvl5pPr>
            <a:lvl6pPr lvl="5" rtl="0">
              <a:spcBef>
                <a:spcPts val="0"/>
              </a:spcBef>
              <a:spcAft>
                <a:spcPts val="0"/>
              </a:spcAft>
              <a:buSzPts val="1700"/>
              <a:buNone/>
              <a:defRPr sz="2267"/>
            </a:lvl6pPr>
            <a:lvl7pPr lvl="6" rtl="0">
              <a:spcBef>
                <a:spcPts val="0"/>
              </a:spcBef>
              <a:spcAft>
                <a:spcPts val="0"/>
              </a:spcAft>
              <a:buSzPts val="1700"/>
              <a:buNone/>
              <a:defRPr sz="2267"/>
            </a:lvl7pPr>
            <a:lvl8pPr lvl="7" rtl="0">
              <a:spcBef>
                <a:spcPts val="0"/>
              </a:spcBef>
              <a:spcAft>
                <a:spcPts val="0"/>
              </a:spcAft>
              <a:buSzPts val="1700"/>
              <a:buNone/>
              <a:defRPr sz="2267"/>
            </a:lvl8pPr>
            <a:lvl9pPr lvl="8" rtl="0">
              <a:spcBef>
                <a:spcPts val="0"/>
              </a:spcBef>
              <a:spcAft>
                <a:spcPts val="0"/>
              </a:spcAft>
              <a:buSzPts val="1700"/>
              <a:buNone/>
              <a:defRPr sz="2267"/>
            </a:lvl9pPr>
          </a:lstStyle>
          <a:p>
            <a:r>
              <a:rPr lang="en-US"/>
              <a:t>Click to edit Master title style</a:t>
            </a:r>
            <a:endParaRPr/>
          </a:p>
        </p:txBody>
      </p:sp>
      <p:sp>
        <p:nvSpPr>
          <p:cNvPr id="903" name="Google Shape;903;p14"/>
          <p:cNvSpPr txBox="1">
            <a:spLocks noGrp="1"/>
          </p:cNvSpPr>
          <p:nvPr>
            <p:ph type="subTitle" idx="7"/>
          </p:nvPr>
        </p:nvSpPr>
        <p:spPr>
          <a:xfrm>
            <a:off x="2359000" y="3242700"/>
            <a:ext cx="3112800" cy="754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atin typeface="Nunito"/>
                <a:ea typeface="Nunito"/>
                <a:cs typeface="Nunito"/>
                <a:sym typeface="Nunito"/>
              </a:defRPr>
            </a:lvl1pPr>
            <a:lvl2pPr lvl="1" rtl="0">
              <a:lnSpc>
                <a:spcPct val="100000"/>
              </a:lnSpc>
              <a:spcBef>
                <a:spcPts val="0"/>
              </a:spcBef>
              <a:spcAft>
                <a:spcPts val="0"/>
              </a:spcAft>
              <a:buSzPts val="2100"/>
              <a:buNone/>
              <a:defRPr sz="2800"/>
            </a:lvl2pPr>
            <a:lvl3pPr lvl="2" rtl="0">
              <a:lnSpc>
                <a:spcPct val="100000"/>
              </a:lnSpc>
              <a:spcBef>
                <a:spcPts val="0"/>
              </a:spcBef>
              <a:spcAft>
                <a:spcPts val="0"/>
              </a:spcAft>
              <a:buSzPts val="2100"/>
              <a:buNone/>
              <a:defRPr sz="2800"/>
            </a:lvl3pPr>
            <a:lvl4pPr lvl="3" rtl="0">
              <a:lnSpc>
                <a:spcPct val="100000"/>
              </a:lnSpc>
              <a:spcBef>
                <a:spcPts val="0"/>
              </a:spcBef>
              <a:spcAft>
                <a:spcPts val="0"/>
              </a:spcAft>
              <a:buSzPts val="2100"/>
              <a:buNone/>
              <a:defRPr sz="2800"/>
            </a:lvl4pPr>
            <a:lvl5pPr lvl="4" rtl="0">
              <a:lnSpc>
                <a:spcPct val="100000"/>
              </a:lnSpc>
              <a:spcBef>
                <a:spcPts val="0"/>
              </a:spcBef>
              <a:spcAft>
                <a:spcPts val="0"/>
              </a:spcAft>
              <a:buSzPts val="2100"/>
              <a:buNone/>
              <a:defRPr sz="2800"/>
            </a:lvl5pPr>
            <a:lvl6pPr lvl="5" rtl="0">
              <a:lnSpc>
                <a:spcPct val="100000"/>
              </a:lnSpc>
              <a:spcBef>
                <a:spcPts val="0"/>
              </a:spcBef>
              <a:spcAft>
                <a:spcPts val="0"/>
              </a:spcAft>
              <a:buSzPts val="2100"/>
              <a:buNone/>
              <a:defRPr sz="2800"/>
            </a:lvl6pPr>
            <a:lvl7pPr lvl="6" rtl="0">
              <a:lnSpc>
                <a:spcPct val="100000"/>
              </a:lnSpc>
              <a:spcBef>
                <a:spcPts val="0"/>
              </a:spcBef>
              <a:spcAft>
                <a:spcPts val="0"/>
              </a:spcAft>
              <a:buSzPts val="2100"/>
              <a:buNone/>
              <a:defRPr sz="2800"/>
            </a:lvl7pPr>
            <a:lvl8pPr lvl="7" rtl="0">
              <a:lnSpc>
                <a:spcPct val="100000"/>
              </a:lnSpc>
              <a:spcBef>
                <a:spcPts val="0"/>
              </a:spcBef>
              <a:spcAft>
                <a:spcPts val="0"/>
              </a:spcAft>
              <a:buSzPts val="2100"/>
              <a:buNone/>
              <a:defRPr sz="2800"/>
            </a:lvl8pPr>
            <a:lvl9pPr lvl="8" rtl="0">
              <a:lnSpc>
                <a:spcPct val="100000"/>
              </a:lnSpc>
              <a:spcBef>
                <a:spcPts val="0"/>
              </a:spcBef>
              <a:spcAft>
                <a:spcPts val="0"/>
              </a:spcAft>
              <a:buSzPts val="2100"/>
              <a:buNone/>
              <a:defRPr sz="2800"/>
            </a:lvl9pPr>
          </a:lstStyle>
          <a:p>
            <a:r>
              <a:rPr lang="en-US"/>
              <a:t>Click to edit Master subtitle style</a:t>
            </a:r>
            <a:endParaRPr/>
          </a:p>
        </p:txBody>
      </p:sp>
      <p:sp>
        <p:nvSpPr>
          <p:cNvPr id="904" name="Google Shape;904;p14"/>
          <p:cNvSpPr txBox="1">
            <a:spLocks noGrp="1"/>
          </p:cNvSpPr>
          <p:nvPr>
            <p:ph type="title" idx="8" hasCustomPrompt="1"/>
          </p:nvPr>
        </p:nvSpPr>
        <p:spPr>
          <a:xfrm>
            <a:off x="1034167" y="3075767"/>
            <a:ext cx="1291600" cy="696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sz="4000">
                <a:latin typeface="Chango"/>
                <a:ea typeface="Chango"/>
                <a:cs typeface="Chango"/>
                <a:sym typeface="Chango"/>
              </a:defRPr>
            </a:lvl1pPr>
            <a:lvl2pPr lvl="1" algn="r" rtl="0">
              <a:spcBef>
                <a:spcPts val="0"/>
              </a:spcBef>
              <a:spcAft>
                <a:spcPts val="0"/>
              </a:spcAft>
              <a:buSzPts val="3000"/>
              <a:buNone/>
              <a:defRPr sz="4000"/>
            </a:lvl2pPr>
            <a:lvl3pPr lvl="2" algn="r" rtl="0">
              <a:spcBef>
                <a:spcPts val="0"/>
              </a:spcBef>
              <a:spcAft>
                <a:spcPts val="0"/>
              </a:spcAft>
              <a:buSzPts val="3000"/>
              <a:buNone/>
              <a:defRPr sz="4000"/>
            </a:lvl3pPr>
            <a:lvl4pPr lvl="3" algn="r" rtl="0">
              <a:spcBef>
                <a:spcPts val="0"/>
              </a:spcBef>
              <a:spcAft>
                <a:spcPts val="0"/>
              </a:spcAft>
              <a:buSzPts val="3000"/>
              <a:buNone/>
              <a:defRPr sz="4000"/>
            </a:lvl4pPr>
            <a:lvl5pPr lvl="4" algn="r" rtl="0">
              <a:spcBef>
                <a:spcPts val="0"/>
              </a:spcBef>
              <a:spcAft>
                <a:spcPts val="0"/>
              </a:spcAft>
              <a:buSzPts val="3000"/>
              <a:buNone/>
              <a:defRPr sz="4000"/>
            </a:lvl5pPr>
            <a:lvl6pPr lvl="5" algn="r" rtl="0">
              <a:spcBef>
                <a:spcPts val="0"/>
              </a:spcBef>
              <a:spcAft>
                <a:spcPts val="0"/>
              </a:spcAft>
              <a:buSzPts val="3000"/>
              <a:buNone/>
              <a:defRPr sz="4000"/>
            </a:lvl6pPr>
            <a:lvl7pPr lvl="6" algn="r" rtl="0">
              <a:spcBef>
                <a:spcPts val="0"/>
              </a:spcBef>
              <a:spcAft>
                <a:spcPts val="0"/>
              </a:spcAft>
              <a:buSzPts val="3000"/>
              <a:buNone/>
              <a:defRPr sz="4000"/>
            </a:lvl7pPr>
            <a:lvl8pPr lvl="7" algn="r" rtl="0">
              <a:spcBef>
                <a:spcPts val="0"/>
              </a:spcBef>
              <a:spcAft>
                <a:spcPts val="0"/>
              </a:spcAft>
              <a:buSzPts val="3000"/>
              <a:buNone/>
              <a:defRPr sz="4000"/>
            </a:lvl8pPr>
            <a:lvl9pPr lvl="8" algn="r" rtl="0">
              <a:spcBef>
                <a:spcPts val="0"/>
              </a:spcBef>
              <a:spcAft>
                <a:spcPts val="0"/>
              </a:spcAft>
              <a:buSzPts val="3000"/>
              <a:buNone/>
              <a:defRPr sz="4000"/>
            </a:lvl9pPr>
          </a:lstStyle>
          <a:p>
            <a:r>
              <a:t>xx%</a:t>
            </a:r>
          </a:p>
        </p:txBody>
      </p:sp>
      <p:sp>
        <p:nvSpPr>
          <p:cNvPr id="905" name="Google Shape;905;p14"/>
          <p:cNvSpPr txBox="1">
            <a:spLocks noGrp="1"/>
          </p:cNvSpPr>
          <p:nvPr>
            <p:ph type="title" idx="9"/>
          </p:nvPr>
        </p:nvSpPr>
        <p:spPr>
          <a:xfrm>
            <a:off x="7507833" y="2861300"/>
            <a:ext cx="3650000" cy="524800"/>
          </a:xfrm>
          <a:prstGeom prst="rect">
            <a:avLst/>
          </a:prstGeom>
        </p:spPr>
        <p:txBody>
          <a:bodyPr spcFirstLastPara="1" wrap="square" lIns="91425" tIns="91425" rIns="91425" bIns="91425" anchor="b" anchorCtr="0">
            <a:noAutofit/>
          </a:bodyPr>
          <a:lstStyle>
            <a:lvl1pPr lvl="0" rtl="0">
              <a:spcBef>
                <a:spcPts val="0"/>
              </a:spcBef>
              <a:spcAft>
                <a:spcPts val="0"/>
              </a:spcAft>
              <a:buSzPts val="1700"/>
              <a:buNone/>
              <a:defRPr sz="2133">
                <a:latin typeface="Chango"/>
                <a:ea typeface="Chango"/>
                <a:cs typeface="Chango"/>
                <a:sym typeface="Chango"/>
              </a:defRPr>
            </a:lvl1pPr>
            <a:lvl2pPr lvl="1" rtl="0">
              <a:spcBef>
                <a:spcPts val="0"/>
              </a:spcBef>
              <a:spcAft>
                <a:spcPts val="0"/>
              </a:spcAft>
              <a:buSzPts val="1700"/>
              <a:buNone/>
              <a:defRPr sz="2267"/>
            </a:lvl2pPr>
            <a:lvl3pPr lvl="2" rtl="0">
              <a:spcBef>
                <a:spcPts val="0"/>
              </a:spcBef>
              <a:spcAft>
                <a:spcPts val="0"/>
              </a:spcAft>
              <a:buSzPts val="1700"/>
              <a:buNone/>
              <a:defRPr sz="2267"/>
            </a:lvl3pPr>
            <a:lvl4pPr lvl="3" rtl="0">
              <a:spcBef>
                <a:spcPts val="0"/>
              </a:spcBef>
              <a:spcAft>
                <a:spcPts val="0"/>
              </a:spcAft>
              <a:buSzPts val="1700"/>
              <a:buNone/>
              <a:defRPr sz="2267"/>
            </a:lvl4pPr>
            <a:lvl5pPr lvl="4" rtl="0">
              <a:spcBef>
                <a:spcPts val="0"/>
              </a:spcBef>
              <a:spcAft>
                <a:spcPts val="0"/>
              </a:spcAft>
              <a:buSzPts val="1700"/>
              <a:buNone/>
              <a:defRPr sz="2267"/>
            </a:lvl5pPr>
            <a:lvl6pPr lvl="5" rtl="0">
              <a:spcBef>
                <a:spcPts val="0"/>
              </a:spcBef>
              <a:spcAft>
                <a:spcPts val="0"/>
              </a:spcAft>
              <a:buSzPts val="1700"/>
              <a:buNone/>
              <a:defRPr sz="2267"/>
            </a:lvl6pPr>
            <a:lvl7pPr lvl="6" rtl="0">
              <a:spcBef>
                <a:spcPts val="0"/>
              </a:spcBef>
              <a:spcAft>
                <a:spcPts val="0"/>
              </a:spcAft>
              <a:buSzPts val="1700"/>
              <a:buNone/>
              <a:defRPr sz="2267"/>
            </a:lvl7pPr>
            <a:lvl8pPr lvl="7" rtl="0">
              <a:spcBef>
                <a:spcPts val="0"/>
              </a:spcBef>
              <a:spcAft>
                <a:spcPts val="0"/>
              </a:spcAft>
              <a:buSzPts val="1700"/>
              <a:buNone/>
              <a:defRPr sz="2267"/>
            </a:lvl8pPr>
            <a:lvl9pPr lvl="8" rtl="0">
              <a:spcBef>
                <a:spcPts val="0"/>
              </a:spcBef>
              <a:spcAft>
                <a:spcPts val="0"/>
              </a:spcAft>
              <a:buSzPts val="1700"/>
              <a:buNone/>
              <a:defRPr sz="2267"/>
            </a:lvl9pPr>
          </a:lstStyle>
          <a:p>
            <a:r>
              <a:rPr lang="en-US"/>
              <a:t>Click to edit Master title style</a:t>
            </a:r>
            <a:endParaRPr/>
          </a:p>
        </p:txBody>
      </p:sp>
      <p:sp>
        <p:nvSpPr>
          <p:cNvPr id="906" name="Google Shape;906;p14"/>
          <p:cNvSpPr txBox="1">
            <a:spLocks noGrp="1"/>
          </p:cNvSpPr>
          <p:nvPr>
            <p:ph type="subTitle" idx="13"/>
          </p:nvPr>
        </p:nvSpPr>
        <p:spPr>
          <a:xfrm>
            <a:off x="7507833" y="3242700"/>
            <a:ext cx="3112800" cy="754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atin typeface="Nunito"/>
                <a:ea typeface="Nunito"/>
                <a:cs typeface="Nunito"/>
                <a:sym typeface="Nunito"/>
              </a:defRPr>
            </a:lvl1pPr>
            <a:lvl2pPr lvl="1" rtl="0">
              <a:lnSpc>
                <a:spcPct val="100000"/>
              </a:lnSpc>
              <a:spcBef>
                <a:spcPts val="0"/>
              </a:spcBef>
              <a:spcAft>
                <a:spcPts val="0"/>
              </a:spcAft>
              <a:buSzPts val="2100"/>
              <a:buNone/>
              <a:defRPr sz="2800"/>
            </a:lvl2pPr>
            <a:lvl3pPr lvl="2" rtl="0">
              <a:lnSpc>
                <a:spcPct val="100000"/>
              </a:lnSpc>
              <a:spcBef>
                <a:spcPts val="0"/>
              </a:spcBef>
              <a:spcAft>
                <a:spcPts val="0"/>
              </a:spcAft>
              <a:buSzPts val="2100"/>
              <a:buNone/>
              <a:defRPr sz="2800"/>
            </a:lvl3pPr>
            <a:lvl4pPr lvl="3" rtl="0">
              <a:lnSpc>
                <a:spcPct val="100000"/>
              </a:lnSpc>
              <a:spcBef>
                <a:spcPts val="0"/>
              </a:spcBef>
              <a:spcAft>
                <a:spcPts val="0"/>
              </a:spcAft>
              <a:buSzPts val="2100"/>
              <a:buNone/>
              <a:defRPr sz="2800"/>
            </a:lvl4pPr>
            <a:lvl5pPr lvl="4" rtl="0">
              <a:lnSpc>
                <a:spcPct val="100000"/>
              </a:lnSpc>
              <a:spcBef>
                <a:spcPts val="0"/>
              </a:spcBef>
              <a:spcAft>
                <a:spcPts val="0"/>
              </a:spcAft>
              <a:buSzPts val="2100"/>
              <a:buNone/>
              <a:defRPr sz="2800"/>
            </a:lvl5pPr>
            <a:lvl6pPr lvl="5" rtl="0">
              <a:lnSpc>
                <a:spcPct val="100000"/>
              </a:lnSpc>
              <a:spcBef>
                <a:spcPts val="0"/>
              </a:spcBef>
              <a:spcAft>
                <a:spcPts val="0"/>
              </a:spcAft>
              <a:buSzPts val="2100"/>
              <a:buNone/>
              <a:defRPr sz="2800"/>
            </a:lvl6pPr>
            <a:lvl7pPr lvl="6" rtl="0">
              <a:lnSpc>
                <a:spcPct val="100000"/>
              </a:lnSpc>
              <a:spcBef>
                <a:spcPts val="0"/>
              </a:spcBef>
              <a:spcAft>
                <a:spcPts val="0"/>
              </a:spcAft>
              <a:buSzPts val="2100"/>
              <a:buNone/>
              <a:defRPr sz="2800"/>
            </a:lvl7pPr>
            <a:lvl8pPr lvl="7" rtl="0">
              <a:lnSpc>
                <a:spcPct val="100000"/>
              </a:lnSpc>
              <a:spcBef>
                <a:spcPts val="0"/>
              </a:spcBef>
              <a:spcAft>
                <a:spcPts val="0"/>
              </a:spcAft>
              <a:buSzPts val="2100"/>
              <a:buNone/>
              <a:defRPr sz="2800"/>
            </a:lvl8pPr>
            <a:lvl9pPr lvl="8" rtl="0">
              <a:lnSpc>
                <a:spcPct val="100000"/>
              </a:lnSpc>
              <a:spcBef>
                <a:spcPts val="0"/>
              </a:spcBef>
              <a:spcAft>
                <a:spcPts val="0"/>
              </a:spcAft>
              <a:buSzPts val="2100"/>
              <a:buNone/>
              <a:defRPr sz="2800"/>
            </a:lvl9pPr>
          </a:lstStyle>
          <a:p>
            <a:r>
              <a:rPr lang="en-US"/>
              <a:t>Click to edit Master subtitle style</a:t>
            </a:r>
            <a:endParaRPr/>
          </a:p>
        </p:txBody>
      </p:sp>
      <p:sp>
        <p:nvSpPr>
          <p:cNvPr id="907" name="Google Shape;907;p14"/>
          <p:cNvSpPr txBox="1">
            <a:spLocks noGrp="1"/>
          </p:cNvSpPr>
          <p:nvPr>
            <p:ph type="title" idx="14" hasCustomPrompt="1"/>
          </p:nvPr>
        </p:nvSpPr>
        <p:spPr>
          <a:xfrm>
            <a:off x="6183000" y="3075767"/>
            <a:ext cx="1291600" cy="696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sz="4000">
                <a:latin typeface="Chango"/>
                <a:ea typeface="Chango"/>
                <a:cs typeface="Chango"/>
                <a:sym typeface="Chango"/>
              </a:defRPr>
            </a:lvl1pPr>
            <a:lvl2pPr lvl="1" algn="r" rtl="0">
              <a:spcBef>
                <a:spcPts val="0"/>
              </a:spcBef>
              <a:spcAft>
                <a:spcPts val="0"/>
              </a:spcAft>
              <a:buSzPts val="3000"/>
              <a:buNone/>
              <a:defRPr sz="4000"/>
            </a:lvl2pPr>
            <a:lvl3pPr lvl="2" algn="r" rtl="0">
              <a:spcBef>
                <a:spcPts val="0"/>
              </a:spcBef>
              <a:spcAft>
                <a:spcPts val="0"/>
              </a:spcAft>
              <a:buSzPts val="3000"/>
              <a:buNone/>
              <a:defRPr sz="4000"/>
            </a:lvl3pPr>
            <a:lvl4pPr lvl="3" algn="r" rtl="0">
              <a:spcBef>
                <a:spcPts val="0"/>
              </a:spcBef>
              <a:spcAft>
                <a:spcPts val="0"/>
              </a:spcAft>
              <a:buSzPts val="3000"/>
              <a:buNone/>
              <a:defRPr sz="4000"/>
            </a:lvl4pPr>
            <a:lvl5pPr lvl="4" algn="r" rtl="0">
              <a:spcBef>
                <a:spcPts val="0"/>
              </a:spcBef>
              <a:spcAft>
                <a:spcPts val="0"/>
              </a:spcAft>
              <a:buSzPts val="3000"/>
              <a:buNone/>
              <a:defRPr sz="4000"/>
            </a:lvl5pPr>
            <a:lvl6pPr lvl="5" algn="r" rtl="0">
              <a:spcBef>
                <a:spcPts val="0"/>
              </a:spcBef>
              <a:spcAft>
                <a:spcPts val="0"/>
              </a:spcAft>
              <a:buSzPts val="3000"/>
              <a:buNone/>
              <a:defRPr sz="4000"/>
            </a:lvl6pPr>
            <a:lvl7pPr lvl="6" algn="r" rtl="0">
              <a:spcBef>
                <a:spcPts val="0"/>
              </a:spcBef>
              <a:spcAft>
                <a:spcPts val="0"/>
              </a:spcAft>
              <a:buSzPts val="3000"/>
              <a:buNone/>
              <a:defRPr sz="4000"/>
            </a:lvl7pPr>
            <a:lvl8pPr lvl="7" algn="r" rtl="0">
              <a:spcBef>
                <a:spcPts val="0"/>
              </a:spcBef>
              <a:spcAft>
                <a:spcPts val="0"/>
              </a:spcAft>
              <a:buSzPts val="3000"/>
              <a:buNone/>
              <a:defRPr sz="4000"/>
            </a:lvl8pPr>
            <a:lvl9pPr lvl="8" algn="r" rtl="0">
              <a:spcBef>
                <a:spcPts val="0"/>
              </a:spcBef>
              <a:spcAft>
                <a:spcPts val="0"/>
              </a:spcAft>
              <a:buSzPts val="3000"/>
              <a:buNone/>
              <a:defRPr sz="4000"/>
            </a:lvl9pPr>
          </a:lstStyle>
          <a:p>
            <a:r>
              <a:t>xx%</a:t>
            </a:r>
          </a:p>
        </p:txBody>
      </p:sp>
      <p:sp>
        <p:nvSpPr>
          <p:cNvPr id="908" name="Google Shape;908;p14"/>
          <p:cNvSpPr txBox="1">
            <a:spLocks noGrp="1"/>
          </p:cNvSpPr>
          <p:nvPr>
            <p:ph type="title" idx="15"/>
          </p:nvPr>
        </p:nvSpPr>
        <p:spPr>
          <a:xfrm>
            <a:off x="2359000" y="4881667"/>
            <a:ext cx="3650000" cy="524800"/>
          </a:xfrm>
          <a:prstGeom prst="rect">
            <a:avLst/>
          </a:prstGeom>
        </p:spPr>
        <p:txBody>
          <a:bodyPr spcFirstLastPara="1" wrap="square" lIns="91425" tIns="91425" rIns="91425" bIns="91425" anchor="b" anchorCtr="0">
            <a:noAutofit/>
          </a:bodyPr>
          <a:lstStyle>
            <a:lvl1pPr lvl="0" rtl="0">
              <a:spcBef>
                <a:spcPts val="0"/>
              </a:spcBef>
              <a:spcAft>
                <a:spcPts val="0"/>
              </a:spcAft>
              <a:buSzPts val="1700"/>
              <a:buNone/>
              <a:defRPr sz="2133">
                <a:latin typeface="Chango"/>
                <a:ea typeface="Chango"/>
                <a:cs typeface="Chango"/>
                <a:sym typeface="Chango"/>
              </a:defRPr>
            </a:lvl1pPr>
            <a:lvl2pPr lvl="1" rtl="0">
              <a:spcBef>
                <a:spcPts val="0"/>
              </a:spcBef>
              <a:spcAft>
                <a:spcPts val="0"/>
              </a:spcAft>
              <a:buSzPts val="1700"/>
              <a:buNone/>
              <a:defRPr sz="2267"/>
            </a:lvl2pPr>
            <a:lvl3pPr lvl="2" rtl="0">
              <a:spcBef>
                <a:spcPts val="0"/>
              </a:spcBef>
              <a:spcAft>
                <a:spcPts val="0"/>
              </a:spcAft>
              <a:buSzPts val="1700"/>
              <a:buNone/>
              <a:defRPr sz="2267"/>
            </a:lvl3pPr>
            <a:lvl4pPr lvl="3" rtl="0">
              <a:spcBef>
                <a:spcPts val="0"/>
              </a:spcBef>
              <a:spcAft>
                <a:spcPts val="0"/>
              </a:spcAft>
              <a:buSzPts val="1700"/>
              <a:buNone/>
              <a:defRPr sz="2267"/>
            </a:lvl4pPr>
            <a:lvl5pPr lvl="4" rtl="0">
              <a:spcBef>
                <a:spcPts val="0"/>
              </a:spcBef>
              <a:spcAft>
                <a:spcPts val="0"/>
              </a:spcAft>
              <a:buSzPts val="1700"/>
              <a:buNone/>
              <a:defRPr sz="2267"/>
            </a:lvl5pPr>
            <a:lvl6pPr lvl="5" rtl="0">
              <a:spcBef>
                <a:spcPts val="0"/>
              </a:spcBef>
              <a:spcAft>
                <a:spcPts val="0"/>
              </a:spcAft>
              <a:buSzPts val="1700"/>
              <a:buNone/>
              <a:defRPr sz="2267"/>
            </a:lvl6pPr>
            <a:lvl7pPr lvl="6" rtl="0">
              <a:spcBef>
                <a:spcPts val="0"/>
              </a:spcBef>
              <a:spcAft>
                <a:spcPts val="0"/>
              </a:spcAft>
              <a:buSzPts val="1700"/>
              <a:buNone/>
              <a:defRPr sz="2267"/>
            </a:lvl7pPr>
            <a:lvl8pPr lvl="7" rtl="0">
              <a:spcBef>
                <a:spcPts val="0"/>
              </a:spcBef>
              <a:spcAft>
                <a:spcPts val="0"/>
              </a:spcAft>
              <a:buSzPts val="1700"/>
              <a:buNone/>
              <a:defRPr sz="2267"/>
            </a:lvl8pPr>
            <a:lvl9pPr lvl="8" rtl="0">
              <a:spcBef>
                <a:spcPts val="0"/>
              </a:spcBef>
              <a:spcAft>
                <a:spcPts val="0"/>
              </a:spcAft>
              <a:buSzPts val="1700"/>
              <a:buNone/>
              <a:defRPr sz="2267"/>
            </a:lvl9pPr>
          </a:lstStyle>
          <a:p>
            <a:r>
              <a:rPr lang="en-US"/>
              <a:t>Click to edit Master title style</a:t>
            </a:r>
            <a:endParaRPr/>
          </a:p>
        </p:txBody>
      </p:sp>
      <p:sp>
        <p:nvSpPr>
          <p:cNvPr id="909" name="Google Shape;909;p14"/>
          <p:cNvSpPr txBox="1">
            <a:spLocks noGrp="1"/>
          </p:cNvSpPr>
          <p:nvPr>
            <p:ph type="subTitle" idx="16"/>
          </p:nvPr>
        </p:nvSpPr>
        <p:spPr>
          <a:xfrm>
            <a:off x="2359000" y="5263067"/>
            <a:ext cx="3112800" cy="754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atin typeface="Nunito"/>
                <a:ea typeface="Nunito"/>
                <a:cs typeface="Nunito"/>
                <a:sym typeface="Nunito"/>
              </a:defRPr>
            </a:lvl1pPr>
            <a:lvl2pPr lvl="1" rtl="0">
              <a:lnSpc>
                <a:spcPct val="100000"/>
              </a:lnSpc>
              <a:spcBef>
                <a:spcPts val="0"/>
              </a:spcBef>
              <a:spcAft>
                <a:spcPts val="0"/>
              </a:spcAft>
              <a:buSzPts val="2100"/>
              <a:buNone/>
              <a:defRPr sz="2800"/>
            </a:lvl2pPr>
            <a:lvl3pPr lvl="2" rtl="0">
              <a:lnSpc>
                <a:spcPct val="100000"/>
              </a:lnSpc>
              <a:spcBef>
                <a:spcPts val="0"/>
              </a:spcBef>
              <a:spcAft>
                <a:spcPts val="0"/>
              </a:spcAft>
              <a:buSzPts val="2100"/>
              <a:buNone/>
              <a:defRPr sz="2800"/>
            </a:lvl3pPr>
            <a:lvl4pPr lvl="3" rtl="0">
              <a:lnSpc>
                <a:spcPct val="100000"/>
              </a:lnSpc>
              <a:spcBef>
                <a:spcPts val="0"/>
              </a:spcBef>
              <a:spcAft>
                <a:spcPts val="0"/>
              </a:spcAft>
              <a:buSzPts val="2100"/>
              <a:buNone/>
              <a:defRPr sz="2800"/>
            </a:lvl4pPr>
            <a:lvl5pPr lvl="4" rtl="0">
              <a:lnSpc>
                <a:spcPct val="100000"/>
              </a:lnSpc>
              <a:spcBef>
                <a:spcPts val="0"/>
              </a:spcBef>
              <a:spcAft>
                <a:spcPts val="0"/>
              </a:spcAft>
              <a:buSzPts val="2100"/>
              <a:buNone/>
              <a:defRPr sz="2800"/>
            </a:lvl5pPr>
            <a:lvl6pPr lvl="5" rtl="0">
              <a:lnSpc>
                <a:spcPct val="100000"/>
              </a:lnSpc>
              <a:spcBef>
                <a:spcPts val="0"/>
              </a:spcBef>
              <a:spcAft>
                <a:spcPts val="0"/>
              </a:spcAft>
              <a:buSzPts val="2100"/>
              <a:buNone/>
              <a:defRPr sz="2800"/>
            </a:lvl6pPr>
            <a:lvl7pPr lvl="6" rtl="0">
              <a:lnSpc>
                <a:spcPct val="100000"/>
              </a:lnSpc>
              <a:spcBef>
                <a:spcPts val="0"/>
              </a:spcBef>
              <a:spcAft>
                <a:spcPts val="0"/>
              </a:spcAft>
              <a:buSzPts val="2100"/>
              <a:buNone/>
              <a:defRPr sz="2800"/>
            </a:lvl7pPr>
            <a:lvl8pPr lvl="7" rtl="0">
              <a:lnSpc>
                <a:spcPct val="100000"/>
              </a:lnSpc>
              <a:spcBef>
                <a:spcPts val="0"/>
              </a:spcBef>
              <a:spcAft>
                <a:spcPts val="0"/>
              </a:spcAft>
              <a:buSzPts val="2100"/>
              <a:buNone/>
              <a:defRPr sz="2800"/>
            </a:lvl8pPr>
            <a:lvl9pPr lvl="8" rtl="0">
              <a:lnSpc>
                <a:spcPct val="100000"/>
              </a:lnSpc>
              <a:spcBef>
                <a:spcPts val="0"/>
              </a:spcBef>
              <a:spcAft>
                <a:spcPts val="0"/>
              </a:spcAft>
              <a:buSzPts val="2100"/>
              <a:buNone/>
              <a:defRPr sz="2800"/>
            </a:lvl9pPr>
          </a:lstStyle>
          <a:p>
            <a:r>
              <a:rPr lang="en-US"/>
              <a:t>Click to edit Master subtitle style</a:t>
            </a:r>
            <a:endParaRPr/>
          </a:p>
        </p:txBody>
      </p:sp>
      <p:sp>
        <p:nvSpPr>
          <p:cNvPr id="910" name="Google Shape;910;p14"/>
          <p:cNvSpPr txBox="1">
            <a:spLocks noGrp="1"/>
          </p:cNvSpPr>
          <p:nvPr>
            <p:ph type="title" idx="17" hasCustomPrompt="1"/>
          </p:nvPr>
        </p:nvSpPr>
        <p:spPr>
          <a:xfrm>
            <a:off x="1034167" y="5096133"/>
            <a:ext cx="1291600" cy="696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sz="4000">
                <a:latin typeface="Chango"/>
                <a:ea typeface="Chango"/>
                <a:cs typeface="Chango"/>
                <a:sym typeface="Chango"/>
              </a:defRPr>
            </a:lvl1pPr>
            <a:lvl2pPr lvl="1" algn="r" rtl="0">
              <a:spcBef>
                <a:spcPts val="0"/>
              </a:spcBef>
              <a:spcAft>
                <a:spcPts val="0"/>
              </a:spcAft>
              <a:buSzPts val="3000"/>
              <a:buNone/>
              <a:defRPr sz="4000"/>
            </a:lvl2pPr>
            <a:lvl3pPr lvl="2" algn="r" rtl="0">
              <a:spcBef>
                <a:spcPts val="0"/>
              </a:spcBef>
              <a:spcAft>
                <a:spcPts val="0"/>
              </a:spcAft>
              <a:buSzPts val="3000"/>
              <a:buNone/>
              <a:defRPr sz="4000"/>
            </a:lvl3pPr>
            <a:lvl4pPr lvl="3" algn="r" rtl="0">
              <a:spcBef>
                <a:spcPts val="0"/>
              </a:spcBef>
              <a:spcAft>
                <a:spcPts val="0"/>
              </a:spcAft>
              <a:buSzPts val="3000"/>
              <a:buNone/>
              <a:defRPr sz="4000"/>
            </a:lvl4pPr>
            <a:lvl5pPr lvl="4" algn="r" rtl="0">
              <a:spcBef>
                <a:spcPts val="0"/>
              </a:spcBef>
              <a:spcAft>
                <a:spcPts val="0"/>
              </a:spcAft>
              <a:buSzPts val="3000"/>
              <a:buNone/>
              <a:defRPr sz="4000"/>
            </a:lvl5pPr>
            <a:lvl6pPr lvl="5" algn="r" rtl="0">
              <a:spcBef>
                <a:spcPts val="0"/>
              </a:spcBef>
              <a:spcAft>
                <a:spcPts val="0"/>
              </a:spcAft>
              <a:buSzPts val="3000"/>
              <a:buNone/>
              <a:defRPr sz="4000"/>
            </a:lvl6pPr>
            <a:lvl7pPr lvl="6" algn="r" rtl="0">
              <a:spcBef>
                <a:spcPts val="0"/>
              </a:spcBef>
              <a:spcAft>
                <a:spcPts val="0"/>
              </a:spcAft>
              <a:buSzPts val="3000"/>
              <a:buNone/>
              <a:defRPr sz="4000"/>
            </a:lvl7pPr>
            <a:lvl8pPr lvl="7" algn="r" rtl="0">
              <a:spcBef>
                <a:spcPts val="0"/>
              </a:spcBef>
              <a:spcAft>
                <a:spcPts val="0"/>
              </a:spcAft>
              <a:buSzPts val="3000"/>
              <a:buNone/>
              <a:defRPr sz="4000"/>
            </a:lvl8pPr>
            <a:lvl9pPr lvl="8" algn="r" rtl="0">
              <a:spcBef>
                <a:spcPts val="0"/>
              </a:spcBef>
              <a:spcAft>
                <a:spcPts val="0"/>
              </a:spcAft>
              <a:buSzPts val="3000"/>
              <a:buNone/>
              <a:defRPr sz="4000"/>
            </a:lvl9pPr>
          </a:lstStyle>
          <a:p>
            <a:r>
              <a:t>xx%</a:t>
            </a:r>
          </a:p>
        </p:txBody>
      </p:sp>
      <p:sp>
        <p:nvSpPr>
          <p:cNvPr id="911" name="Google Shape;911;p14"/>
          <p:cNvSpPr txBox="1">
            <a:spLocks noGrp="1"/>
          </p:cNvSpPr>
          <p:nvPr>
            <p:ph type="title" idx="18"/>
          </p:nvPr>
        </p:nvSpPr>
        <p:spPr>
          <a:xfrm>
            <a:off x="7507833" y="4881667"/>
            <a:ext cx="3650000" cy="524800"/>
          </a:xfrm>
          <a:prstGeom prst="rect">
            <a:avLst/>
          </a:prstGeom>
        </p:spPr>
        <p:txBody>
          <a:bodyPr spcFirstLastPara="1" wrap="square" lIns="91425" tIns="91425" rIns="91425" bIns="91425" anchor="b" anchorCtr="0">
            <a:noAutofit/>
          </a:bodyPr>
          <a:lstStyle>
            <a:lvl1pPr lvl="0" rtl="0">
              <a:spcBef>
                <a:spcPts val="0"/>
              </a:spcBef>
              <a:spcAft>
                <a:spcPts val="0"/>
              </a:spcAft>
              <a:buSzPts val="1700"/>
              <a:buNone/>
              <a:defRPr sz="2133">
                <a:latin typeface="Chango"/>
                <a:ea typeface="Chango"/>
                <a:cs typeface="Chango"/>
                <a:sym typeface="Chango"/>
              </a:defRPr>
            </a:lvl1pPr>
            <a:lvl2pPr lvl="1" rtl="0">
              <a:spcBef>
                <a:spcPts val="0"/>
              </a:spcBef>
              <a:spcAft>
                <a:spcPts val="0"/>
              </a:spcAft>
              <a:buSzPts val="1700"/>
              <a:buNone/>
              <a:defRPr sz="2267"/>
            </a:lvl2pPr>
            <a:lvl3pPr lvl="2" rtl="0">
              <a:spcBef>
                <a:spcPts val="0"/>
              </a:spcBef>
              <a:spcAft>
                <a:spcPts val="0"/>
              </a:spcAft>
              <a:buSzPts val="1700"/>
              <a:buNone/>
              <a:defRPr sz="2267"/>
            </a:lvl3pPr>
            <a:lvl4pPr lvl="3" rtl="0">
              <a:spcBef>
                <a:spcPts val="0"/>
              </a:spcBef>
              <a:spcAft>
                <a:spcPts val="0"/>
              </a:spcAft>
              <a:buSzPts val="1700"/>
              <a:buNone/>
              <a:defRPr sz="2267"/>
            </a:lvl4pPr>
            <a:lvl5pPr lvl="4" rtl="0">
              <a:spcBef>
                <a:spcPts val="0"/>
              </a:spcBef>
              <a:spcAft>
                <a:spcPts val="0"/>
              </a:spcAft>
              <a:buSzPts val="1700"/>
              <a:buNone/>
              <a:defRPr sz="2267"/>
            </a:lvl5pPr>
            <a:lvl6pPr lvl="5" rtl="0">
              <a:spcBef>
                <a:spcPts val="0"/>
              </a:spcBef>
              <a:spcAft>
                <a:spcPts val="0"/>
              </a:spcAft>
              <a:buSzPts val="1700"/>
              <a:buNone/>
              <a:defRPr sz="2267"/>
            </a:lvl6pPr>
            <a:lvl7pPr lvl="6" rtl="0">
              <a:spcBef>
                <a:spcPts val="0"/>
              </a:spcBef>
              <a:spcAft>
                <a:spcPts val="0"/>
              </a:spcAft>
              <a:buSzPts val="1700"/>
              <a:buNone/>
              <a:defRPr sz="2267"/>
            </a:lvl7pPr>
            <a:lvl8pPr lvl="7" rtl="0">
              <a:spcBef>
                <a:spcPts val="0"/>
              </a:spcBef>
              <a:spcAft>
                <a:spcPts val="0"/>
              </a:spcAft>
              <a:buSzPts val="1700"/>
              <a:buNone/>
              <a:defRPr sz="2267"/>
            </a:lvl8pPr>
            <a:lvl9pPr lvl="8" rtl="0">
              <a:spcBef>
                <a:spcPts val="0"/>
              </a:spcBef>
              <a:spcAft>
                <a:spcPts val="0"/>
              </a:spcAft>
              <a:buSzPts val="1700"/>
              <a:buNone/>
              <a:defRPr sz="2267"/>
            </a:lvl9pPr>
          </a:lstStyle>
          <a:p>
            <a:r>
              <a:rPr lang="en-US"/>
              <a:t>Click to edit Master title style</a:t>
            </a:r>
            <a:endParaRPr/>
          </a:p>
        </p:txBody>
      </p:sp>
      <p:sp>
        <p:nvSpPr>
          <p:cNvPr id="912" name="Google Shape;912;p14"/>
          <p:cNvSpPr txBox="1">
            <a:spLocks noGrp="1"/>
          </p:cNvSpPr>
          <p:nvPr>
            <p:ph type="subTitle" idx="19"/>
          </p:nvPr>
        </p:nvSpPr>
        <p:spPr>
          <a:xfrm>
            <a:off x="7507833" y="5263067"/>
            <a:ext cx="3112800" cy="754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atin typeface="Nunito"/>
                <a:ea typeface="Nunito"/>
                <a:cs typeface="Nunito"/>
                <a:sym typeface="Nunito"/>
              </a:defRPr>
            </a:lvl1pPr>
            <a:lvl2pPr lvl="1" rtl="0">
              <a:lnSpc>
                <a:spcPct val="100000"/>
              </a:lnSpc>
              <a:spcBef>
                <a:spcPts val="0"/>
              </a:spcBef>
              <a:spcAft>
                <a:spcPts val="0"/>
              </a:spcAft>
              <a:buSzPts val="2100"/>
              <a:buNone/>
              <a:defRPr sz="2800"/>
            </a:lvl2pPr>
            <a:lvl3pPr lvl="2" rtl="0">
              <a:lnSpc>
                <a:spcPct val="100000"/>
              </a:lnSpc>
              <a:spcBef>
                <a:spcPts val="0"/>
              </a:spcBef>
              <a:spcAft>
                <a:spcPts val="0"/>
              </a:spcAft>
              <a:buSzPts val="2100"/>
              <a:buNone/>
              <a:defRPr sz="2800"/>
            </a:lvl3pPr>
            <a:lvl4pPr lvl="3" rtl="0">
              <a:lnSpc>
                <a:spcPct val="100000"/>
              </a:lnSpc>
              <a:spcBef>
                <a:spcPts val="0"/>
              </a:spcBef>
              <a:spcAft>
                <a:spcPts val="0"/>
              </a:spcAft>
              <a:buSzPts val="2100"/>
              <a:buNone/>
              <a:defRPr sz="2800"/>
            </a:lvl4pPr>
            <a:lvl5pPr lvl="4" rtl="0">
              <a:lnSpc>
                <a:spcPct val="100000"/>
              </a:lnSpc>
              <a:spcBef>
                <a:spcPts val="0"/>
              </a:spcBef>
              <a:spcAft>
                <a:spcPts val="0"/>
              </a:spcAft>
              <a:buSzPts val="2100"/>
              <a:buNone/>
              <a:defRPr sz="2800"/>
            </a:lvl5pPr>
            <a:lvl6pPr lvl="5" rtl="0">
              <a:lnSpc>
                <a:spcPct val="100000"/>
              </a:lnSpc>
              <a:spcBef>
                <a:spcPts val="0"/>
              </a:spcBef>
              <a:spcAft>
                <a:spcPts val="0"/>
              </a:spcAft>
              <a:buSzPts val="2100"/>
              <a:buNone/>
              <a:defRPr sz="2800"/>
            </a:lvl6pPr>
            <a:lvl7pPr lvl="6" rtl="0">
              <a:lnSpc>
                <a:spcPct val="100000"/>
              </a:lnSpc>
              <a:spcBef>
                <a:spcPts val="0"/>
              </a:spcBef>
              <a:spcAft>
                <a:spcPts val="0"/>
              </a:spcAft>
              <a:buSzPts val="2100"/>
              <a:buNone/>
              <a:defRPr sz="2800"/>
            </a:lvl7pPr>
            <a:lvl8pPr lvl="7" rtl="0">
              <a:lnSpc>
                <a:spcPct val="100000"/>
              </a:lnSpc>
              <a:spcBef>
                <a:spcPts val="0"/>
              </a:spcBef>
              <a:spcAft>
                <a:spcPts val="0"/>
              </a:spcAft>
              <a:buSzPts val="2100"/>
              <a:buNone/>
              <a:defRPr sz="2800"/>
            </a:lvl8pPr>
            <a:lvl9pPr lvl="8" rtl="0">
              <a:lnSpc>
                <a:spcPct val="100000"/>
              </a:lnSpc>
              <a:spcBef>
                <a:spcPts val="0"/>
              </a:spcBef>
              <a:spcAft>
                <a:spcPts val="0"/>
              </a:spcAft>
              <a:buSzPts val="2100"/>
              <a:buNone/>
              <a:defRPr sz="2800"/>
            </a:lvl9pPr>
          </a:lstStyle>
          <a:p>
            <a:r>
              <a:rPr lang="en-US"/>
              <a:t>Click to edit Master subtitle style</a:t>
            </a:r>
            <a:endParaRPr/>
          </a:p>
        </p:txBody>
      </p:sp>
      <p:sp>
        <p:nvSpPr>
          <p:cNvPr id="913" name="Google Shape;913;p14"/>
          <p:cNvSpPr txBox="1">
            <a:spLocks noGrp="1"/>
          </p:cNvSpPr>
          <p:nvPr>
            <p:ph type="title" idx="20" hasCustomPrompt="1"/>
          </p:nvPr>
        </p:nvSpPr>
        <p:spPr>
          <a:xfrm>
            <a:off x="6183000" y="5096133"/>
            <a:ext cx="1291600" cy="696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sz="4000">
                <a:latin typeface="Chango"/>
                <a:ea typeface="Chango"/>
                <a:cs typeface="Chango"/>
                <a:sym typeface="Chango"/>
              </a:defRPr>
            </a:lvl1pPr>
            <a:lvl2pPr lvl="1" algn="r" rtl="0">
              <a:spcBef>
                <a:spcPts val="0"/>
              </a:spcBef>
              <a:spcAft>
                <a:spcPts val="0"/>
              </a:spcAft>
              <a:buSzPts val="3000"/>
              <a:buNone/>
              <a:defRPr sz="4000"/>
            </a:lvl2pPr>
            <a:lvl3pPr lvl="2" algn="r" rtl="0">
              <a:spcBef>
                <a:spcPts val="0"/>
              </a:spcBef>
              <a:spcAft>
                <a:spcPts val="0"/>
              </a:spcAft>
              <a:buSzPts val="3000"/>
              <a:buNone/>
              <a:defRPr sz="4000"/>
            </a:lvl3pPr>
            <a:lvl4pPr lvl="3" algn="r" rtl="0">
              <a:spcBef>
                <a:spcPts val="0"/>
              </a:spcBef>
              <a:spcAft>
                <a:spcPts val="0"/>
              </a:spcAft>
              <a:buSzPts val="3000"/>
              <a:buNone/>
              <a:defRPr sz="4000"/>
            </a:lvl4pPr>
            <a:lvl5pPr lvl="4" algn="r" rtl="0">
              <a:spcBef>
                <a:spcPts val="0"/>
              </a:spcBef>
              <a:spcAft>
                <a:spcPts val="0"/>
              </a:spcAft>
              <a:buSzPts val="3000"/>
              <a:buNone/>
              <a:defRPr sz="4000"/>
            </a:lvl5pPr>
            <a:lvl6pPr lvl="5" algn="r" rtl="0">
              <a:spcBef>
                <a:spcPts val="0"/>
              </a:spcBef>
              <a:spcAft>
                <a:spcPts val="0"/>
              </a:spcAft>
              <a:buSzPts val="3000"/>
              <a:buNone/>
              <a:defRPr sz="4000"/>
            </a:lvl6pPr>
            <a:lvl7pPr lvl="6" algn="r" rtl="0">
              <a:spcBef>
                <a:spcPts val="0"/>
              </a:spcBef>
              <a:spcAft>
                <a:spcPts val="0"/>
              </a:spcAft>
              <a:buSzPts val="3000"/>
              <a:buNone/>
              <a:defRPr sz="4000"/>
            </a:lvl7pPr>
            <a:lvl8pPr lvl="7" algn="r" rtl="0">
              <a:spcBef>
                <a:spcPts val="0"/>
              </a:spcBef>
              <a:spcAft>
                <a:spcPts val="0"/>
              </a:spcAft>
              <a:buSzPts val="3000"/>
              <a:buNone/>
              <a:defRPr sz="4000"/>
            </a:lvl8pPr>
            <a:lvl9pPr lvl="8" algn="r" rtl="0">
              <a:spcBef>
                <a:spcPts val="0"/>
              </a:spcBef>
              <a:spcAft>
                <a:spcPts val="0"/>
              </a:spcAft>
              <a:buSzPts val="3000"/>
              <a:buNone/>
              <a:defRPr sz="4000"/>
            </a:lvl9pPr>
          </a:lstStyle>
          <a:p>
            <a:r>
              <a:t>xx%</a:t>
            </a:r>
          </a:p>
        </p:txBody>
      </p:sp>
      <p:grpSp>
        <p:nvGrpSpPr>
          <p:cNvPr id="914" name="Google Shape;914;p14"/>
          <p:cNvGrpSpPr/>
          <p:nvPr/>
        </p:nvGrpSpPr>
        <p:grpSpPr>
          <a:xfrm>
            <a:off x="10852233" y="134259"/>
            <a:ext cx="1275196" cy="1271165"/>
            <a:chOff x="7716672" y="2820944"/>
            <a:chExt cx="557796" cy="556065"/>
          </a:xfrm>
        </p:grpSpPr>
        <p:sp>
          <p:nvSpPr>
            <p:cNvPr id="915" name="Google Shape;915;p14"/>
            <p:cNvSpPr/>
            <p:nvPr/>
          </p:nvSpPr>
          <p:spPr>
            <a:xfrm>
              <a:off x="8008233" y="2912937"/>
              <a:ext cx="66594" cy="118903"/>
            </a:xfrm>
            <a:custGeom>
              <a:avLst/>
              <a:gdLst/>
              <a:ahLst/>
              <a:cxnLst/>
              <a:rect l="l" t="t" r="r" b="b"/>
              <a:pathLst>
                <a:path w="923" h="1648" extrusionOk="0">
                  <a:moveTo>
                    <a:pt x="814" y="0"/>
                  </a:moveTo>
                  <a:lnTo>
                    <a:pt x="1" y="1438"/>
                  </a:lnTo>
                  <a:cubicBezTo>
                    <a:pt x="21" y="1581"/>
                    <a:pt x="88" y="1647"/>
                    <a:pt x="179" y="1647"/>
                  </a:cubicBezTo>
                  <a:cubicBezTo>
                    <a:pt x="208" y="1647"/>
                    <a:pt x="239" y="1641"/>
                    <a:pt x="272" y="1628"/>
                  </a:cubicBezTo>
                  <a:cubicBezTo>
                    <a:pt x="299" y="1628"/>
                    <a:pt x="353" y="1573"/>
                    <a:pt x="353" y="1546"/>
                  </a:cubicBezTo>
                  <a:lnTo>
                    <a:pt x="923" y="54"/>
                  </a:lnTo>
                  <a:lnTo>
                    <a:pt x="81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6" name="Google Shape;916;p14"/>
            <p:cNvSpPr/>
            <p:nvPr/>
          </p:nvSpPr>
          <p:spPr>
            <a:xfrm>
              <a:off x="8051307" y="2888766"/>
              <a:ext cx="43146" cy="36652"/>
            </a:xfrm>
            <a:custGeom>
              <a:avLst/>
              <a:gdLst/>
              <a:ahLst/>
              <a:cxnLst/>
              <a:rect l="l" t="t" r="r" b="b"/>
              <a:pathLst>
                <a:path w="598" h="508" extrusionOk="0">
                  <a:moveTo>
                    <a:pt x="290" y="0"/>
                  </a:moveTo>
                  <a:cubicBezTo>
                    <a:pt x="188" y="0"/>
                    <a:pt x="97" y="40"/>
                    <a:pt x="55" y="145"/>
                  </a:cubicBezTo>
                  <a:cubicBezTo>
                    <a:pt x="0" y="281"/>
                    <a:pt x="55" y="416"/>
                    <a:pt x="190" y="498"/>
                  </a:cubicBezTo>
                  <a:cubicBezTo>
                    <a:pt x="221" y="504"/>
                    <a:pt x="251" y="507"/>
                    <a:pt x="281" y="507"/>
                  </a:cubicBezTo>
                  <a:cubicBezTo>
                    <a:pt x="383" y="507"/>
                    <a:pt x="474" y="467"/>
                    <a:pt x="516" y="362"/>
                  </a:cubicBezTo>
                  <a:cubicBezTo>
                    <a:pt x="597" y="227"/>
                    <a:pt x="516" y="91"/>
                    <a:pt x="380" y="10"/>
                  </a:cubicBezTo>
                  <a:cubicBezTo>
                    <a:pt x="350" y="4"/>
                    <a:pt x="319" y="0"/>
                    <a:pt x="2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7" name="Google Shape;917;p14"/>
            <p:cNvSpPr/>
            <p:nvPr/>
          </p:nvSpPr>
          <p:spPr>
            <a:xfrm>
              <a:off x="8059099" y="3032274"/>
              <a:ext cx="95960" cy="43146"/>
            </a:xfrm>
            <a:custGeom>
              <a:avLst/>
              <a:gdLst/>
              <a:ahLst/>
              <a:cxnLst/>
              <a:rect l="l" t="t" r="r" b="b"/>
              <a:pathLst>
                <a:path w="1330" h="598" extrusionOk="0">
                  <a:moveTo>
                    <a:pt x="1303" y="1"/>
                  </a:moveTo>
                  <a:lnTo>
                    <a:pt x="82" y="380"/>
                  </a:lnTo>
                  <a:cubicBezTo>
                    <a:pt x="1" y="516"/>
                    <a:pt x="1" y="570"/>
                    <a:pt x="136" y="597"/>
                  </a:cubicBezTo>
                  <a:lnTo>
                    <a:pt x="218" y="597"/>
                  </a:lnTo>
                  <a:lnTo>
                    <a:pt x="1330" y="109"/>
                  </a:lnTo>
                  <a:lnTo>
                    <a:pt x="130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8" name="Google Shape;918;p14"/>
            <p:cNvSpPr/>
            <p:nvPr/>
          </p:nvSpPr>
          <p:spPr>
            <a:xfrm>
              <a:off x="8145247" y="3021812"/>
              <a:ext cx="29437" cy="25830"/>
            </a:xfrm>
            <a:custGeom>
              <a:avLst/>
              <a:gdLst/>
              <a:ahLst/>
              <a:cxnLst/>
              <a:rect l="l" t="t" r="r" b="b"/>
              <a:pathLst>
                <a:path w="408" h="358" extrusionOk="0">
                  <a:moveTo>
                    <a:pt x="212" y="0"/>
                  </a:moveTo>
                  <a:cubicBezTo>
                    <a:pt x="187" y="0"/>
                    <a:pt x="162" y="4"/>
                    <a:pt x="136" y="10"/>
                  </a:cubicBezTo>
                  <a:cubicBezTo>
                    <a:pt x="27" y="37"/>
                    <a:pt x="0" y="146"/>
                    <a:pt x="27" y="254"/>
                  </a:cubicBezTo>
                  <a:cubicBezTo>
                    <a:pt x="47" y="313"/>
                    <a:pt x="109" y="357"/>
                    <a:pt x="182" y="357"/>
                  </a:cubicBezTo>
                  <a:cubicBezTo>
                    <a:pt x="211" y="357"/>
                    <a:pt x="241" y="351"/>
                    <a:pt x="272" y="336"/>
                  </a:cubicBezTo>
                  <a:cubicBezTo>
                    <a:pt x="380" y="308"/>
                    <a:pt x="407" y="200"/>
                    <a:pt x="380" y="119"/>
                  </a:cubicBezTo>
                  <a:cubicBezTo>
                    <a:pt x="359" y="36"/>
                    <a:pt x="291" y="0"/>
                    <a:pt x="2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9" name="Google Shape;919;p14"/>
            <p:cNvSpPr/>
            <p:nvPr/>
          </p:nvSpPr>
          <p:spPr>
            <a:xfrm>
              <a:off x="8063067" y="3112506"/>
              <a:ext cx="121356" cy="66594"/>
            </a:xfrm>
            <a:custGeom>
              <a:avLst/>
              <a:gdLst/>
              <a:ahLst/>
              <a:cxnLst/>
              <a:rect l="l" t="t" r="r" b="b"/>
              <a:pathLst>
                <a:path w="1682" h="923" extrusionOk="0">
                  <a:moveTo>
                    <a:pt x="217" y="1"/>
                  </a:moveTo>
                  <a:cubicBezTo>
                    <a:pt x="54" y="28"/>
                    <a:pt x="0" y="136"/>
                    <a:pt x="54" y="272"/>
                  </a:cubicBezTo>
                  <a:cubicBezTo>
                    <a:pt x="54" y="299"/>
                    <a:pt x="81" y="353"/>
                    <a:pt x="136" y="353"/>
                  </a:cubicBezTo>
                  <a:lnTo>
                    <a:pt x="1600" y="923"/>
                  </a:lnTo>
                  <a:lnTo>
                    <a:pt x="1682" y="814"/>
                  </a:lnTo>
                  <a:lnTo>
                    <a:pt x="21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0" name="Google Shape;920;p14"/>
            <p:cNvSpPr/>
            <p:nvPr/>
          </p:nvSpPr>
          <p:spPr>
            <a:xfrm>
              <a:off x="8170644" y="3158826"/>
              <a:ext cx="39250" cy="37157"/>
            </a:xfrm>
            <a:custGeom>
              <a:avLst/>
              <a:gdLst/>
              <a:ahLst/>
              <a:cxnLst/>
              <a:rect l="l" t="t" r="r" b="b"/>
              <a:pathLst>
                <a:path w="544" h="515" extrusionOk="0">
                  <a:moveTo>
                    <a:pt x="263" y="0"/>
                  </a:moveTo>
                  <a:cubicBezTo>
                    <a:pt x="161" y="0"/>
                    <a:pt x="70" y="40"/>
                    <a:pt x="28" y="145"/>
                  </a:cubicBezTo>
                  <a:cubicBezTo>
                    <a:pt x="1" y="281"/>
                    <a:pt x="28" y="417"/>
                    <a:pt x="164" y="471"/>
                  </a:cubicBezTo>
                  <a:cubicBezTo>
                    <a:pt x="210" y="499"/>
                    <a:pt x="257" y="514"/>
                    <a:pt x="301" y="514"/>
                  </a:cubicBezTo>
                  <a:cubicBezTo>
                    <a:pt x="383" y="514"/>
                    <a:pt x="454" y="459"/>
                    <a:pt x="489" y="335"/>
                  </a:cubicBezTo>
                  <a:cubicBezTo>
                    <a:pt x="543" y="200"/>
                    <a:pt x="489" y="64"/>
                    <a:pt x="354" y="10"/>
                  </a:cubicBezTo>
                  <a:cubicBezTo>
                    <a:pt x="323" y="4"/>
                    <a:pt x="293"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1" name="Google Shape;921;p14"/>
            <p:cNvSpPr/>
            <p:nvPr/>
          </p:nvSpPr>
          <p:spPr>
            <a:xfrm>
              <a:off x="8019993" y="3165248"/>
              <a:ext cx="45094" cy="94084"/>
            </a:xfrm>
            <a:custGeom>
              <a:avLst/>
              <a:gdLst/>
              <a:ahLst/>
              <a:cxnLst/>
              <a:rect l="l" t="t" r="r" b="b"/>
              <a:pathLst>
                <a:path w="625" h="1304" extrusionOk="0">
                  <a:moveTo>
                    <a:pt x="107" y="1"/>
                  </a:moveTo>
                  <a:cubicBezTo>
                    <a:pt x="62" y="1"/>
                    <a:pt x="31" y="34"/>
                    <a:pt x="0" y="111"/>
                  </a:cubicBezTo>
                  <a:lnTo>
                    <a:pt x="0" y="192"/>
                  </a:lnTo>
                  <a:lnTo>
                    <a:pt x="516" y="1304"/>
                  </a:lnTo>
                  <a:lnTo>
                    <a:pt x="624" y="1277"/>
                  </a:lnTo>
                  <a:lnTo>
                    <a:pt x="245" y="56"/>
                  </a:lnTo>
                  <a:cubicBezTo>
                    <a:pt x="185" y="21"/>
                    <a:pt x="142" y="1"/>
                    <a:pt x="1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2" name="Google Shape;922;p14"/>
            <p:cNvSpPr/>
            <p:nvPr/>
          </p:nvSpPr>
          <p:spPr>
            <a:xfrm>
              <a:off x="8045463" y="3250747"/>
              <a:ext cx="29365" cy="26912"/>
            </a:xfrm>
            <a:custGeom>
              <a:avLst/>
              <a:gdLst/>
              <a:ahLst/>
              <a:cxnLst/>
              <a:rect l="l" t="t" r="r" b="b"/>
              <a:pathLst>
                <a:path w="407" h="373" extrusionOk="0">
                  <a:moveTo>
                    <a:pt x="208" y="1"/>
                  </a:moveTo>
                  <a:cubicBezTo>
                    <a:pt x="185" y="1"/>
                    <a:pt x="161" y="4"/>
                    <a:pt x="136" y="11"/>
                  </a:cubicBezTo>
                  <a:cubicBezTo>
                    <a:pt x="27" y="65"/>
                    <a:pt x="0" y="146"/>
                    <a:pt x="27" y="255"/>
                  </a:cubicBezTo>
                  <a:cubicBezTo>
                    <a:pt x="48" y="338"/>
                    <a:pt x="132" y="373"/>
                    <a:pt x="207" y="373"/>
                  </a:cubicBezTo>
                  <a:cubicBezTo>
                    <a:pt x="230" y="373"/>
                    <a:pt x="252" y="370"/>
                    <a:pt x="271" y="363"/>
                  </a:cubicBezTo>
                  <a:cubicBezTo>
                    <a:pt x="380" y="336"/>
                    <a:pt x="407" y="227"/>
                    <a:pt x="380" y="119"/>
                  </a:cubicBezTo>
                  <a:cubicBezTo>
                    <a:pt x="338" y="36"/>
                    <a:pt x="281" y="1"/>
                    <a:pt x="2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3" name="Google Shape;923;p14"/>
            <p:cNvSpPr/>
            <p:nvPr/>
          </p:nvSpPr>
          <p:spPr>
            <a:xfrm>
              <a:off x="7918189" y="3169793"/>
              <a:ext cx="66667" cy="118903"/>
            </a:xfrm>
            <a:custGeom>
              <a:avLst/>
              <a:gdLst/>
              <a:ahLst/>
              <a:cxnLst/>
              <a:rect l="l" t="t" r="r" b="b"/>
              <a:pathLst>
                <a:path w="924" h="1648" extrusionOk="0">
                  <a:moveTo>
                    <a:pt x="744" y="0"/>
                  </a:moveTo>
                  <a:cubicBezTo>
                    <a:pt x="716" y="0"/>
                    <a:pt x="686" y="7"/>
                    <a:pt x="652" y="20"/>
                  </a:cubicBezTo>
                  <a:cubicBezTo>
                    <a:pt x="598" y="20"/>
                    <a:pt x="571" y="48"/>
                    <a:pt x="571" y="75"/>
                  </a:cubicBezTo>
                  <a:lnTo>
                    <a:pt x="1" y="1594"/>
                  </a:lnTo>
                  <a:lnTo>
                    <a:pt x="109" y="1648"/>
                  </a:lnTo>
                  <a:lnTo>
                    <a:pt x="923" y="183"/>
                  </a:lnTo>
                  <a:cubicBezTo>
                    <a:pt x="882" y="61"/>
                    <a:pt x="827" y="0"/>
                    <a:pt x="7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4" name="Google Shape;924;p14"/>
            <p:cNvSpPr/>
            <p:nvPr/>
          </p:nvSpPr>
          <p:spPr>
            <a:xfrm>
              <a:off x="7898636" y="3276216"/>
              <a:ext cx="39250" cy="35570"/>
            </a:xfrm>
            <a:custGeom>
              <a:avLst/>
              <a:gdLst/>
              <a:ahLst/>
              <a:cxnLst/>
              <a:rect l="l" t="t" r="r" b="b"/>
              <a:pathLst>
                <a:path w="544" h="493" extrusionOk="0">
                  <a:moveTo>
                    <a:pt x="286" y="1"/>
                  </a:moveTo>
                  <a:cubicBezTo>
                    <a:pt x="177" y="1"/>
                    <a:pt x="70" y="41"/>
                    <a:pt x="28" y="146"/>
                  </a:cubicBezTo>
                  <a:cubicBezTo>
                    <a:pt x="1" y="281"/>
                    <a:pt x="28" y="417"/>
                    <a:pt x="163" y="471"/>
                  </a:cubicBezTo>
                  <a:cubicBezTo>
                    <a:pt x="198" y="485"/>
                    <a:pt x="234" y="492"/>
                    <a:pt x="267" y="492"/>
                  </a:cubicBezTo>
                  <a:cubicBezTo>
                    <a:pt x="364" y="492"/>
                    <a:pt x="449" y="436"/>
                    <a:pt x="489" y="336"/>
                  </a:cubicBezTo>
                  <a:cubicBezTo>
                    <a:pt x="543" y="200"/>
                    <a:pt x="489" y="64"/>
                    <a:pt x="380" y="10"/>
                  </a:cubicBezTo>
                  <a:cubicBezTo>
                    <a:pt x="350" y="4"/>
                    <a:pt x="318" y="1"/>
                    <a:pt x="2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5" name="Google Shape;925;p14"/>
            <p:cNvSpPr/>
            <p:nvPr/>
          </p:nvSpPr>
          <p:spPr>
            <a:xfrm>
              <a:off x="7837957" y="3124266"/>
              <a:ext cx="94011" cy="45094"/>
            </a:xfrm>
            <a:custGeom>
              <a:avLst/>
              <a:gdLst/>
              <a:ahLst/>
              <a:cxnLst/>
              <a:rect l="l" t="t" r="r" b="b"/>
              <a:pathLst>
                <a:path w="1303" h="625" extrusionOk="0">
                  <a:moveTo>
                    <a:pt x="1113" y="0"/>
                  </a:moveTo>
                  <a:lnTo>
                    <a:pt x="1" y="516"/>
                  </a:lnTo>
                  <a:lnTo>
                    <a:pt x="28" y="624"/>
                  </a:lnTo>
                  <a:lnTo>
                    <a:pt x="1249" y="245"/>
                  </a:lnTo>
                  <a:cubicBezTo>
                    <a:pt x="1303" y="109"/>
                    <a:pt x="1303" y="55"/>
                    <a:pt x="1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6" name="Google Shape;926;p14"/>
            <p:cNvSpPr/>
            <p:nvPr/>
          </p:nvSpPr>
          <p:spPr>
            <a:xfrm>
              <a:off x="7818405" y="3150962"/>
              <a:ext cx="29437" cy="26912"/>
            </a:xfrm>
            <a:custGeom>
              <a:avLst/>
              <a:gdLst/>
              <a:ahLst/>
              <a:cxnLst/>
              <a:rect l="l" t="t" r="r" b="b"/>
              <a:pathLst>
                <a:path w="408" h="373" extrusionOk="0">
                  <a:moveTo>
                    <a:pt x="197" y="0"/>
                  </a:moveTo>
                  <a:cubicBezTo>
                    <a:pt x="176" y="0"/>
                    <a:pt x="155" y="4"/>
                    <a:pt x="136" y="10"/>
                  </a:cubicBezTo>
                  <a:cubicBezTo>
                    <a:pt x="28" y="92"/>
                    <a:pt x="1" y="173"/>
                    <a:pt x="28" y="254"/>
                  </a:cubicBezTo>
                  <a:cubicBezTo>
                    <a:pt x="48" y="337"/>
                    <a:pt x="117" y="373"/>
                    <a:pt x="184" y="373"/>
                  </a:cubicBezTo>
                  <a:cubicBezTo>
                    <a:pt x="205" y="373"/>
                    <a:pt x="226" y="369"/>
                    <a:pt x="245" y="363"/>
                  </a:cubicBezTo>
                  <a:cubicBezTo>
                    <a:pt x="353" y="309"/>
                    <a:pt x="407" y="227"/>
                    <a:pt x="353" y="119"/>
                  </a:cubicBezTo>
                  <a:cubicBezTo>
                    <a:pt x="333" y="36"/>
                    <a:pt x="264" y="0"/>
                    <a:pt x="1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7" name="Google Shape;927;p14"/>
            <p:cNvSpPr/>
            <p:nvPr/>
          </p:nvSpPr>
          <p:spPr>
            <a:xfrm>
              <a:off x="7808664" y="3022534"/>
              <a:ext cx="121356" cy="66594"/>
            </a:xfrm>
            <a:custGeom>
              <a:avLst/>
              <a:gdLst/>
              <a:ahLst/>
              <a:cxnLst/>
              <a:rect l="l" t="t" r="r" b="b"/>
              <a:pathLst>
                <a:path w="1682" h="923" extrusionOk="0">
                  <a:moveTo>
                    <a:pt x="54" y="0"/>
                  </a:moveTo>
                  <a:lnTo>
                    <a:pt x="0" y="109"/>
                  </a:lnTo>
                  <a:lnTo>
                    <a:pt x="1438" y="922"/>
                  </a:lnTo>
                  <a:cubicBezTo>
                    <a:pt x="1627" y="868"/>
                    <a:pt x="1682" y="787"/>
                    <a:pt x="1627" y="651"/>
                  </a:cubicBezTo>
                  <a:cubicBezTo>
                    <a:pt x="1627" y="597"/>
                    <a:pt x="1573" y="570"/>
                    <a:pt x="1546" y="570"/>
                  </a:cubicBezTo>
                  <a:lnTo>
                    <a:pt x="5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8" name="Google Shape;928;p14"/>
            <p:cNvSpPr/>
            <p:nvPr/>
          </p:nvSpPr>
          <p:spPr>
            <a:xfrm>
              <a:off x="7783195" y="3004207"/>
              <a:ext cx="39177" cy="36652"/>
            </a:xfrm>
            <a:custGeom>
              <a:avLst/>
              <a:gdLst/>
              <a:ahLst/>
              <a:cxnLst/>
              <a:rect l="l" t="t" r="r" b="b"/>
              <a:pathLst>
                <a:path w="543" h="508" extrusionOk="0">
                  <a:moveTo>
                    <a:pt x="286" y="0"/>
                  </a:moveTo>
                  <a:cubicBezTo>
                    <a:pt x="177" y="0"/>
                    <a:pt x="70" y="40"/>
                    <a:pt x="28" y="146"/>
                  </a:cubicBezTo>
                  <a:cubicBezTo>
                    <a:pt x="0" y="281"/>
                    <a:pt x="28" y="417"/>
                    <a:pt x="163" y="498"/>
                  </a:cubicBezTo>
                  <a:cubicBezTo>
                    <a:pt x="194" y="504"/>
                    <a:pt x="224" y="508"/>
                    <a:pt x="254" y="508"/>
                  </a:cubicBezTo>
                  <a:cubicBezTo>
                    <a:pt x="357" y="508"/>
                    <a:pt x="453" y="468"/>
                    <a:pt x="516" y="363"/>
                  </a:cubicBezTo>
                  <a:cubicBezTo>
                    <a:pt x="543" y="227"/>
                    <a:pt x="516" y="91"/>
                    <a:pt x="380" y="10"/>
                  </a:cubicBezTo>
                  <a:cubicBezTo>
                    <a:pt x="350" y="4"/>
                    <a:pt x="318" y="0"/>
                    <a:pt x="2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9" name="Google Shape;929;p14"/>
            <p:cNvSpPr/>
            <p:nvPr/>
          </p:nvSpPr>
          <p:spPr>
            <a:xfrm>
              <a:off x="7928001" y="2942230"/>
              <a:ext cx="43146" cy="92568"/>
            </a:xfrm>
            <a:custGeom>
              <a:avLst/>
              <a:gdLst/>
              <a:ahLst/>
              <a:cxnLst/>
              <a:rect l="l" t="t" r="r" b="b"/>
              <a:pathLst>
                <a:path w="598" h="1283" extrusionOk="0">
                  <a:moveTo>
                    <a:pt x="82" y="1"/>
                  </a:moveTo>
                  <a:lnTo>
                    <a:pt x="1" y="28"/>
                  </a:lnTo>
                  <a:lnTo>
                    <a:pt x="353" y="1249"/>
                  </a:lnTo>
                  <a:cubicBezTo>
                    <a:pt x="406" y="1270"/>
                    <a:pt x="450" y="1283"/>
                    <a:pt x="486" y="1283"/>
                  </a:cubicBezTo>
                  <a:cubicBezTo>
                    <a:pt x="544" y="1283"/>
                    <a:pt x="581" y="1250"/>
                    <a:pt x="597" y="1167"/>
                  </a:cubicBezTo>
                  <a:lnTo>
                    <a:pt x="597" y="1113"/>
                  </a:lnTo>
                  <a:lnTo>
                    <a:pt x="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0" name="Google Shape;930;p14"/>
            <p:cNvSpPr/>
            <p:nvPr/>
          </p:nvSpPr>
          <p:spPr>
            <a:xfrm>
              <a:off x="7914293" y="2923976"/>
              <a:ext cx="31385" cy="25830"/>
            </a:xfrm>
            <a:custGeom>
              <a:avLst/>
              <a:gdLst/>
              <a:ahLst/>
              <a:cxnLst/>
              <a:rect l="l" t="t" r="r" b="b"/>
              <a:pathLst>
                <a:path w="435" h="358" extrusionOk="0">
                  <a:moveTo>
                    <a:pt x="224" y="0"/>
                  </a:moveTo>
                  <a:cubicBezTo>
                    <a:pt x="203" y="0"/>
                    <a:pt x="183" y="3"/>
                    <a:pt x="163" y="10"/>
                  </a:cubicBezTo>
                  <a:cubicBezTo>
                    <a:pt x="55" y="37"/>
                    <a:pt x="1" y="145"/>
                    <a:pt x="55" y="254"/>
                  </a:cubicBezTo>
                  <a:cubicBezTo>
                    <a:pt x="75" y="313"/>
                    <a:pt x="136" y="357"/>
                    <a:pt x="200" y="357"/>
                  </a:cubicBezTo>
                  <a:cubicBezTo>
                    <a:pt x="224" y="357"/>
                    <a:pt x="249" y="350"/>
                    <a:pt x="272" y="335"/>
                  </a:cubicBezTo>
                  <a:cubicBezTo>
                    <a:pt x="380" y="308"/>
                    <a:pt x="435" y="200"/>
                    <a:pt x="380" y="118"/>
                  </a:cubicBezTo>
                  <a:cubicBezTo>
                    <a:pt x="360" y="35"/>
                    <a:pt x="292" y="0"/>
                    <a:pt x="2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1" name="Google Shape;931;p14"/>
            <p:cNvSpPr/>
            <p:nvPr/>
          </p:nvSpPr>
          <p:spPr>
            <a:xfrm>
              <a:off x="7861479" y="2965679"/>
              <a:ext cx="270130" cy="270202"/>
            </a:xfrm>
            <a:custGeom>
              <a:avLst/>
              <a:gdLst/>
              <a:ahLst/>
              <a:cxnLst/>
              <a:rect l="l" t="t" r="r" b="b"/>
              <a:pathLst>
                <a:path w="3744" h="3745" extrusionOk="0">
                  <a:moveTo>
                    <a:pt x="1922" y="1"/>
                  </a:moveTo>
                  <a:cubicBezTo>
                    <a:pt x="1905" y="1"/>
                    <a:pt x="1889" y="1"/>
                    <a:pt x="1872" y="1"/>
                  </a:cubicBezTo>
                  <a:cubicBezTo>
                    <a:pt x="841" y="1"/>
                    <a:pt x="0" y="815"/>
                    <a:pt x="0" y="1873"/>
                  </a:cubicBezTo>
                  <a:cubicBezTo>
                    <a:pt x="0" y="2877"/>
                    <a:pt x="814" y="3745"/>
                    <a:pt x="1872" y="3745"/>
                  </a:cubicBezTo>
                  <a:cubicBezTo>
                    <a:pt x="2875" y="3745"/>
                    <a:pt x="3743" y="2931"/>
                    <a:pt x="3743" y="1873"/>
                  </a:cubicBezTo>
                  <a:cubicBezTo>
                    <a:pt x="3743" y="832"/>
                    <a:pt x="2955" y="1"/>
                    <a:pt x="19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2" name="Google Shape;932;p14"/>
            <p:cNvSpPr/>
            <p:nvPr/>
          </p:nvSpPr>
          <p:spPr>
            <a:xfrm>
              <a:off x="7967179" y="2856154"/>
              <a:ext cx="31385" cy="157648"/>
            </a:xfrm>
            <a:custGeom>
              <a:avLst/>
              <a:gdLst/>
              <a:ahLst/>
              <a:cxnLst/>
              <a:rect l="l" t="t" r="r" b="b"/>
              <a:pathLst>
                <a:path w="435" h="2185" extrusionOk="0">
                  <a:moveTo>
                    <a:pt x="136" y="1"/>
                  </a:moveTo>
                  <a:lnTo>
                    <a:pt x="0" y="2035"/>
                  </a:lnTo>
                  <a:cubicBezTo>
                    <a:pt x="74" y="2138"/>
                    <a:pt x="147" y="2185"/>
                    <a:pt x="221" y="2185"/>
                  </a:cubicBezTo>
                  <a:cubicBezTo>
                    <a:pt x="283" y="2185"/>
                    <a:pt x="345" y="2151"/>
                    <a:pt x="407" y="2089"/>
                  </a:cubicBezTo>
                  <a:cubicBezTo>
                    <a:pt x="434" y="2062"/>
                    <a:pt x="434" y="2035"/>
                    <a:pt x="434" y="1953"/>
                  </a:cubicBezTo>
                  <a:lnTo>
                    <a:pt x="29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3" name="Google Shape;933;p14"/>
            <p:cNvSpPr/>
            <p:nvPr/>
          </p:nvSpPr>
          <p:spPr>
            <a:xfrm>
              <a:off x="7961263" y="2820944"/>
              <a:ext cx="45094" cy="45094"/>
            </a:xfrm>
            <a:custGeom>
              <a:avLst/>
              <a:gdLst/>
              <a:ahLst/>
              <a:cxnLst/>
              <a:rect l="l" t="t" r="r" b="b"/>
              <a:pathLst>
                <a:path w="625" h="625" extrusionOk="0">
                  <a:moveTo>
                    <a:pt x="326" y="0"/>
                  </a:moveTo>
                  <a:cubicBezTo>
                    <a:pt x="136" y="0"/>
                    <a:pt x="1" y="136"/>
                    <a:pt x="1" y="326"/>
                  </a:cubicBezTo>
                  <a:cubicBezTo>
                    <a:pt x="1" y="489"/>
                    <a:pt x="136" y="624"/>
                    <a:pt x="326" y="624"/>
                  </a:cubicBezTo>
                  <a:cubicBezTo>
                    <a:pt x="489" y="624"/>
                    <a:pt x="625" y="489"/>
                    <a:pt x="625" y="326"/>
                  </a:cubicBezTo>
                  <a:cubicBezTo>
                    <a:pt x="625" y="136"/>
                    <a:pt x="489" y="0"/>
                    <a:pt x="3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4" name="Google Shape;934;p14"/>
            <p:cNvSpPr/>
            <p:nvPr/>
          </p:nvSpPr>
          <p:spPr>
            <a:xfrm>
              <a:off x="8047699" y="2946198"/>
              <a:ext cx="95671" cy="91053"/>
            </a:xfrm>
            <a:custGeom>
              <a:avLst/>
              <a:gdLst/>
              <a:ahLst/>
              <a:cxnLst/>
              <a:rect l="l" t="t" r="r" b="b"/>
              <a:pathLst>
                <a:path w="1326" h="1262" extrusionOk="0">
                  <a:moveTo>
                    <a:pt x="1217" y="0"/>
                  </a:moveTo>
                  <a:lnTo>
                    <a:pt x="23" y="1031"/>
                  </a:lnTo>
                  <a:cubicBezTo>
                    <a:pt x="1" y="1165"/>
                    <a:pt x="52" y="1262"/>
                    <a:pt x="162" y="1262"/>
                  </a:cubicBezTo>
                  <a:cubicBezTo>
                    <a:pt x="185" y="1262"/>
                    <a:pt x="211" y="1257"/>
                    <a:pt x="240" y="1248"/>
                  </a:cubicBezTo>
                  <a:cubicBezTo>
                    <a:pt x="267" y="1248"/>
                    <a:pt x="294" y="1248"/>
                    <a:pt x="349" y="1221"/>
                  </a:cubicBezTo>
                  <a:lnTo>
                    <a:pt x="1325" y="109"/>
                  </a:lnTo>
                  <a:lnTo>
                    <a:pt x="121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5" name="Google Shape;935;p14"/>
            <p:cNvSpPr/>
            <p:nvPr/>
          </p:nvSpPr>
          <p:spPr>
            <a:xfrm>
              <a:off x="8123674" y="2926573"/>
              <a:ext cx="39250" cy="35353"/>
            </a:xfrm>
            <a:custGeom>
              <a:avLst/>
              <a:gdLst/>
              <a:ahLst/>
              <a:cxnLst/>
              <a:rect l="l" t="t" r="r" b="b"/>
              <a:pathLst>
                <a:path w="544" h="490" extrusionOk="0">
                  <a:moveTo>
                    <a:pt x="262" y="1"/>
                  </a:moveTo>
                  <a:cubicBezTo>
                    <a:pt x="204" y="1"/>
                    <a:pt x="150" y="28"/>
                    <a:pt x="109" y="82"/>
                  </a:cubicBezTo>
                  <a:cubicBezTo>
                    <a:pt x="1" y="164"/>
                    <a:pt x="1" y="299"/>
                    <a:pt x="109" y="408"/>
                  </a:cubicBezTo>
                  <a:cubicBezTo>
                    <a:pt x="150" y="462"/>
                    <a:pt x="204" y="489"/>
                    <a:pt x="262" y="489"/>
                  </a:cubicBezTo>
                  <a:cubicBezTo>
                    <a:pt x="320" y="489"/>
                    <a:pt x="381" y="462"/>
                    <a:pt x="435" y="408"/>
                  </a:cubicBezTo>
                  <a:cubicBezTo>
                    <a:pt x="543" y="299"/>
                    <a:pt x="543" y="164"/>
                    <a:pt x="435" y="82"/>
                  </a:cubicBezTo>
                  <a:cubicBezTo>
                    <a:pt x="381" y="28"/>
                    <a:pt x="320" y="1"/>
                    <a:pt x="2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6" name="Google Shape;936;p14"/>
            <p:cNvSpPr/>
            <p:nvPr/>
          </p:nvSpPr>
          <p:spPr>
            <a:xfrm>
              <a:off x="8078724" y="3071452"/>
              <a:ext cx="162482" cy="31385"/>
            </a:xfrm>
            <a:custGeom>
              <a:avLst/>
              <a:gdLst/>
              <a:ahLst/>
              <a:cxnLst/>
              <a:rect l="l" t="t" r="r" b="b"/>
              <a:pathLst>
                <a:path w="2252" h="435" extrusionOk="0">
                  <a:moveTo>
                    <a:pt x="217" y="0"/>
                  </a:moveTo>
                  <a:cubicBezTo>
                    <a:pt x="0" y="136"/>
                    <a:pt x="0" y="271"/>
                    <a:pt x="136" y="407"/>
                  </a:cubicBezTo>
                  <a:cubicBezTo>
                    <a:pt x="190" y="434"/>
                    <a:pt x="217" y="434"/>
                    <a:pt x="271" y="434"/>
                  </a:cubicBezTo>
                  <a:lnTo>
                    <a:pt x="2251" y="298"/>
                  </a:lnTo>
                  <a:lnTo>
                    <a:pt x="2251" y="136"/>
                  </a:lnTo>
                  <a:lnTo>
                    <a:pt x="21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7" name="Google Shape;937;p14"/>
            <p:cNvSpPr/>
            <p:nvPr/>
          </p:nvSpPr>
          <p:spPr>
            <a:xfrm>
              <a:off x="8229374" y="3065536"/>
              <a:ext cx="45094" cy="45094"/>
            </a:xfrm>
            <a:custGeom>
              <a:avLst/>
              <a:gdLst/>
              <a:ahLst/>
              <a:cxnLst/>
              <a:rect l="l" t="t" r="r" b="b"/>
              <a:pathLst>
                <a:path w="625" h="625" extrusionOk="0">
                  <a:moveTo>
                    <a:pt x="299" y="1"/>
                  </a:moveTo>
                  <a:cubicBezTo>
                    <a:pt x="136" y="1"/>
                    <a:pt x="1" y="136"/>
                    <a:pt x="1" y="326"/>
                  </a:cubicBezTo>
                  <a:cubicBezTo>
                    <a:pt x="1" y="489"/>
                    <a:pt x="136" y="625"/>
                    <a:pt x="299" y="625"/>
                  </a:cubicBezTo>
                  <a:cubicBezTo>
                    <a:pt x="462" y="625"/>
                    <a:pt x="624" y="489"/>
                    <a:pt x="597" y="326"/>
                  </a:cubicBezTo>
                  <a:cubicBezTo>
                    <a:pt x="597" y="136"/>
                    <a:pt x="462" y="1"/>
                    <a:pt x="2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8" name="Google Shape;938;p14"/>
            <p:cNvSpPr/>
            <p:nvPr/>
          </p:nvSpPr>
          <p:spPr>
            <a:xfrm>
              <a:off x="8057440" y="3153271"/>
              <a:ext cx="89827" cy="94372"/>
            </a:xfrm>
            <a:custGeom>
              <a:avLst/>
              <a:gdLst/>
              <a:ahLst/>
              <a:cxnLst/>
              <a:rect l="l" t="t" r="r" b="b"/>
              <a:pathLst>
                <a:path w="1245" h="1308" extrusionOk="0">
                  <a:moveTo>
                    <a:pt x="209" y="0"/>
                  </a:moveTo>
                  <a:cubicBezTo>
                    <a:pt x="80" y="0"/>
                    <a:pt x="0" y="80"/>
                    <a:pt x="24" y="222"/>
                  </a:cubicBezTo>
                  <a:cubicBezTo>
                    <a:pt x="24" y="249"/>
                    <a:pt x="24" y="277"/>
                    <a:pt x="78" y="331"/>
                  </a:cubicBezTo>
                  <a:lnTo>
                    <a:pt x="1190" y="1307"/>
                  </a:lnTo>
                  <a:lnTo>
                    <a:pt x="1244" y="1199"/>
                  </a:lnTo>
                  <a:lnTo>
                    <a:pt x="268" y="5"/>
                  </a:lnTo>
                  <a:cubicBezTo>
                    <a:pt x="247" y="2"/>
                    <a:pt x="228" y="0"/>
                    <a:pt x="2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9" name="Google Shape;939;p14"/>
            <p:cNvSpPr/>
            <p:nvPr/>
          </p:nvSpPr>
          <p:spPr>
            <a:xfrm>
              <a:off x="8133486" y="3229967"/>
              <a:ext cx="39250" cy="35281"/>
            </a:xfrm>
            <a:custGeom>
              <a:avLst/>
              <a:gdLst/>
              <a:ahLst/>
              <a:cxnLst/>
              <a:rect l="l" t="t" r="r" b="b"/>
              <a:pathLst>
                <a:path w="544" h="489" extrusionOk="0">
                  <a:moveTo>
                    <a:pt x="262" y="0"/>
                  </a:moveTo>
                  <a:cubicBezTo>
                    <a:pt x="204" y="0"/>
                    <a:pt x="150" y="27"/>
                    <a:pt x="109" y="82"/>
                  </a:cubicBezTo>
                  <a:cubicBezTo>
                    <a:pt x="1" y="163"/>
                    <a:pt x="1" y="299"/>
                    <a:pt x="109" y="407"/>
                  </a:cubicBezTo>
                  <a:cubicBezTo>
                    <a:pt x="150" y="461"/>
                    <a:pt x="204" y="488"/>
                    <a:pt x="262" y="488"/>
                  </a:cubicBezTo>
                  <a:cubicBezTo>
                    <a:pt x="319" y="488"/>
                    <a:pt x="380" y="461"/>
                    <a:pt x="435" y="407"/>
                  </a:cubicBezTo>
                  <a:cubicBezTo>
                    <a:pt x="543" y="299"/>
                    <a:pt x="543" y="163"/>
                    <a:pt x="435" y="82"/>
                  </a:cubicBezTo>
                  <a:cubicBezTo>
                    <a:pt x="380" y="27"/>
                    <a:pt x="319" y="0"/>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0" name="Google Shape;940;p14"/>
            <p:cNvSpPr/>
            <p:nvPr/>
          </p:nvSpPr>
          <p:spPr>
            <a:xfrm>
              <a:off x="7994524" y="3186027"/>
              <a:ext cx="31385" cy="159451"/>
            </a:xfrm>
            <a:custGeom>
              <a:avLst/>
              <a:gdLst/>
              <a:ahLst/>
              <a:cxnLst/>
              <a:rect l="l" t="t" r="r" b="b"/>
              <a:pathLst>
                <a:path w="435" h="2210" extrusionOk="0">
                  <a:moveTo>
                    <a:pt x="208" y="0"/>
                  </a:moveTo>
                  <a:cubicBezTo>
                    <a:pt x="148" y="0"/>
                    <a:pt x="88" y="34"/>
                    <a:pt x="28" y="94"/>
                  </a:cubicBezTo>
                  <a:cubicBezTo>
                    <a:pt x="1" y="148"/>
                    <a:pt x="1" y="175"/>
                    <a:pt x="1" y="229"/>
                  </a:cubicBezTo>
                  <a:lnTo>
                    <a:pt x="109" y="2209"/>
                  </a:lnTo>
                  <a:lnTo>
                    <a:pt x="299" y="2209"/>
                  </a:lnTo>
                  <a:lnTo>
                    <a:pt x="435" y="175"/>
                  </a:lnTo>
                  <a:cubicBezTo>
                    <a:pt x="359" y="54"/>
                    <a:pt x="283" y="0"/>
                    <a:pt x="2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1" name="Google Shape;941;p14"/>
            <p:cNvSpPr/>
            <p:nvPr/>
          </p:nvSpPr>
          <p:spPr>
            <a:xfrm>
              <a:off x="7986732" y="3333648"/>
              <a:ext cx="43146" cy="43362"/>
            </a:xfrm>
            <a:custGeom>
              <a:avLst/>
              <a:gdLst/>
              <a:ahLst/>
              <a:cxnLst/>
              <a:rect l="l" t="t" r="r" b="b"/>
              <a:pathLst>
                <a:path w="598" h="601" extrusionOk="0">
                  <a:moveTo>
                    <a:pt x="299" y="1"/>
                  </a:moveTo>
                  <a:cubicBezTo>
                    <a:pt x="136" y="1"/>
                    <a:pt x="0" y="136"/>
                    <a:pt x="0" y="299"/>
                  </a:cubicBezTo>
                  <a:cubicBezTo>
                    <a:pt x="0" y="473"/>
                    <a:pt x="114" y="601"/>
                    <a:pt x="257" y="601"/>
                  </a:cubicBezTo>
                  <a:cubicBezTo>
                    <a:pt x="271" y="601"/>
                    <a:pt x="285" y="600"/>
                    <a:pt x="299" y="597"/>
                  </a:cubicBezTo>
                  <a:cubicBezTo>
                    <a:pt x="461" y="597"/>
                    <a:pt x="597" y="462"/>
                    <a:pt x="597" y="299"/>
                  </a:cubicBezTo>
                  <a:cubicBezTo>
                    <a:pt x="597" y="136"/>
                    <a:pt x="461" y="1"/>
                    <a:pt x="2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2" name="Google Shape;942;p14"/>
            <p:cNvSpPr/>
            <p:nvPr/>
          </p:nvSpPr>
          <p:spPr>
            <a:xfrm>
              <a:off x="7849718" y="3163083"/>
              <a:ext cx="95599" cy="92352"/>
            </a:xfrm>
            <a:custGeom>
              <a:avLst/>
              <a:gdLst/>
              <a:ahLst/>
              <a:cxnLst/>
              <a:rect l="l" t="t" r="r" b="b"/>
              <a:pathLst>
                <a:path w="1325" h="1280" extrusionOk="0">
                  <a:moveTo>
                    <a:pt x="1133" y="1"/>
                  </a:moveTo>
                  <a:cubicBezTo>
                    <a:pt x="1118" y="1"/>
                    <a:pt x="1102" y="2"/>
                    <a:pt x="1086" y="5"/>
                  </a:cubicBezTo>
                  <a:cubicBezTo>
                    <a:pt x="1031" y="5"/>
                    <a:pt x="1004" y="5"/>
                    <a:pt x="977" y="59"/>
                  </a:cubicBezTo>
                  <a:lnTo>
                    <a:pt x="1" y="1171"/>
                  </a:lnTo>
                  <a:lnTo>
                    <a:pt x="82" y="1280"/>
                  </a:lnTo>
                  <a:lnTo>
                    <a:pt x="1275" y="249"/>
                  </a:lnTo>
                  <a:cubicBezTo>
                    <a:pt x="1324" y="103"/>
                    <a:pt x="1264" y="1"/>
                    <a:pt x="11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3" name="Google Shape;943;p14"/>
            <p:cNvSpPr/>
            <p:nvPr/>
          </p:nvSpPr>
          <p:spPr>
            <a:xfrm>
              <a:off x="7830165" y="3239707"/>
              <a:ext cx="37229" cy="35281"/>
            </a:xfrm>
            <a:custGeom>
              <a:avLst/>
              <a:gdLst/>
              <a:ahLst/>
              <a:cxnLst/>
              <a:rect l="l" t="t" r="r" b="b"/>
              <a:pathLst>
                <a:path w="516" h="489" extrusionOk="0">
                  <a:moveTo>
                    <a:pt x="231" y="1"/>
                  </a:moveTo>
                  <a:cubicBezTo>
                    <a:pt x="170" y="1"/>
                    <a:pt x="109" y="28"/>
                    <a:pt x="55" y="82"/>
                  </a:cubicBezTo>
                  <a:cubicBezTo>
                    <a:pt x="0" y="164"/>
                    <a:pt x="0" y="299"/>
                    <a:pt x="55" y="408"/>
                  </a:cubicBezTo>
                  <a:cubicBezTo>
                    <a:pt x="109" y="462"/>
                    <a:pt x="170" y="489"/>
                    <a:pt x="231" y="489"/>
                  </a:cubicBezTo>
                  <a:cubicBezTo>
                    <a:pt x="292" y="489"/>
                    <a:pt x="353" y="462"/>
                    <a:pt x="407" y="408"/>
                  </a:cubicBezTo>
                  <a:cubicBezTo>
                    <a:pt x="516" y="299"/>
                    <a:pt x="516" y="164"/>
                    <a:pt x="407" y="82"/>
                  </a:cubicBezTo>
                  <a:cubicBezTo>
                    <a:pt x="353" y="28"/>
                    <a:pt x="292" y="1"/>
                    <a:pt x="2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4" name="Google Shape;944;p14"/>
            <p:cNvSpPr/>
            <p:nvPr/>
          </p:nvSpPr>
          <p:spPr>
            <a:xfrm>
              <a:off x="7751882" y="3098797"/>
              <a:ext cx="160534" cy="31385"/>
            </a:xfrm>
            <a:custGeom>
              <a:avLst/>
              <a:gdLst/>
              <a:ahLst/>
              <a:cxnLst/>
              <a:rect l="l" t="t" r="r" b="b"/>
              <a:pathLst>
                <a:path w="2225" h="435" extrusionOk="0">
                  <a:moveTo>
                    <a:pt x="1953" y="1"/>
                  </a:moveTo>
                  <a:lnTo>
                    <a:pt x="0" y="136"/>
                  </a:lnTo>
                  <a:lnTo>
                    <a:pt x="0" y="299"/>
                  </a:lnTo>
                  <a:lnTo>
                    <a:pt x="2035" y="435"/>
                  </a:lnTo>
                  <a:cubicBezTo>
                    <a:pt x="2225" y="299"/>
                    <a:pt x="2225" y="164"/>
                    <a:pt x="2089" y="28"/>
                  </a:cubicBezTo>
                  <a:cubicBezTo>
                    <a:pt x="2062" y="1"/>
                    <a:pt x="2035" y="1"/>
                    <a:pt x="19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5" name="Google Shape;945;p14"/>
            <p:cNvSpPr/>
            <p:nvPr/>
          </p:nvSpPr>
          <p:spPr>
            <a:xfrm>
              <a:off x="7716672" y="3091005"/>
              <a:ext cx="45094" cy="43146"/>
            </a:xfrm>
            <a:custGeom>
              <a:avLst/>
              <a:gdLst/>
              <a:ahLst/>
              <a:cxnLst/>
              <a:rect l="l" t="t" r="r" b="b"/>
              <a:pathLst>
                <a:path w="625" h="598" extrusionOk="0">
                  <a:moveTo>
                    <a:pt x="326" y="0"/>
                  </a:moveTo>
                  <a:cubicBezTo>
                    <a:pt x="136" y="0"/>
                    <a:pt x="0" y="136"/>
                    <a:pt x="0" y="299"/>
                  </a:cubicBezTo>
                  <a:cubicBezTo>
                    <a:pt x="0" y="461"/>
                    <a:pt x="136" y="597"/>
                    <a:pt x="326" y="597"/>
                  </a:cubicBezTo>
                  <a:cubicBezTo>
                    <a:pt x="488" y="597"/>
                    <a:pt x="624" y="461"/>
                    <a:pt x="624" y="299"/>
                  </a:cubicBezTo>
                  <a:cubicBezTo>
                    <a:pt x="624" y="136"/>
                    <a:pt x="488" y="0"/>
                    <a:pt x="3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6" name="Google Shape;946;p14"/>
            <p:cNvSpPr/>
            <p:nvPr/>
          </p:nvSpPr>
          <p:spPr>
            <a:xfrm>
              <a:off x="7843874" y="2953990"/>
              <a:ext cx="91198" cy="93290"/>
            </a:xfrm>
            <a:custGeom>
              <a:avLst/>
              <a:gdLst/>
              <a:ahLst/>
              <a:cxnLst/>
              <a:rect l="l" t="t" r="r" b="b"/>
              <a:pathLst>
                <a:path w="1264" h="1293" extrusionOk="0">
                  <a:moveTo>
                    <a:pt x="82" y="1"/>
                  </a:moveTo>
                  <a:lnTo>
                    <a:pt x="0" y="55"/>
                  </a:lnTo>
                  <a:lnTo>
                    <a:pt x="1004" y="1276"/>
                  </a:lnTo>
                  <a:cubicBezTo>
                    <a:pt x="1038" y="1287"/>
                    <a:pt x="1069" y="1292"/>
                    <a:pt x="1098" y="1292"/>
                  </a:cubicBezTo>
                  <a:cubicBezTo>
                    <a:pt x="1205" y="1292"/>
                    <a:pt x="1264" y="1214"/>
                    <a:pt x="1221" y="1086"/>
                  </a:cubicBezTo>
                  <a:cubicBezTo>
                    <a:pt x="1221" y="1059"/>
                    <a:pt x="1221" y="1004"/>
                    <a:pt x="1194" y="977"/>
                  </a:cubicBezTo>
                  <a:lnTo>
                    <a:pt x="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7" name="Google Shape;947;p14"/>
            <p:cNvSpPr/>
            <p:nvPr/>
          </p:nvSpPr>
          <p:spPr>
            <a:xfrm>
              <a:off x="7820353" y="2935448"/>
              <a:ext cx="39250" cy="34271"/>
            </a:xfrm>
            <a:custGeom>
              <a:avLst/>
              <a:gdLst/>
              <a:ahLst/>
              <a:cxnLst/>
              <a:rect l="l" t="t" r="r" b="b"/>
              <a:pathLst>
                <a:path w="544" h="475" extrusionOk="0">
                  <a:moveTo>
                    <a:pt x="262" y="0"/>
                  </a:moveTo>
                  <a:cubicBezTo>
                    <a:pt x="204" y="0"/>
                    <a:pt x="150" y="14"/>
                    <a:pt x="109" y="41"/>
                  </a:cubicBezTo>
                  <a:cubicBezTo>
                    <a:pt x="1" y="149"/>
                    <a:pt x="1" y="285"/>
                    <a:pt x="109" y="393"/>
                  </a:cubicBezTo>
                  <a:cubicBezTo>
                    <a:pt x="150" y="448"/>
                    <a:pt x="204" y="475"/>
                    <a:pt x="262" y="475"/>
                  </a:cubicBezTo>
                  <a:cubicBezTo>
                    <a:pt x="319" y="475"/>
                    <a:pt x="380" y="448"/>
                    <a:pt x="435" y="393"/>
                  </a:cubicBezTo>
                  <a:cubicBezTo>
                    <a:pt x="543" y="285"/>
                    <a:pt x="543" y="149"/>
                    <a:pt x="435" y="41"/>
                  </a:cubicBezTo>
                  <a:cubicBezTo>
                    <a:pt x="380" y="14"/>
                    <a:pt x="319" y="0"/>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8" name="Google Shape;948;p14"/>
            <p:cNvSpPr/>
            <p:nvPr/>
          </p:nvSpPr>
          <p:spPr>
            <a:xfrm>
              <a:off x="7951522" y="3034006"/>
              <a:ext cx="45022" cy="45310"/>
            </a:xfrm>
            <a:custGeom>
              <a:avLst/>
              <a:gdLst/>
              <a:ahLst/>
              <a:cxnLst/>
              <a:rect l="l" t="t" r="r" b="b"/>
              <a:pathLst>
                <a:path w="624" h="628" extrusionOk="0">
                  <a:moveTo>
                    <a:pt x="361" y="1"/>
                  </a:moveTo>
                  <a:cubicBezTo>
                    <a:pt x="350" y="1"/>
                    <a:pt x="338" y="2"/>
                    <a:pt x="326" y="4"/>
                  </a:cubicBezTo>
                  <a:cubicBezTo>
                    <a:pt x="136" y="4"/>
                    <a:pt x="0" y="139"/>
                    <a:pt x="0" y="302"/>
                  </a:cubicBezTo>
                  <a:cubicBezTo>
                    <a:pt x="0" y="492"/>
                    <a:pt x="136" y="628"/>
                    <a:pt x="326" y="628"/>
                  </a:cubicBezTo>
                  <a:cubicBezTo>
                    <a:pt x="488" y="628"/>
                    <a:pt x="624" y="492"/>
                    <a:pt x="624" y="302"/>
                  </a:cubicBezTo>
                  <a:cubicBezTo>
                    <a:pt x="624" y="151"/>
                    <a:pt x="508" y="1"/>
                    <a:pt x="3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9" name="Google Shape;949;p14"/>
            <p:cNvSpPr/>
            <p:nvPr/>
          </p:nvSpPr>
          <p:spPr>
            <a:xfrm>
              <a:off x="8016097" y="3120370"/>
              <a:ext cx="29365" cy="29437"/>
            </a:xfrm>
            <a:custGeom>
              <a:avLst/>
              <a:gdLst/>
              <a:ahLst/>
              <a:cxnLst/>
              <a:rect l="l" t="t" r="r" b="b"/>
              <a:pathLst>
                <a:path w="407" h="408" extrusionOk="0">
                  <a:moveTo>
                    <a:pt x="190" y="0"/>
                  </a:moveTo>
                  <a:cubicBezTo>
                    <a:pt x="109" y="0"/>
                    <a:pt x="0" y="82"/>
                    <a:pt x="0" y="190"/>
                  </a:cubicBezTo>
                  <a:cubicBezTo>
                    <a:pt x="0" y="299"/>
                    <a:pt x="109" y="407"/>
                    <a:pt x="190" y="407"/>
                  </a:cubicBezTo>
                  <a:cubicBezTo>
                    <a:pt x="299" y="407"/>
                    <a:pt x="407" y="299"/>
                    <a:pt x="407" y="190"/>
                  </a:cubicBezTo>
                  <a:cubicBezTo>
                    <a:pt x="407" y="54"/>
                    <a:pt x="326" y="0"/>
                    <a:pt x="1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0" name="Google Shape;950;p14"/>
            <p:cNvSpPr/>
            <p:nvPr/>
          </p:nvSpPr>
          <p:spPr>
            <a:xfrm>
              <a:off x="7945606" y="3125854"/>
              <a:ext cx="13781" cy="16089"/>
            </a:xfrm>
            <a:custGeom>
              <a:avLst/>
              <a:gdLst/>
              <a:ahLst/>
              <a:cxnLst/>
              <a:rect l="l" t="t" r="r" b="b"/>
              <a:pathLst>
                <a:path w="191" h="223" extrusionOk="0">
                  <a:moveTo>
                    <a:pt x="112" y="0"/>
                  </a:moveTo>
                  <a:cubicBezTo>
                    <a:pt x="103" y="0"/>
                    <a:pt x="93" y="2"/>
                    <a:pt x="82" y="6"/>
                  </a:cubicBezTo>
                  <a:cubicBezTo>
                    <a:pt x="55" y="6"/>
                    <a:pt x="1" y="60"/>
                    <a:pt x="1" y="114"/>
                  </a:cubicBezTo>
                  <a:cubicBezTo>
                    <a:pt x="1" y="168"/>
                    <a:pt x="28" y="223"/>
                    <a:pt x="82" y="223"/>
                  </a:cubicBezTo>
                  <a:cubicBezTo>
                    <a:pt x="136" y="223"/>
                    <a:pt x="191" y="195"/>
                    <a:pt x="191" y="114"/>
                  </a:cubicBezTo>
                  <a:cubicBezTo>
                    <a:pt x="191" y="67"/>
                    <a:pt x="170" y="0"/>
                    <a:pt x="1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1" name="Google Shape;951;p14"/>
            <p:cNvSpPr/>
            <p:nvPr/>
          </p:nvSpPr>
          <p:spPr>
            <a:xfrm>
              <a:off x="8037598" y="3055795"/>
              <a:ext cx="13781" cy="15729"/>
            </a:xfrm>
            <a:custGeom>
              <a:avLst/>
              <a:gdLst/>
              <a:ahLst/>
              <a:cxnLst/>
              <a:rect l="l" t="t" r="r" b="b"/>
              <a:pathLst>
                <a:path w="191" h="218" extrusionOk="0">
                  <a:moveTo>
                    <a:pt x="109" y="0"/>
                  </a:moveTo>
                  <a:cubicBezTo>
                    <a:pt x="55" y="0"/>
                    <a:pt x="1" y="54"/>
                    <a:pt x="1" y="109"/>
                  </a:cubicBezTo>
                  <a:cubicBezTo>
                    <a:pt x="1" y="136"/>
                    <a:pt x="28" y="217"/>
                    <a:pt x="109" y="217"/>
                  </a:cubicBezTo>
                  <a:cubicBezTo>
                    <a:pt x="136" y="217"/>
                    <a:pt x="190" y="190"/>
                    <a:pt x="190" y="109"/>
                  </a:cubicBezTo>
                  <a:cubicBezTo>
                    <a:pt x="190" y="54"/>
                    <a:pt x="163" y="0"/>
                    <a:pt x="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52" name="Google Shape;952;p14"/>
          <p:cNvGrpSpPr/>
          <p:nvPr/>
        </p:nvGrpSpPr>
        <p:grpSpPr>
          <a:xfrm>
            <a:off x="10954650" y="2895509"/>
            <a:ext cx="1070373" cy="1066979"/>
            <a:chOff x="7716672" y="2820944"/>
            <a:chExt cx="557796" cy="556065"/>
          </a:xfrm>
        </p:grpSpPr>
        <p:sp>
          <p:nvSpPr>
            <p:cNvPr id="953" name="Google Shape;953;p14"/>
            <p:cNvSpPr/>
            <p:nvPr/>
          </p:nvSpPr>
          <p:spPr>
            <a:xfrm>
              <a:off x="8008233" y="2912937"/>
              <a:ext cx="66594" cy="118903"/>
            </a:xfrm>
            <a:custGeom>
              <a:avLst/>
              <a:gdLst/>
              <a:ahLst/>
              <a:cxnLst/>
              <a:rect l="l" t="t" r="r" b="b"/>
              <a:pathLst>
                <a:path w="923" h="1648" extrusionOk="0">
                  <a:moveTo>
                    <a:pt x="814" y="0"/>
                  </a:moveTo>
                  <a:lnTo>
                    <a:pt x="1" y="1438"/>
                  </a:lnTo>
                  <a:cubicBezTo>
                    <a:pt x="21" y="1581"/>
                    <a:pt x="88" y="1647"/>
                    <a:pt x="179" y="1647"/>
                  </a:cubicBezTo>
                  <a:cubicBezTo>
                    <a:pt x="208" y="1647"/>
                    <a:pt x="239" y="1641"/>
                    <a:pt x="272" y="1628"/>
                  </a:cubicBezTo>
                  <a:cubicBezTo>
                    <a:pt x="299" y="1628"/>
                    <a:pt x="353" y="1573"/>
                    <a:pt x="353" y="1546"/>
                  </a:cubicBezTo>
                  <a:lnTo>
                    <a:pt x="923" y="54"/>
                  </a:lnTo>
                  <a:lnTo>
                    <a:pt x="81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4" name="Google Shape;954;p14"/>
            <p:cNvSpPr/>
            <p:nvPr/>
          </p:nvSpPr>
          <p:spPr>
            <a:xfrm>
              <a:off x="8051307" y="2888766"/>
              <a:ext cx="43146" cy="36652"/>
            </a:xfrm>
            <a:custGeom>
              <a:avLst/>
              <a:gdLst/>
              <a:ahLst/>
              <a:cxnLst/>
              <a:rect l="l" t="t" r="r" b="b"/>
              <a:pathLst>
                <a:path w="598" h="508" extrusionOk="0">
                  <a:moveTo>
                    <a:pt x="290" y="0"/>
                  </a:moveTo>
                  <a:cubicBezTo>
                    <a:pt x="188" y="0"/>
                    <a:pt x="97" y="40"/>
                    <a:pt x="55" y="145"/>
                  </a:cubicBezTo>
                  <a:cubicBezTo>
                    <a:pt x="0" y="281"/>
                    <a:pt x="55" y="416"/>
                    <a:pt x="190" y="498"/>
                  </a:cubicBezTo>
                  <a:cubicBezTo>
                    <a:pt x="221" y="504"/>
                    <a:pt x="251" y="507"/>
                    <a:pt x="281" y="507"/>
                  </a:cubicBezTo>
                  <a:cubicBezTo>
                    <a:pt x="383" y="507"/>
                    <a:pt x="474" y="467"/>
                    <a:pt x="516" y="362"/>
                  </a:cubicBezTo>
                  <a:cubicBezTo>
                    <a:pt x="597" y="227"/>
                    <a:pt x="516" y="91"/>
                    <a:pt x="380" y="10"/>
                  </a:cubicBezTo>
                  <a:cubicBezTo>
                    <a:pt x="350" y="4"/>
                    <a:pt x="319" y="0"/>
                    <a:pt x="2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5" name="Google Shape;955;p14"/>
            <p:cNvSpPr/>
            <p:nvPr/>
          </p:nvSpPr>
          <p:spPr>
            <a:xfrm>
              <a:off x="8059099" y="3032274"/>
              <a:ext cx="95960" cy="43146"/>
            </a:xfrm>
            <a:custGeom>
              <a:avLst/>
              <a:gdLst/>
              <a:ahLst/>
              <a:cxnLst/>
              <a:rect l="l" t="t" r="r" b="b"/>
              <a:pathLst>
                <a:path w="1330" h="598" extrusionOk="0">
                  <a:moveTo>
                    <a:pt x="1303" y="1"/>
                  </a:moveTo>
                  <a:lnTo>
                    <a:pt x="82" y="380"/>
                  </a:lnTo>
                  <a:cubicBezTo>
                    <a:pt x="1" y="516"/>
                    <a:pt x="1" y="570"/>
                    <a:pt x="136" y="597"/>
                  </a:cubicBezTo>
                  <a:lnTo>
                    <a:pt x="218" y="597"/>
                  </a:lnTo>
                  <a:lnTo>
                    <a:pt x="1330" y="109"/>
                  </a:lnTo>
                  <a:lnTo>
                    <a:pt x="130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6" name="Google Shape;956;p14"/>
            <p:cNvSpPr/>
            <p:nvPr/>
          </p:nvSpPr>
          <p:spPr>
            <a:xfrm>
              <a:off x="8145247" y="3021812"/>
              <a:ext cx="29437" cy="25830"/>
            </a:xfrm>
            <a:custGeom>
              <a:avLst/>
              <a:gdLst/>
              <a:ahLst/>
              <a:cxnLst/>
              <a:rect l="l" t="t" r="r" b="b"/>
              <a:pathLst>
                <a:path w="408" h="358" extrusionOk="0">
                  <a:moveTo>
                    <a:pt x="212" y="0"/>
                  </a:moveTo>
                  <a:cubicBezTo>
                    <a:pt x="187" y="0"/>
                    <a:pt x="162" y="4"/>
                    <a:pt x="136" y="10"/>
                  </a:cubicBezTo>
                  <a:cubicBezTo>
                    <a:pt x="27" y="37"/>
                    <a:pt x="0" y="146"/>
                    <a:pt x="27" y="254"/>
                  </a:cubicBezTo>
                  <a:cubicBezTo>
                    <a:pt x="47" y="313"/>
                    <a:pt x="109" y="357"/>
                    <a:pt x="182" y="357"/>
                  </a:cubicBezTo>
                  <a:cubicBezTo>
                    <a:pt x="211" y="357"/>
                    <a:pt x="241" y="351"/>
                    <a:pt x="272" y="336"/>
                  </a:cubicBezTo>
                  <a:cubicBezTo>
                    <a:pt x="380" y="308"/>
                    <a:pt x="407" y="200"/>
                    <a:pt x="380" y="119"/>
                  </a:cubicBezTo>
                  <a:cubicBezTo>
                    <a:pt x="359" y="36"/>
                    <a:pt x="291" y="0"/>
                    <a:pt x="2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7" name="Google Shape;957;p14"/>
            <p:cNvSpPr/>
            <p:nvPr/>
          </p:nvSpPr>
          <p:spPr>
            <a:xfrm>
              <a:off x="8063067" y="3112506"/>
              <a:ext cx="121356" cy="66594"/>
            </a:xfrm>
            <a:custGeom>
              <a:avLst/>
              <a:gdLst/>
              <a:ahLst/>
              <a:cxnLst/>
              <a:rect l="l" t="t" r="r" b="b"/>
              <a:pathLst>
                <a:path w="1682" h="923" extrusionOk="0">
                  <a:moveTo>
                    <a:pt x="217" y="1"/>
                  </a:moveTo>
                  <a:cubicBezTo>
                    <a:pt x="54" y="28"/>
                    <a:pt x="0" y="136"/>
                    <a:pt x="54" y="272"/>
                  </a:cubicBezTo>
                  <a:cubicBezTo>
                    <a:pt x="54" y="299"/>
                    <a:pt x="81" y="353"/>
                    <a:pt x="136" y="353"/>
                  </a:cubicBezTo>
                  <a:lnTo>
                    <a:pt x="1600" y="923"/>
                  </a:lnTo>
                  <a:lnTo>
                    <a:pt x="1682" y="814"/>
                  </a:lnTo>
                  <a:lnTo>
                    <a:pt x="21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8" name="Google Shape;958;p14"/>
            <p:cNvSpPr/>
            <p:nvPr/>
          </p:nvSpPr>
          <p:spPr>
            <a:xfrm>
              <a:off x="8170644" y="3158826"/>
              <a:ext cx="39250" cy="37157"/>
            </a:xfrm>
            <a:custGeom>
              <a:avLst/>
              <a:gdLst/>
              <a:ahLst/>
              <a:cxnLst/>
              <a:rect l="l" t="t" r="r" b="b"/>
              <a:pathLst>
                <a:path w="544" h="515" extrusionOk="0">
                  <a:moveTo>
                    <a:pt x="263" y="0"/>
                  </a:moveTo>
                  <a:cubicBezTo>
                    <a:pt x="161" y="0"/>
                    <a:pt x="70" y="40"/>
                    <a:pt x="28" y="145"/>
                  </a:cubicBezTo>
                  <a:cubicBezTo>
                    <a:pt x="1" y="281"/>
                    <a:pt x="28" y="417"/>
                    <a:pt x="164" y="471"/>
                  </a:cubicBezTo>
                  <a:cubicBezTo>
                    <a:pt x="210" y="499"/>
                    <a:pt x="257" y="514"/>
                    <a:pt x="301" y="514"/>
                  </a:cubicBezTo>
                  <a:cubicBezTo>
                    <a:pt x="383" y="514"/>
                    <a:pt x="454" y="459"/>
                    <a:pt x="489" y="335"/>
                  </a:cubicBezTo>
                  <a:cubicBezTo>
                    <a:pt x="543" y="200"/>
                    <a:pt x="489" y="64"/>
                    <a:pt x="354" y="10"/>
                  </a:cubicBezTo>
                  <a:cubicBezTo>
                    <a:pt x="323" y="4"/>
                    <a:pt x="293" y="0"/>
                    <a:pt x="2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9" name="Google Shape;959;p14"/>
            <p:cNvSpPr/>
            <p:nvPr/>
          </p:nvSpPr>
          <p:spPr>
            <a:xfrm>
              <a:off x="8019993" y="3165248"/>
              <a:ext cx="45094" cy="94084"/>
            </a:xfrm>
            <a:custGeom>
              <a:avLst/>
              <a:gdLst/>
              <a:ahLst/>
              <a:cxnLst/>
              <a:rect l="l" t="t" r="r" b="b"/>
              <a:pathLst>
                <a:path w="625" h="1304" extrusionOk="0">
                  <a:moveTo>
                    <a:pt x="107" y="1"/>
                  </a:moveTo>
                  <a:cubicBezTo>
                    <a:pt x="62" y="1"/>
                    <a:pt x="31" y="34"/>
                    <a:pt x="0" y="111"/>
                  </a:cubicBezTo>
                  <a:lnTo>
                    <a:pt x="0" y="192"/>
                  </a:lnTo>
                  <a:lnTo>
                    <a:pt x="516" y="1304"/>
                  </a:lnTo>
                  <a:lnTo>
                    <a:pt x="624" y="1277"/>
                  </a:lnTo>
                  <a:lnTo>
                    <a:pt x="245" y="56"/>
                  </a:lnTo>
                  <a:cubicBezTo>
                    <a:pt x="185" y="21"/>
                    <a:pt x="142" y="1"/>
                    <a:pt x="1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0" name="Google Shape;960;p14"/>
            <p:cNvSpPr/>
            <p:nvPr/>
          </p:nvSpPr>
          <p:spPr>
            <a:xfrm>
              <a:off x="8045463" y="3250747"/>
              <a:ext cx="29365" cy="26912"/>
            </a:xfrm>
            <a:custGeom>
              <a:avLst/>
              <a:gdLst/>
              <a:ahLst/>
              <a:cxnLst/>
              <a:rect l="l" t="t" r="r" b="b"/>
              <a:pathLst>
                <a:path w="407" h="373" extrusionOk="0">
                  <a:moveTo>
                    <a:pt x="208" y="1"/>
                  </a:moveTo>
                  <a:cubicBezTo>
                    <a:pt x="185" y="1"/>
                    <a:pt x="161" y="4"/>
                    <a:pt x="136" y="11"/>
                  </a:cubicBezTo>
                  <a:cubicBezTo>
                    <a:pt x="27" y="65"/>
                    <a:pt x="0" y="146"/>
                    <a:pt x="27" y="255"/>
                  </a:cubicBezTo>
                  <a:cubicBezTo>
                    <a:pt x="48" y="338"/>
                    <a:pt x="132" y="373"/>
                    <a:pt x="207" y="373"/>
                  </a:cubicBezTo>
                  <a:cubicBezTo>
                    <a:pt x="230" y="373"/>
                    <a:pt x="252" y="370"/>
                    <a:pt x="271" y="363"/>
                  </a:cubicBezTo>
                  <a:cubicBezTo>
                    <a:pt x="380" y="336"/>
                    <a:pt x="407" y="227"/>
                    <a:pt x="380" y="119"/>
                  </a:cubicBezTo>
                  <a:cubicBezTo>
                    <a:pt x="338" y="36"/>
                    <a:pt x="281" y="1"/>
                    <a:pt x="2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1" name="Google Shape;961;p14"/>
            <p:cNvSpPr/>
            <p:nvPr/>
          </p:nvSpPr>
          <p:spPr>
            <a:xfrm>
              <a:off x="7918189" y="3169793"/>
              <a:ext cx="66667" cy="118903"/>
            </a:xfrm>
            <a:custGeom>
              <a:avLst/>
              <a:gdLst/>
              <a:ahLst/>
              <a:cxnLst/>
              <a:rect l="l" t="t" r="r" b="b"/>
              <a:pathLst>
                <a:path w="924" h="1648" extrusionOk="0">
                  <a:moveTo>
                    <a:pt x="744" y="0"/>
                  </a:moveTo>
                  <a:cubicBezTo>
                    <a:pt x="716" y="0"/>
                    <a:pt x="686" y="7"/>
                    <a:pt x="652" y="20"/>
                  </a:cubicBezTo>
                  <a:cubicBezTo>
                    <a:pt x="598" y="20"/>
                    <a:pt x="571" y="48"/>
                    <a:pt x="571" y="75"/>
                  </a:cubicBezTo>
                  <a:lnTo>
                    <a:pt x="1" y="1594"/>
                  </a:lnTo>
                  <a:lnTo>
                    <a:pt x="109" y="1648"/>
                  </a:lnTo>
                  <a:lnTo>
                    <a:pt x="923" y="183"/>
                  </a:lnTo>
                  <a:cubicBezTo>
                    <a:pt x="882" y="61"/>
                    <a:pt x="827" y="0"/>
                    <a:pt x="7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2" name="Google Shape;962;p14"/>
            <p:cNvSpPr/>
            <p:nvPr/>
          </p:nvSpPr>
          <p:spPr>
            <a:xfrm>
              <a:off x="7898636" y="3276216"/>
              <a:ext cx="39250" cy="35570"/>
            </a:xfrm>
            <a:custGeom>
              <a:avLst/>
              <a:gdLst/>
              <a:ahLst/>
              <a:cxnLst/>
              <a:rect l="l" t="t" r="r" b="b"/>
              <a:pathLst>
                <a:path w="544" h="493" extrusionOk="0">
                  <a:moveTo>
                    <a:pt x="286" y="1"/>
                  </a:moveTo>
                  <a:cubicBezTo>
                    <a:pt x="177" y="1"/>
                    <a:pt x="70" y="41"/>
                    <a:pt x="28" y="146"/>
                  </a:cubicBezTo>
                  <a:cubicBezTo>
                    <a:pt x="1" y="281"/>
                    <a:pt x="28" y="417"/>
                    <a:pt x="163" y="471"/>
                  </a:cubicBezTo>
                  <a:cubicBezTo>
                    <a:pt x="198" y="485"/>
                    <a:pt x="234" y="492"/>
                    <a:pt x="267" y="492"/>
                  </a:cubicBezTo>
                  <a:cubicBezTo>
                    <a:pt x="364" y="492"/>
                    <a:pt x="449" y="436"/>
                    <a:pt x="489" y="336"/>
                  </a:cubicBezTo>
                  <a:cubicBezTo>
                    <a:pt x="543" y="200"/>
                    <a:pt x="489" y="64"/>
                    <a:pt x="380" y="10"/>
                  </a:cubicBezTo>
                  <a:cubicBezTo>
                    <a:pt x="350" y="4"/>
                    <a:pt x="318" y="1"/>
                    <a:pt x="2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3" name="Google Shape;963;p14"/>
            <p:cNvSpPr/>
            <p:nvPr/>
          </p:nvSpPr>
          <p:spPr>
            <a:xfrm>
              <a:off x="7837957" y="3124266"/>
              <a:ext cx="94011" cy="45094"/>
            </a:xfrm>
            <a:custGeom>
              <a:avLst/>
              <a:gdLst/>
              <a:ahLst/>
              <a:cxnLst/>
              <a:rect l="l" t="t" r="r" b="b"/>
              <a:pathLst>
                <a:path w="1303" h="625" extrusionOk="0">
                  <a:moveTo>
                    <a:pt x="1113" y="0"/>
                  </a:moveTo>
                  <a:lnTo>
                    <a:pt x="1" y="516"/>
                  </a:lnTo>
                  <a:lnTo>
                    <a:pt x="28" y="624"/>
                  </a:lnTo>
                  <a:lnTo>
                    <a:pt x="1249" y="245"/>
                  </a:lnTo>
                  <a:cubicBezTo>
                    <a:pt x="1303" y="109"/>
                    <a:pt x="1303" y="55"/>
                    <a:pt x="11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4" name="Google Shape;964;p14"/>
            <p:cNvSpPr/>
            <p:nvPr/>
          </p:nvSpPr>
          <p:spPr>
            <a:xfrm>
              <a:off x="7818405" y="3150962"/>
              <a:ext cx="29437" cy="26912"/>
            </a:xfrm>
            <a:custGeom>
              <a:avLst/>
              <a:gdLst/>
              <a:ahLst/>
              <a:cxnLst/>
              <a:rect l="l" t="t" r="r" b="b"/>
              <a:pathLst>
                <a:path w="408" h="373" extrusionOk="0">
                  <a:moveTo>
                    <a:pt x="197" y="0"/>
                  </a:moveTo>
                  <a:cubicBezTo>
                    <a:pt x="176" y="0"/>
                    <a:pt x="155" y="4"/>
                    <a:pt x="136" y="10"/>
                  </a:cubicBezTo>
                  <a:cubicBezTo>
                    <a:pt x="28" y="92"/>
                    <a:pt x="1" y="173"/>
                    <a:pt x="28" y="254"/>
                  </a:cubicBezTo>
                  <a:cubicBezTo>
                    <a:pt x="48" y="337"/>
                    <a:pt x="117" y="373"/>
                    <a:pt x="184" y="373"/>
                  </a:cubicBezTo>
                  <a:cubicBezTo>
                    <a:pt x="205" y="373"/>
                    <a:pt x="226" y="369"/>
                    <a:pt x="245" y="363"/>
                  </a:cubicBezTo>
                  <a:cubicBezTo>
                    <a:pt x="353" y="309"/>
                    <a:pt x="407" y="227"/>
                    <a:pt x="353" y="119"/>
                  </a:cubicBezTo>
                  <a:cubicBezTo>
                    <a:pt x="333" y="36"/>
                    <a:pt x="264" y="0"/>
                    <a:pt x="19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5" name="Google Shape;965;p14"/>
            <p:cNvSpPr/>
            <p:nvPr/>
          </p:nvSpPr>
          <p:spPr>
            <a:xfrm>
              <a:off x="7808664" y="3022534"/>
              <a:ext cx="121356" cy="66594"/>
            </a:xfrm>
            <a:custGeom>
              <a:avLst/>
              <a:gdLst/>
              <a:ahLst/>
              <a:cxnLst/>
              <a:rect l="l" t="t" r="r" b="b"/>
              <a:pathLst>
                <a:path w="1682" h="923" extrusionOk="0">
                  <a:moveTo>
                    <a:pt x="54" y="0"/>
                  </a:moveTo>
                  <a:lnTo>
                    <a:pt x="0" y="109"/>
                  </a:lnTo>
                  <a:lnTo>
                    <a:pt x="1438" y="922"/>
                  </a:lnTo>
                  <a:cubicBezTo>
                    <a:pt x="1627" y="868"/>
                    <a:pt x="1682" y="787"/>
                    <a:pt x="1627" y="651"/>
                  </a:cubicBezTo>
                  <a:cubicBezTo>
                    <a:pt x="1627" y="597"/>
                    <a:pt x="1573" y="570"/>
                    <a:pt x="1546" y="570"/>
                  </a:cubicBezTo>
                  <a:lnTo>
                    <a:pt x="5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6" name="Google Shape;966;p14"/>
            <p:cNvSpPr/>
            <p:nvPr/>
          </p:nvSpPr>
          <p:spPr>
            <a:xfrm>
              <a:off x="7783195" y="3004207"/>
              <a:ext cx="39177" cy="36652"/>
            </a:xfrm>
            <a:custGeom>
              <a:avLst/>
              <a:gdLst/>
              <a:ahLst/>
              <a:cxnLst/>
              <a:rect l="l" t="t" r="r" b="b"/>
              <a:pathLst>
                <a:path w="543" h="508" extrusionOk="0">
                  <a:moveTo>
                    <a:pt x="286" y="0"/>
                  </a:moveTo>
                  <a:cubicBezTo>
                    <a:pt x="177" y="0"/>
                    <a:pt x="70" y="40"/>
                    <a:pt x="28" y="146"/>
                  </a:cubicBezTo>
                  <a:cubicBezTo>
                    <a:pt x="0" y="281"/>
                    <a:pt x="28" y="417"/>
                    <a:pt x="163" y="498"/>
                  </a:cubicBezTo>
                  <a:cubicBezTo>
                    <a:pt x="194" y="504"/>
                    <a:pt x="224" y="508"/>
                    <a:pt x="254" y="508"/>
                  </a:cubicBezTo>
                  <a:cubicBezTo>
                    <a:pt x="357" y="508"/>
                    <a:pt x="453" y="468"/>
                    <a:pt x="516" y="363"/>
                  </a:cubicBezTo>
                  <a:cubicBezTo>
                    <a:pt x="543" y="227"/>
                    <a:pt x="516" y="91"/>
                    <a:pt x="380" y="10"/>
                  </a:cubicBezTo>
                  <a:cubicBezTo>
                    <a:pt x="350" y="4"/>
                    <a:pt x="318" y="0"/>
                    <a:pt x="2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7" name="Google Shape;967;p14"/>
            <p:cNvSpPr/>
            <p:nvPr/>
          </p:nvSpPr>
          <p:spPr>
            <a:xfrm>
              <a:off x="7928001" y="2942230"/>
              <a:ext cx="43146" cy="92568"/>
            </a:xfrm>
            <a:custGeom>
              <a:avLst/>
              <a:gdLst/>
              <a:ahLst/>
              <a:cxnLst/>
              <a:rect l="l" t="t" r="r" b="b"/>
              <a:pathLst>
                <a:path w="598" h="1283" extrusionOk="0">
                  <a:moveTo>
                    <a:pt x="82" y="1"/>
                  </a:moveTo>
                  <a:lnTo>
                    <a:pt x="1" y="28"/>
                  </a:lnTo>
                  <a:lnTo>
                    <a:pt x="353" y="1249"/>
                  </a:lnTo>
                  <a:cubicBezTo>
                    <a:pt x="406" y="1270"/>
                    <a:pt x="450" y="1283"/>
                    <a:pt x="486" y="1283"/>
                  </a:cubicBezTo>
                  <a:cubicBezTo>
                    <a:pt x="544" y="1283"/>
                    <a:pt x="581" y="1250"/>
                    <a:pt x="597" y="1167"/>
                  </a:cubicBezTo>
                  <a:lnTo>
                    <a:pt x="597" y="1113"/>
                  </a:lnTo>
                  <a:lnTo>
                    <a:pt x="8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8" name="Google Shape;968;p14"/>
            <p:cNvSpPr/>
            <p:nvPr/>
          </p:nvSpPr>
          <p:spPr>
            <a:xfrm>
              <a:off x="7914293" y="2923976"/>
              <a:ext cx="31385" cy="25830"/>
            </a:xfrm>
            <a:custGeom>
              <a:avLst/>
              <a:gdLst/>
              <a:ahLst/>
              <a:cxnLst/>
              <a:rect l="l" t="t" r="r" b="b"/>
              <a:pathLst>
                <a:path w="435" h="358" extrusionOk="0">
                  <a:moveTo>
                    <a:pt x="224" y="0"/>
                  </a:moveTo>
                  <a:cubicBezTo>
                    <a:pt x="203" y="0"/>
                    <a:pt x="183" y="3"/>
                    <a:pt x="163" y="10"/>
                  </a:cubicBezTo>
                  <a:cubicBezTo>
                    <a:pt x="55" y="37"/>
                    <a:pt x="1" y="145"/>
                    <a:pt x="55" y="254"/>
                  </a:cubicBezTo>
                  <a:cubicBezTo>
                    <a:pt x="75" y="313"/>
                    <a:pt x="136" y="357"/>
                    <a:pt x="200" y="357"/>
                  </a:cubicBezTo>
                  <a:cubicBezTo>
                    <a:pt x="224" y="357"/>
                    <a:pt x="249" y="350"/>
                    <a:pt x="272" y="335"/>
                  </a:cubicBezTo>
                  <a:cubicBezTo>
                    <a:pt x="380" y="308"/>
                    <a:pt x="435" y="200"/>
                    <a:pt x="380" y="118"/>
                  </a:cubicBezTo>
                  <a:cubicBezTo>
                    <a:pt x="360" y="35"/>
                    <a:pt x="292" y="0"/>
                    <a:pt x="2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9" name="Google Shape;969;p14"/>
            <p:cNvSpPr/>
            <p:nvPr/>
          </p:nvSpPr>
          <p:spPr>
            <a:xfrm>
              <a:off x="7861479" y="2965679"/>
              <a:ext cx="270130" cy="270202"/>
            </a:xfrm>
            <a:custGeom>
              <a:avLst/>
              <a:gdLst/>
              <a:ahLst/>
              <a:cxnLst/>
              <a:rect l="l" t="t" r="r" b="b"/>
              <a:pathLst>
                <a:path w="3744" h="3745" extrusionOk="0">
                  <a:moveTo>
                    <a:pt x="1922" y="1"/>
                  </a:moveTo>
                  <a:cubicBezTo>
                    <a:pt x="1905" y="1"/>
                    <a:pt x="1889" y="1"/>
                    <a:pt x="1872" y="1"/>
                  </a:cubicBezTo>
                  <a:cubicBezTo>
                    <a:pt x="841" y="1"/>
                    <a:pt x="0" y="815"/>
                    <a:pt x="0" y="1873"/>
                  </a:cubicBezTo>
                  <a:cubicBezTo>
                    <a:pt x="0" y="2877"/>
                    <a:pt x="814" y="3745"/>
                    <a:pt x="1872" y="3745"/>
                  </a:cubicBezTo>
                  <a:cubicBezTo>
                    <a:pt x="2875" y="3745"/>
                    <a:pt x="3743" y="2931"/>
                    <a:pt x="3743" y="1873"/>
                  </a:cubicBezTo>
                  <a:cubicBezTo>
                    <a:pt x="3743" y="832"/>
                    <a:pt x="2955" y="1"/>
                    <a:pt x="19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0" name="Google Shape;970;p14"/>
            <p:cNvSpPr/>
            <p:nvPr/>
          </p:nvSpPr>
          <p:spPr>
            <a:xfrm>
              <a:off x="7967179" y="2856154"/>
              <a:ext cx="31385" cy="157648"/>
            </a:xfrm>
            <a:custGeom>
              <a:avLst/>
              <a:gdLst/>
              <a:ahLst/>
              <a:cxnLst/>
              <a:rect l="l" t="t" r="r" b="b"/>
              <a:pathLst>
                <a:path w="435" h="2185" extrusionOk="0">
                  <a:moveTo>
                    <a:pt x="136" y="1"/>
                  </a:moveTo>
                  <a:lnTo>
                    <a:pt x="0" y="2035"/>
                  </a:lnTo>
                  <a:cubicBezTo>
                    <a:pt x="74" y="2138"/>
                    <a:pt x="147" y="2185"/>
                    <a:pt x="221" y="2185"/>
                  </a:cubicBezTo>
                  <a:cubicBezTo>
                    <a:pt x="283" y="2185"/>
                    <a:pt x="345" y="2151"/>
                    <a:pt x="407" y="2089"/>
                  </a:cubicBezTo>
                  <a:cubicBezTo>
                    <a:pt x="434" y="2062"/>
                    <a:pt x="434" y="2035"/>
                    <a:pt x="434" y="1953"/>
                  </a:cubicBezTo>
                  <a:lnTo>
                    <a:pt x="29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1" name="Google Shape;971;p14"/>
            <p:cNvSpPr/>
            <p:nvPr/>
          </p:nvSpPr>
          <p:spPr>
            <a:xfrm>
              <a:off x="7961263" y="2820944"/>
              <a:ext cx="45094" cy="45094"/>
            </a:xfrm>
            <a:custGeom>
              <a:avLst/>
              <a:gdLst/>
              <a:ahLst/>
              <a:cxnLst/>
              <a:rect l="l" t="t" r="r" b="b"/>
              <a:pathLst>
                <a:path w="625" h="625" extrusionOk="0">
                  <a:moveTo>
                    <a:pt x="326" y="0"/>
                  </a:moveTo>
                  <a:cubicBezTo>
                    <a:pt x="136" y="0"/>
                    <a:pt x="1" y="136"/>
                    <a:pt x="1" y="326"/>
                  </a:cubicBezTo>
                  <a:cubicBezTo>
                    <a:pt x="1" y="489"/>
                    <a:pt x="136" y="624"/>
                    <a:pt x="326" y="624"/>
                  </a:cubicBezTo>
                  <a:cubicBezTo>
                    <a:pt x="489" y="624"/>
                    <a:pt x="625" y="489"/>
                    <a:pt x="625" y="326"/>
                  </a:cubicBezTo>
                  <a:cubicBezTo>
                    <a:pt x="625" y="136"/>
                    <a:pt x="489" y="0"/>
                    <a:pt x="3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2" name="Google Shape;972;p14"/>
            <p:cNvSpPr/>
            <p:nvPr/>
          </p:nvSpPr>
          <p:spPr>
            <a:xfrm>
              <a:off x="8047699" y="2946198"/>
              <a:ext cx="95671" cy="91053"/>
            </a:xfrm>
            <a:custGeom>
              <a:avLst/>
              <a:gdLst/>
              <a:ahLst/>
              <a:cxnLst/>
              <a:rect l="l" t="t" r="r" b="b"/>
              <a:pathLst>
                <a:path w="1326" h="1262" extrusionOk="0">
                  <a:moveTo>
                    <a:pt x="1217" y="0"/>
                  </a:moveTo>
                  <a:lnTo>
                    <a:pt x="23" y="1031"/>
                  </a:lnTo>
                  <a:cubicBezTo>
                    <a:pt x="1" y="1165"/>
                    <a:pt x="52" y="1262"/>
                    <a:pt x="162" y="1262"/>
                  </a:cubicBezTo>
                  <a:cubicBezTo>
                    <a:pt x="185" y="1262"/>
                    <a:pt x="211" y="1257"/>
                    <a:pt x="240" y="1248"/>
                  </a:cubicBezTo>
                  <a:cubicBezTo>
                    <a:pt x="267" y="1248"/>
                    <a:pt x="294" y="1248"/>
                    <a:pt x="349" y="1221"/>
                  </a:cubicBezTo>
                  <a:lnTo>
                    <a:pt x="1325" y="109"/>
                  </a:lnTo>
                  <a:lnTo>
                    <a:pt x="12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3" name="Google Shape;973;p14"/>
            <p:cNvSpPr/>
            <p:nvPr/>
          </p:nvSpPr>
          <p:spPr>
            <a:xfrm>
              <a:off x="8123674" y="2926573"/>
              <a:ext cx="39250" cy="35353"/>
            </a:xfrm>
            <a:custGeom>
              <a:avLst/>
              <a:gdLst/>
              <a:ahLst/>
              <a:cxnLst/>
              <a:rect l="l" t="t" r="r" b="b"/>
              <a:pathLst>
                <a:path w="544" h="490" extrusionOk="0">
                  <a:moveTo>
                    <a:pt x="262" y="1"/>
                  </a:moveTo>
                  <a:cubicBezTo>
                    <a:pt x="204" y="1"/>
                    <a:pt x="150" y="28"/>
                    <a:pt x="109" y="82"/>
                  </a:cubicBezTo>
                  <a:cubicBezTo>
                    <a:pt x="1" y="164"/>
                    <a:pt x="1" y="299"/>
                    <a:pt x="109" y="408"/>
                  </a:cubicBezTo>
                  <a:cubicBezTo>
                    <a:pt x="150" y="462"/>
                    <a:pt x="204" y="489"/>
                    <a:pt x="262" y="489"/>
                  </a:cubicBezTo>
                  <a:cubicBezTo>
                    <a:pt x="320" y="489"/>
                    <a:pt x="381" y="462"/>
                    <a:pt x="435" y="408"/>
                  </a:cubicBezTo>
                  <a:cubicBezTo>
                    <a:pt x="543" y="299"/>
                    <a:pt x="543" y="164"/>
                    <a:pt x="435" y="82"/>
                  </a:cubicBezTo>
                  <a:cubicBezTo>
                    <a:pt x="381" y="28"/>
                    <a:pt x="320" y="1"/>
                    <a:pt x="2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4" name="Google Shape;974;p14"/>
            <p:cNvSpPr/>
            <p:nvPr/>
          </p:nvSpPr>
          <p:spPr>
            <a:xfrm>
              <a:off x="8078724" y="3071452"/>
              <a:ext cx="162482" cy="31385"/>
            </a:xfrm>
            <a:custGeom>
              <a:avLst/>
              <a:gdLst/>
              <a:ahLst/>
              <a:cxnLst/>
              <a:rect l="l" t="t" r="r" b="b"/>
              <a:pathLst>
                <a:path w="2252" h="435" extrusionOk="0">
                  <a:moveTo>
                    <a:pt x="217" y="0"/>
                  </a:moveTo>
                  <a:cubicBezTo>
                    <a:pt x="0" y="136"/>
                    <a:pt x="0" y="271"/>
                    <a:pt x="136" y="407"/>
                  </a:cubicBezTo>
                  <a:cubicBezTo>
                    <a:pt x="190" y="434"/>
                    <a:pt x="217" y="434"/>
                    <a:pt x="271" y="434"/>
                  </a:cubicBezTo>
                  <a:lnTo>
                    <a:pt x="2251" y="298"/>
                  </a:lnTo>
                  <a:lnTo>
                    <a:pt x="2251" y="136"/>
                  </a:lnTo>
                  <a:lnTo>
                    <a:pt x="2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5" name="Google Shape;975;p14"/>
            <p:cNvSpPr/>
            <p:nvPr/>
          </p:nvSpPr>
          <p:spPr>
            <a:xfrm>
              <a:off x="8229374" y="3065536"/>
              <a:ext cx="45094" cy="45094"/>
            </a:xfrm>
            <a:custGeom>
              <a:avLst/>
              <a:gdLst/>
              <a:ahLst/>
              <a:cxnLst/>
              <a:rect l="l" t="t" r="r" b="b"/>
              <a:pathLst>
                <a:path w="625" h="625" extrusionOk="0">
                  <a:moveTo>
                    <a:pt x="299" y="1"/>
                  </a:moveTo>
                  <a:cubicBezTo>
                    <a:pt x="136" y="1"/>
                    <a:pt x="1" y="136"/>
                    <a:pt x="1" y="326"/>
                  </a:cubicBezTo>
                  <a:cubicBezTo>
                    <a:pt x="1" y="489"/>
                    <a:pt x="136" y="625"/>
                    <a:pt x="299" y="625"/>
                  </a:cubicBezTo>
                  <a:cubicBezTo>
                    <a:pt x="462" y="625"/>
                    <a:pt x="624" y="489"/>
                    <a:pt x="597" y="326"/>
                  </a:cubicBezTo>
                  <a:cubicBezTo>
                    <a:pt x="597" y="136"/>
                    <a:pt x="462" y="1"/>
                    <a:pt x="2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6" name="Google Shape;976;p14"/>
            <p:cNvSpPr/>
            <p:nvPr/>
          </p:nvSpPr>
          <p:spPr>
            <a:xfrm>
              <a:off x="8057440" y="3153271"/>
              <a:ext cx="89827" cy="94372"/>
            </a:xfrm>
            <a:custGeom>
              <a:avLst/>
              <a:gdLst/>
              <a:ahLst/>
              <a:cxnLst/>
              <a:rect l="l" t="t" r="r" b="b"/>
              <a:pathLst>
                <a:path w="1245" h="1308" extrusionOk="0">
                  <a:moveTo>
                    <a:pt x="209" y="0"/>
                  </a:moveTo>
                  <a:cubicBezTo>
                    <a:pt x="80" y="0"/>
                    <a:pt x="0" y="80"/>
                    <a:pt x="24" y="222"/>
                  </a:cubicBezTo>
                  <a:cubicBezTo>
                    <a:pt x="24" y="249"/>
                    <a:pt x="24" y="277"/>
                    <a:pt x="78" y="331"/>
                  </a:cubicBezTo>
                  <a:lnTo>
                    <a:pt x="1190" y="1307"/>
                  </a:lnTo>
                  <a:lnTo>
                    <a:pt x="1244" y="1199"/>
                  </a:lnTo>
                  <a:lnTo>
                    <a:pt x="268" y="5"/>
                  </a:lnTo>
                  <a:cubicBezTo>
                    <a:pt x="247" y="2"/>
                    <a:pt x="228" y="0"/>
                    <a:pt x="2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7" name="Google Shape;977;p14"/>
            <p:cNvSpPr/>
            <p:nvPr/>
          </p:nvSpPr>
          <p:spPr>
            <a:xfrm>
              <a:off x="8133486" y="3229967"/>
              <a:ext cx="39250" cy="35281"/>
            </a:xfrm>
            <a:custGeom>
              <a:avLst/>
              <a:gdLst/>
              <a:ahLst/>
              <a:cxnLst/>
              <a:rect l="l" t="t" r="r" b="b"/>
              <a:pathLst>
                <a:path w="544" h="489" extrusionOk="0">
                  <a:moveTo>
                    <a:pt x="262" y="0"/>
                  </a:moveTo>
                  <a:cubicBezTo>
                    <a:pt x="204" y="0"/>
                    <a:pt x="150" y="27"/>
                    <a:pt x="109" y="82"/>
                  </a:cubicBezTo>
                  <a:cubicBezTo>
                    <a:pt x="1" y="163"/>
                    <a:pt x="1" y="299"/>
                    <a:pt x="109" y="407"/>
                  </a:cubicBezTo>
                  <a:cubicBezTo>
                    <a:pt x="150" y="461"/>
                    <a:pt x="204" y="488"/>
                    <a:pt x="262" y="488"/>
                  </a:cubicBezTo>
                  <a:cubicBezTo>
                    <a:pt x="319" y="488"/>
                    <a:pt x="380" y="461"/>
                    <a:pt x="435" y="407"/>
                  </a:cubicBezTo>
                  <a:cubicBezTo>
                    <a:pt x="543" y="299"/>
                    <a:pt x="543" y="163"/>
                    <a:pt x="435" y="82"/>
                  </a:cubicBezTo>
                  <a:cubicBezTo>
                    <a:pt x="380" y="27"/>
                    <a:pt x="319" y="0"/>
                    <a:pt x="2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8" name="Google Shape;978;p14"/>
            <p:cNvSpPr/>
            <p:nvPr/>
          </p:nvSpPr>
          <p:spPr>
            <a:xfrm>
              <a:off x="7994524" y="3186027"/>
              <a:ext cx="31385" cy="159451"/>
            </a:xfrm>
            <a:custGeom>
              <a:avLst/>
              <a:gdLst/>
              <a:ahLst/>
              <a:cxnLst/>
              <a:rect l="l" t="t" r="r" b="b"/>
              <a:pathLst>
                <a:path w="435" h="2210" extrusionOk="0">
                  <a:moveTo>
                    <a:pt x="208" y="0"/>
                  </a:moveTo>
                  <a:cubicBezTo>
                    <a:pt x="148" y="0"/>
                    <a:pt x="88" y="34"/>
                    <a:pt x="28" y="94"/>
                  </a:cubicBezTo>
                  <a:cubicBezTo>
                    <a:pt x="1" y="148"/>
                    <a:pt x="1" y="175"/>
                    <a:pt x="1" y="229"/>
                  </a:cubicBezTo>
                  <a:lnTo>
                    <a:pt x="109" y="2209"/>
                  </a:lnTo>
                  <a:lnTo>
                    <a:pt x="299" y="2209"/>
                  </a:lnTo>
                  <a:lnTo>
                    <a:pt x="435" y="175"/>
                  </a:lnTo>
                  <a:cubicBezTo>
                    <a:pt x="359" y="54"/>
                    <a:pt x="283" y="0"/>
                    <a:pt x="2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9" name="Google Shape;979;p14"/>
            <p:cNvSpPr/>
            <p:nvPr/>
          </p:nvSpPr>
          <p:spPr>
            <a:xfrm>
              <a:off x="7986732" y="3333648"/>
              <a:ext cx="43146" cy="43362"/>
            </a:xfrm>
            <a:custGeom>
              <a:avLst/>
              <a:gdLst/>
              <a:ahLst/>
              <a:cxnLst/>
              <a:rect l="l" t="t" r="r" b="b"/>
              <a:pathLst>
                <a:path w="598" h="601" extrusionOk="0">
                  <a:moveTo>
                    <a:pt x="299" y="1"/>
                  </a:moveTo>
                  <a:cubicBezTo>
                    <a:pt x="136" y="1"/>
                    <a:pt x="0" y="136"/>
                    <a:pt x="0" y="299"/>
                  </a:cubicBezTo>
                  <a:cubicBezTo>
                    <a:pt x="0" y="473"/>
                    <a:pt x="114" y="601"/>
                    <a:pt x="257" y="601"/>
                  </a:cubicBezTo>
                  <a:cubicBezTo>
                    <a:pt x="271" y="601"/>
                    <a:pt x="285" y="600"/>
                    <a:pt x="299" y="597"/>
                  </a:cubicBezTo>
                  <a:cubicBezTo>
                    <a:pt x="461" y="597"/>
                    <a:pt x="597" y="462"/>
                    <a:pt x="597" y="299"/>
                  </a:cubicBezTo>
                  <a:cubicBezTo>
                    <a:pt x="597" y="136"/>
                    <a:pt x="461" y="1"/>
                    <a:pt x="2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0" name="Google Shape;980;p14"/>
            <p:cNvSpPr/>
            <p:nvPr/>
          </p:nvSpPr>
          <p:spPr>
            <a:xfrm>
              <a:off x="7849718" y="3163083"/>
              <a:ext cx="95599" cy="92352"/>
            </a:xfrm>
            <a:custGeom>
              <a:avLst/>
              <a:gdLst/>
              <a:ahLst/>
              <a:cxnLst/>
              <a:rect l="l" t="t" r="r" b="b"/>
              <a:pathLst>
                <a:path w="1325" h="1280" extrusionOk="0">
                  <a:moveTo>
                    <a:pt x="1133" y="1"/>
                  </a:moveTo>
                  <a:cubicBezTo>
                    <a:pt x="1118" y="1"/>
                    <a:pt x="1102" y="2"/>
                    <a:pt x="1086" y="5"/>
                  </a:cubicBezTo>
                  <a:cubicBezTo>
                    <a:pt x="1031" y="5"/>
                    <a:pt x="1004" y="5"/>
                    <a:pt x="977" y="59"/>
                  </a:cubicBezTo>
                  <a:lnTo>
                    <a:pt x="1" y="1171"/>
                  </a:lnTo>
                  <a:lnTo>
                    <a:pt x="82" y="1280"/>
                  </a:lnTo>
                  <a:lnTo>
                    <a:pt x="1275" y="249"/>
                  </a:lnTo>
                  <a:cubicBezTo>
                    <a:pt x="1324" y="103"/>
                    <a:pt x="1264" y="1"/>
                    <a:pt x="11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1" name="Google Shape;981;p14"/>
            <p:cNvSpPr/>
            <p:nvPr/>
          </p:nvSpPr>
          <p:spPr>
            <a:xfrm>
              <a:off x="7830165" y="3239707"/>
              <a:ext cx="37229" cy="35281"/>
            </a:xfrm>
            <a:custGeom>
              <a:avLst/>
              <a:gdLst/>
              <a:ahLst/>
              <a:cxnLst/>
              <a:rect l="l" t="t" r="r" b="b"/>
              <a:pathLst>
                <a:path w="516" h="489" extrusionOk="0">
                  <a:moveTo>
                    <a:pt x="231" y="1"/>
                  </a:moveTo>
                  <a:cubicBezTo>
                    <a:pt x="170" y="1"/>
                    <a:pt x="109" y="28"/>
                    <a:pt x="55" y="82"/>
                  </a:cubicBezTo>
                  <a:cubicBezTo>
                    <a:pt x="0" y="164"/>
                    <a:pt x="0" y="299"/>
                    <a:pt x="55" y="408"/>
                  </a:cubicBezTo>
                  <a:cubicBezTo>
                    <a:pt x="109" y="462"/>
                    <a:pt x="170" y="489"/>
                    <a:pt x="231" y="489"/>
                  </a:cubicBezTo>
                  <a:cubicBezTo>
                    <a:pt x="292" y="489"/>
                    <a:pt x="353" y="462"/>
                    <a:pt x="407" y="408"/>
                  </a:cubicBezTo>
                  <a:cubicBezTo>
                    <a:pt x="516" y="299"/>
                    <a:pt x="516" y="164"/>
                    <a:pt x="407" y="82"/>
                  </a:cubicBezTo>
                  <a:cubicBezTo>
                    <a:pt x="353" y="28"/>
                    <a:pt x="292" y="1"/>
                    <a:pt x="2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2" name="Google Shape;982;p14"/>
            <p:cNvSpPr/>
            <p:nvPr/>
          </p:nvSpPr>
          <p:spPr>
            <a:xfrm>
              <a:off x="7751882" y="3098797"/>
              <a:ext cx="160534" cy="31385"/>
            </a:xfrm>
            <a:custGeom>
              <a:avLst/>
              <a:gdLst/>
              <a:ahLst/>
              <a:cxnLst/>
              <a:rect l="l" t="t" r="r" b="b"/>
              <a:pathLst>
                <a:path w="2225" h="435" extrusionOk="0">
                  <a:moveTo>
                    <a:pt x="1953" y="1"/>
                  </a:moveTo>
                  <a:lnTo>
                    <a:pt x="0" y="136"/>
                  </a:lnTo>
                  <a:lnTo>
                    <a:pt x="0" y="299"/>
                  </a:lnTo>
                  <a:lnTo>
                    <a:pt x="2035" y="435"/>
                  </a:lnTo>
                  <a:cubicBezTo>
                    <a:pt x="2225" y="299"/>
                    <a:pt x="2225" y="164"/>
                    <a:pt x="2089" y="28"/>
                  </a:cubicBezTo>
                  <a:cubicBezTo>
                    <a:pt x="2062" y="1"/>
                    <a:pt x="2035" y="1"/>
                    <a:pt x="1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3" name="Google Shape;983;p14"/>
            <p:cNvSpPr/>
            <p:nvPr/>
          </p:nvSpPr>
          <p:spPr>
            <a:xfrm>
              <a:off x="7716672" y="3091005"/>
              <a:ext cx="45094" cy="43146"/>
            </a:xfrm>
            <a:custGeom>
              <a:avLst/>
              <a:gdLst/>
              <a:ahLst/>
              <a:cxnLst/>
              <a:rect l="l" t="t" r="r" b="b"/>
              <a:pathLst>
                <a:path w="625" h="598" extrusionOk="0">
                  <a:moveTo>
                    <a:pt x="326" y="0"/>
                  </a:moveTo>
                  <a:cubicBezTo>
                    <a:pt x="136" y="0"/>
                    <a:pt x="0" y="136"/>
                    <a:pt x="0" y="299"/>
                  </a:cubicBezTo>
                  <a:cubicBezTo>
                    <a:pt x="0" y="461"/>
                    <a:pt x="136" y="597"/>
                    <a:pt x="326" y="597"/>
                  </a:cubicBezTo>
                  <a:cubicBezTo>
                    <a:pt x="488" y="597"/>
                    <a:pt x="624" y="461"/>
                    <a:pt x="624" y="299"/>
                  </a:cubicBezTo>
                  <a:cubicBezTo>
                    <a:pt x="624" y="136"/>
                    <a:pt x="488" y="0"/>
                    <a:pt x="3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4" name="Google Shape;984;p14"/>
            <p:cNvSpPr/>
            <p:nvPr/>
          </p:nvSpPr>
          <p:spPr>
            <a:xfrm>
              <a:off x="7843874" y="2953990"/>
              <a:ext cx="91198" cy="93290"/>
            </a:xfrm>
            <a:custGeom>
              <a:avLst/>
              <a:gdLst/>
              <a:ahLst/>
              <a:cxnLst/>
              <a:rect l="l" t="t" r="r" b="b"/>
              <a:pathLst>
                <a:path w="1264" h="1293" extrusionOk="0">
                  <a:moveTo>
                    <a:pt x="82" y="1"/>
                  </a:moveTo>
                  <a:lnTo>
                    <a:pt x="0" y="55"/>
                  </a:lnTo>
                  <a:lnTo>
                    <a:pt x="1004" y="1276"/>
                  </a:lnTo>
                  <a:cubicBezTo>
                    <a:pt x="1038" y="1287"/>
                    <a:pt x="1069" y="1292"/>
                    <a:pt x="1098" y="1292"/>
                  </a:cubicBezTo>
                  <a:cubicBezTo>
                    <a:pt x="1205" y="1292"/>
                    <a:pt x="1264" y="1214"/>
                    <a:pt x="1221" y="1086"/>
                  </a:cubicBezTo>
                  <a:cubicBezTo>
                    <a:pt x="1221" y="1059"/>
                    <a:pt x="1221" y="1004"/>
                    <a:pt x="1194" y="977"/>
                  </a:cubicBezTo>
                  <a:lnTo>
                    <a:pt x="8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5" name="Google Shape;985;p14"/>
            <p:cNvSpPr/>
            <p:nvPr/>
          </p:nvSpPr>
          <p:spPr>
            <a:xfrm>
              <a:off x="7820353" y="2935448"/>
              <a:ext cx="39250" cy="34271"/>
            </a:xfrm>
            <a:custGeom>
              <a:avLst/>
              <a:gdLst/>
              <a:ahLst/>
              <a:cxnLst/>
              <a:rect l="l" t="t" r="r" b="b"/>
              <a:pathLst>
                <a:path w="544" h="475" extrusionOk="0">
                  <a:moveTo>
                    <a:pt x="262" y="0"/>
                  </a:moveTo>
                  <a:cubicBezTo>
                    <a:pt x="204" y="0"/>
                    <a:pt x="150" y="14"/>
                    <a:pt x="109" y="41"/>
                  </a:cubicBezTo>
                  <a:cubicBezTo>
                    <a:pt x="1" y="149"/>
                    <a:pt x="1" y="285"/>
                    <a:pt x="109" y="393"/>
                  </a:cubicBezTo>
                  <a:cubicBezTo>
                    <a:pt x="150" y="448"/>
                    <a:pt x="204" y="475"/>
                    <a:pt x="262" y="475"/>
                  </a:cubicBezTo>
                  <a:cubicBezTo>
                    <a:pt x="319" y="475"/>
                    <a:pt x="380" y="448"/>
                    <a:pt x="435" y="393"/>
                  </a:cubicBezTo>
                  <a:cubicBezTo>
                    <a:pt x="543" y="285"/>
                    <a:pt x="543" y="149"/>
                    <a:pt x="435" y="41"/>
                  </a:cubicBezTo>
                  <a:cubicBezTo>
                    <a:pt x="380" y="14"/>
                    <a:pt x="319" y="0"/>
                    <a:pt x="2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6" name="Google Shape;986;p14"/>
            <p:cNvSpPr/>
            <p:nvPr/>
          </p:nvSpPr>
          <p:spPr>
            <a:xfrm>
              <a:off x="7951522" y="3034006"/>
              <a:ext cx="45022" cy="45310"/>
            </a:xfrm>
            <a:custGeom>
              <a:avLst/>
              <a:gdLst/>
              <a:ahLst/>
              <a:cxnLst/>
              <a:rect l="l" t="t" r="r" b="b"/>
              <a:pathLst>
                <a:path w="624" h="628" extrusionOk="0">
                  <a:moveTo>
                    <a:pt x="361" y="1"/>
                  </a:moveTo>
                  <a:cubicBezTo>
                    <a:pt x="350" y="1"/>
                    <a:pt x="338" y="2"/>
                    <a:pt x="326" y="4"/>
                  </a:cubicBezTo>
                  <a:cubicBezTo>
                    <a:pt x="136" y="4"/>
                    <a:pt x="0" y="139"/>
                    <a:pt x="0" y="302"/>
                  </a:cubicBezTo>
                  <a:cubicBezTo>
                    <a:pt x="0" y="492"/>
                    <a:pt x="136" y="628"/>
                    <a:pt x="326" y="628"/>
                  </a:cubicBezTo>
                  <a:cubicBezTo>
                    <a:pt x="488" y="628"/>
                    <a:pt x="624" y="492"/>
                    <a:pt x="624" y="302"/>
                  </a:cubicBezTo>
                  <a:cubicBezTo>
                    <a:pt x="624" y="151"/>
                    <a:pt x="508" y="1"/>
                    <a:pt x="3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7" name="Google Shape;987;p14"/>
            <p:cNvSpPr/>
            <p:nvPr/>
          </p:nvSpPr>
          <p:spPr>
            <a:xfrm>
              <a:off x="8016097" y="3120370"/>
              <a:ext cx="29365" cy="29437"/>
            </a:xfrm>
            <a:custGeom>
              <a:avLst/>
              <a:gdLst/>
              <a:ahLst/>
              <a:cxnLst/>
              <a:rect l="l" t="t" r="r" b="b"/>
              <a:pathLst>
                <a:path w="407" h="408" extrusionOk="0">
                  <a:moveTo>
                    <a:pt x="190" y="0"/>
                  </a:moveTo>
                  <a:cubicBezTo>
                    <a:pt x="109" y="0"/>
                    <a:pt x="0" y="82"/>
                    <a:pt x="0" y="190"/>
                  </a:cubicBezTo>
                  <a:cubicBezTo>
                    <a:pt x="0" y="299"/>
                    <a:pt x="109" y="407"/>
                    <a:pt x="190" y="407"/>
                  </a:cubicBezTo>
                  <a:cubicBezTo>
                    <a:pt x="299" y="407"/>
                    <a:pt x="407" y="299"/>
                    <a:pt x="407" y="190"/>
                  </a:cubicBezTo>
                  <a:cubicBezTo>
                    <a:pt x="407" y="54"/>
                    <a:pt x="326" y="0"/>
                    <a:pt x="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8" name="Google Shape;988;p14"/>
            <p:cNvSpPr/>
            <p:nvPr/>
          </p:nvSpPr>
          <p:spPr>
            <a:xfrm>
              <a:off x="7945606" y="3125854"/>
              <a:ext cx="13781" cy="16089"/>
            </a:xfrm>
            <a:custGeom>
              <a:avLst/>
              <a:gdLst/>
              <a:ahLst/>
              <a:cxnLst/>
              <a:rect l="l" t="t" r="r" b="b"/>
              <a:pathLst>
                <a:path w="191" h="223" extrusionOk="0">
                  <a:moveTo>
                    <a:pt x="112" y="0"/>
                  </a:moveTo>
                  <a:cubicBezTo>
                    <a:pt x="103" y="0"/>
                    <a:pt x="93" y="2"/>
                    <a:pt x="82" y="6"/>
                  </a:cubicBezTo>
                  <a:cubicBezTo>
                    <a:pt x="55" y="6"/>
                    <a:pt x="1" y="60"/>
                    <a:pt x="1" y="114"/>
                  </a:cubicBezTo>
                  <a:cubicBezTo>
                    <a:pt x="1" y="168"/>
                    <a:pt x="28" y="223"/>
                    <a:pt x="82" y="223"/>
                  </a:cubicBezTo>
                  <a:cubicBezTo>
                    <a:pt x="136" y="223"/>
                    <a:pt x="191" y="195"/>
                    <a:pt x="191" y="114"/>
                  </a:cubicBezTo>
                  <a:cubicBezTo>
                    <a:pt x="191" y="67"/>
                    <a:pt x="170" y="0"/>
                    <a:pt x="1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9" name="Google Shape;989;p14"/>
            <p:cNvSpPr/>
            <p:nvPr/>
          </p:nvSpPr>
          <p:spPr>
            <a:xfrm>
              <a:off x="8037598" y="3055795"/>
              <a:ext cx="13781" cy="15729"/>
            </a:xfrm>
            <a:custGeom>
              <a:avLst/>
              <a:gdLst/>
              <a:ahLst/>
              <a:cxnLst/>
              <a:rect l="l" t="t" r="r" b="b"/>
              <a:pathLst>
                <a:path w="191" h="218" extrusionOk="0">
                  <a:moveTo>
                    <a:pt x="109" y="0"/>
                  </a:moveTo>
                  <a:cubicBezTo>
                    <a:pt x="55" y="0"/>
                    <a:pt x="1" y="54"/>
                    <a:pt x="1" y="109"/>
                  </a:cubicBezTo>
                  <a:cubicBezTo>
                    <a:pt x="1" y="136"/>
                    <a:pt x="28" y="217"/>
                    <a:pt x="109" y="217"/>
                  </a:cubicBezTo>
                  <a:cubicBezTo>
                    <a:pt x="136" y="217"/>
                    <a:pt x="190" y="190"/>
                    <a:pt x="190" y="109"/>
                  </a:cubicBezTo>
                  <a:cubicBezTo>
                    <a:pt x="190" y="54"/>
                    <a:pt x="163" y="0"/>
                    <a:pt x="1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90" name="Google Shape;990;p14"/>
          <p:cNvGrpSpPr/>
          <p:nvPr/>
        </p:nvGrpSpPr>
        <p:grpSpPr>
          <a:xfrm>
            <a:off x="702183" y="3900860"/>
            <a:ext cx="1070373" cy="1066979"/>
            <a:chOff x="7716672" y="2820944"/>
            <a:chExt cx="557796" cy="556065"/>
          </a:xfrm>
        </p:grpSpPr>
        <p:sp>
          <p:nvSpPr>
            <p:cNvPr id="991" name="Google Shape;991;p14"/>
            <p:cNvSpPr/>
            <p:nvPr/>
          </p:nvSpPr>
          <p:spPr>
            <a:xfrm>
              <a:off x="8008233" y="2912937"/>
              <a:ext cx="66594" cy="118903"/>
            </a:xfrm>
            <a:custGeom>
              <a:avLst/>
              <a:gdLst/>
              <a:ahLst/>
              <a:cxnLst/>
              <a:rect l="l" t="t" r="r" b="b"/>
              <a:pathLst>
                <a:path w="923" h="1648" extrusionOk="0">
                  <a:moveTo>
                    <a:pt x="814" y="0"/>
                  </a:moveTo>
                  <a:lnTo>
                    <a:pt x="1" y="1438"/>
                  </a:lnTo>
                  <a:cubicBezTo>
                    <a:pt x="21" y="1581"/>
                    <a:pt x="88" y="1647"/>
                    <a:pt x="179" y="1647"/>
                  </a:cubicBezTo>
                  <a:cubicBezTo>
                    <a:pt x="208" y="1647"/>
                    <a:pt x="239" y="1641"/>
                    <a:pt x="272" y="1628"/>
                  </a:cubicBezTo>
                  <a:cubicBezTo>
                    <a:pt x="299" y="1628"/>
                    <a:pt x="353" y="1573"/>
                    <a:pt x="353" y="1546"/>
                  </a:cubicBezTo>
                  <a:lnTo>
                    <a:pt x="923" y="54"/>
                  </a:lnTo>
                  <a:lnTo>
                    <a:pt x="81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2" name="Google Shape;992;p14"/>
            <p:cNvSpPr/>
            <p:nvPr/>
          </p:nvSpPr>
          <p:spPr>
            <a:xfrm>
              <a:off x="8051307" y="2888766"/>
              <a:ext cx="43146" cy="36652"/>
            </a:xfrm>
            <a:custGeom>
              <a:avLst/>
              <a:gdLst/>
              <a:ahLst/>
              <a:cxnLst/>
              <a:rect l="l" t="t" r="r" b="b"/>
              <a:pathLst>
                <a:path w="598" h="508" extrusionOk="0">
                  <a:moveTo>
                    <a:pt x="290" y="0"/>
                  </a:moveTo>
                  <a:cubicBezTo>
                    <a:pt x="188" y="0"/>
                    <a:pt x="97" y="40"/>
                    <a:pt x="55" y="145"/>
                  </a:cubicBezTo>
                  <a:cubicBezTo>
                    <a:pt x="0" y="281"/>
                    <a:pt x="55" y="416"/>
                    <a:pt x="190" y="498"/>
                  </a:cubicBezTo>
                  <a:cubicBezTo>
                    <a:pt x="221" y="504"/>
                    <a:pt x="251" y="507"/>
                    <a:pt x="281" y="507"/>
                  </a:cubicBezTo>
                  <a:cubicBezTo>
                    <a:pt x="383" y="507"/>
                    <a:pt x="474" y="467"/>
                    <a:pt x="516" y="362"/>
                  </a:cubicBezTo>
                  <a:cubicBezTo>
                    <a:pt x="597" y="227"/>
                    <a:pt x="516" y="91"/>
                    <a:pt x="380" y="10"/>
                  </a:cubicBezTo>
                  <a:cubicBezTo>
                    <a:pt x="350" y="4"/>
                    <a:pt x="319" y="0"/>
                    <a:pt x="2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3" name="Google Shape;993;p14"/>
            <p:cNvSpPr/>
            <p:nvPr/>
          </p:nvSpPr>
          <p:spPr>
            <a:xfrm>
              <a:off x="8059099" y="3032274"/>
              <a:ext cx="95960" cy="43146"/>
            </a:xfrm>
            <a:custGeom>
              <a:avLst/>
              <a:gdLst/>
              <a:ahLst/>
              <a:cxnLst/>
              <a:rect l="l" t="t" r="r" b="b"/>
              <a:pathLst>
                <a:path w="1330" h="598" extrusionOk="0">
                  <a:moveTo>
                    <a:pt x="1303" y="1"/>
                  </a:moveTo>
                  <a:lnTo>
                    <a:pt x="82" y="380"/>
                  </a:lnTo>
                  <a:cubicBezTo>
                    <a:pt x="1" y="516"/>
                    <a:pt x="1" y="570"/>
                    <a:pt x="136" y="597"/>
                  </a:cubicBezTo>
                  <a:lnTo>
                    <a:pt x="218" y="597"/>
                  </a:lnTo>
                  <a:lnTo>
                    <a:pt x="1330" y="109"/>
                  </a:lnTo>
                  <a:lnTo>
                    <a:pt x="130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4" name="Google Shape;994;p14"/>
            <p:cNvSpPr/>
            <p:nvPr/>
          </p:nvSpPr>
          <p:spPr>
            <a:xfrm>
              <a:off x="8145247" y="3021812"/>
              <a:ext cx="29437" cy="25830"/>
            </a:xfrm>
            <a:custGeom>
              <a:avLst/>
              <a:gdLst/>
              <a:ahLst/>
              <a:cxnLst/>
              <a:rect l="l" t="t" r="r" b="b"/>
              <a:pathLst>
                <a:path w="408" h="358" extrusionOk="0">
                  <a:moveTo>
                    <a:pt x="212" y="0"/>
                  </a:moveTo>
                  <a:cubicBezTo>
                    <a:pt x="187" y="0"/>
                    <a:pt x="162" y="4"/>
                    <a:pt x="136" y="10"/>
                  </a:cubicBezTo>
                  <a:cubicBezTo>
                    <a:pt x="27" y="37"/>
                    <a:pt x="0" y="146"/>
                    <a:pt x="27" y="254"/>
                  </a:cubicBezTo>
                  <a:cubicBezTo>
                    <a:pt x="47" y="313"/>
                    <a:pt x="109" y="357"/>
                    <a:pt x="182" y="357"/>
                  </a:cubicBezTo>
                  <a:cubicBezTo>
                    <a:pt x="211" y="357"/>
                    <a:pt x="241" y="351"/>
                    <a:pt x="272" y="336"/>
                  </a:cubicBezTo>
                  <a:cubicBezTo>
                    <a:pt x="380" y="308"/>
                    <a:pt x="407" y="200"/>
                    <a:pt x="380" y="119"/>
                  </a:cubicBezTo>
                  <a:cubicBezTo>
                    <a:pt x="359" y="36"/>
                    <a:pt x="291" y="0"/>
                    <a:pt x="2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5" name="Google Shape;995;p14"/>
            <p:cNvSpPr/>
            <p:nvPr/>
          </p:nvSpPr>
          <p:spPr>
            <a:xfrm>
              <a:off x="8063067" y="3112506"/>
              <a:ext cx="121356" cy="66594"/>
            </a:xfrm>
            <a:custGeom>
              <a:avLst/>
              <a:gdLst/>
              <a:ahLst/>
              <a:cxnLst/>
              <a:rect l="l" t="t" r="r" b="b"/>
              <a:pathLst>
                <a:path w="1682" h="923" extrusionOk="0">
                  <a:moveTo>
                    <a:pt x="217" y="1"/>
                  </a:moveTo>
                  <a:cubicBezTo>
                    <a:pt x="54" y="28"/>
                    <a:pt x="0" y="136"/>
                    <a:pt x="54" y="272"/>
                  </a:cubicBezTo>
                  <a:cubicBezTo>
                    <a:pt x="54" y="299"/>
                    <a:pt x="81" y="353"/>
                    <a:pt x="136" y="353"/>
                  </a:cubicBezTo>
                  <a:lnTo>
                    <a:pt x="1600" y="923"/>
                  </a:lnTo>
                  <a:lnTo>
                    <a:pt x="1682" y="814"/>
                  </a:lnTo>
                  <a:lnTo>
                    <a:pt x="21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6" name="Google Shape;996;p14"/>
            <p:cNvSpPr/>
            <p:nvPr/>
          </p:nvSpPr>
          <p:spPr>
            <a:xfrm>
              <a:off x="8170644" y="3158826"/>
              <a:ext cx="39250" cy="37157"/>
            </a:xfrm>
            <a:custGeom>
              <a:avLst/>
              <a:gdLst/>
              <a:ahLst/>
              <a:cxnLst/>
              <a:rect l="l" t="t" r="r" b="b"/>
              <a:pathLst>
                <a:path w="544" h="515" extrusionOk="0">
                  <a:moveTo>
                    <a:pt x="263" y="0"/>
                  </a:moveTo>
                  <a:cubicBezTo>
                    <a:pt x="161" y="0"/>
                    <a:pt x="70" y="40"/>
                    <a:pt x="28" y="145"/>
                  </a:cubicBezTo>
                  <a:cubicBezTo>
                    <a:pt x="1" y="281"/>
                    <a:pt x="28" y="417"/>
                    <a:pt x="164" y="471"/>
                  </a:cubicBezTo>
                  <a:cubicBezTo>
                    <a:pt x="210" y="499"/>
                    <a:pt x="257" y="514"/>
                    <a:pt x="301" y="514"/>
                  </a:cubicBezTo>
                  <a:cubicBezTo>
                    <a:pt x="383" y="514"/>
                    <a:pt x="454" y="459"/>
                    <a:pt x="489" y="335"/>
                  </a:cubicBezTo>
                  <a:cubicBezTo>
                    <a:pt x="543" y="200"/>
                    <a:pt x="489" y="64"/>
                    <a:pt x="354" y="10"/>
                  </a:cubicBezTo>
                  <a:cubicBezTo>
                    <a:pt x="323" y="4"/>
                    <a:pt x="293" y="0"/>
                    <a:pt x="2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7" name="Google Shape;997;p14"/>
            <p:cNvSpPr/>
            <p:nvPr/>
          </p:nvSpPr>
          <p:spPr>
            <a:xfrm>
              <a:off x="8019993" y="3165248"/>
              <a:ext cx="45094" cy="94084"/>
            </a:xfrm>
            <a:custGeom>
              <a:avLst/>
              <a:gdLst/>
              <a:ahLst/>
              <a:cxnLst/>
              <a:rect l="l" t="t" r="r" b="b"/>
              <a:pathLst>
                <a:path w="625" h="1304" extrusionOk="0">
                  <a:moveTo>
                    <a:pt x="107" y="1"/>
                  </a:moveTo>
                  <a:cubicBezTo>
                    <a:pt x="62" y="1"/>
                    <a:pt x="31" y="34"/>
                    <a:pt x="0" y="111"/>
                  </a:cubicBezTo>
                  <a:lnTo>
                    <a:pt x="0" y="192"/>
                  </a:lnTo>
                  <a:lnTo>
                    <a:pt x="516" y="1304"/>
                  </a:lnTo>
                  <a:lnTo>
                    <a:pt x="624" y="1277"/>
                  </a:lnTo>
                  <a:lnTo>
                    <a:pt x="245" y="56"/>
                  </a:lnTo>
                  <a:cubicBezTo>
                    <a:pt x="185" y="21"/>
                    <a:pt x="142" y="1"/>
                    <a:pt x="1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8" name="Google Shape;998;p14"/>
            <p:cNvSpPr/>
            <p:nvPr/>
          </p:nvSpPr>
          <p:spPr>
            <a:xfrm>
              <a:off x="8045463" y="3250747"/>
              <a:ext cx="29365" cy="26912"/>
            </a:xfrm>
            <a:custGeom>
              <a:avLst/>
              <a:gdLst/>
              <a:ahLst/>
              <a:cxnLst/>
              <a:rect l="l" t="t" r="r" b="b"/>
              <a:pathLst>
                <a:path w="407" h="373" extrusionOk="0">
                  <a:moveTo>
                    <a:pt x="208" y="1"/>
                  </a:moveTo>
                  <a:cubicBezTo>
                    <a:pt x="185" y="1"/>
                    <a:pt x="161" y="4"/>
                    <a:pt x="136" y="11"/>
                  </a:cubicBezTo>
                  <a:cubicBezTo>
                    <a:pt x="27" y="65"/>
                    <a:pt x="0" y="146"/>
                    <a:pt x="27" y="255"/>
                  </a:cubicBezTo>
                  <a:cubicBezTo>
                    <a:pt x="48" y="338"/>
                    <a:pt x="132" y="373"/>
                    <a:pt x="207" y="373"/>
                  </a:cubicBezTo>
                  <a:cubicBezTo>
                    <a:pt x="230" y="373"/>
                    <a:pt x="252" y="370"/>
                    <a:pt x="271" y="363"/>
                  </a:cubicBezTo>
                  <a:cubicBezTo>
                    <a:pt x="380" y="336"/>
                    <a:pt x="407" y="227"/>
                    <a:pt x="380" y="119"/>
                  </a:cubicBezTo>
                  <a:cubicBezTo>
                    <a:pt x="338" y="36"/>
                    <a:pt x="281" y="1"/>
                    <a:pt x="2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9" name="Google Shape;999;p14"/>
            <p:cNvSpPr/>
            <p:nvPr/>
          </p:nvSpPr>
          <p:spPr>
            <a:xfrm>
              <a:off x="7918189" y="3169793"/>
              <a:ext cx="66667" cy="118903"/>
            </a:xfrm>
            <a:custGeom>
              <a:avLst/>
              <a:gdLst/>
              <a:ahLst/>
              <a:cxnLst/>
              <a:rect l="l" t="t" r="r" b="b"/>
              <a:pathLst>
                <a:path w="924" h="1648" extrusionOk="0">
                  <a:moveTo>
                    <a:pt x="744" y="0"/>
                  </a:moveTo>
                  <a:cubicBezTo>
                    <a:pt x="716" y="0"/>
                    <a:pt x="686" y="7"/>
                    <a:pt x="652" y="20"/>
                  </a:cubicBezTo>
                  <a:cubicBezTo>
                    <a:pt x="598" y="20"/>
                    <a:pt x="571" y="48"/>
                    <a:pt x="571" y="75"/>
                  </a:cubicBezTo>
                  <a:lnTo>
                    <a:pt x="1" y="1594"/>
                  </a:lnTo>
                  <a:lnTo>
                    <a:pt x="109" y="1648"/>
                  </a:lnTo>
                  <a:lnTo>
                    <a:pt x="923" y="183"/>
                  </a:lnTo>
                  <a:cubicBezTo>
                    <a:pt x="882" y="61"/>
                    <a:pt x="827" y="0"/>
                    <a:pt x="7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0" name="Google Shape;1000;p14"/>
            <p:cNvSpPr/>
            <p:nvPr/>
          </p:nvSpPr>
          <p:spPr>
            <a:xfrm>
              <a:off x="7898636" y="3276216"/>
              <a:ext cx="39250" cy="35570"/>
            </a:xfrm>
            <a:custGeom>
              <a:avLst/>
              <a:gdLst/>
              <a:ahLst/>
              <a:cxnLst/>
              <a:rect l="l" t="t" r="r" b="b"/>
              <a:pathLst>
                <a:path w="544" h="493" extrusionOk="0">
                  <a:moveTo>
                    <a:pt x="286" y="1"/>
                  </a:moveTo>
                  <a:cubicBezTo>
                    <a:pt x="177" y="1"/>
                    <a:pt x="70" y="41"/>
                    <a:pt x="28" y="146"/>
                  </a:cubicBezTo>
                  <a:cubicBezTo>
                    <a:pt x="1" y="281"/>
                    <a:pt x="28" y="417"/>
                    <a:pt x="163" y="471"/>
                  </a:cubicBezTo>
                  <a:cubicBezTo>
                    <a:pt x="198" y="485"/>
                    <a:pt x="234" y="492"/>
                    <a:pt x="267" y="492"/>
                  </a:cubicBezTo>
                  <a:cubicBezTo>
                    <a:pt x="364" y="492"/>
                    <a:pt x="449" y="436"/>
                    <a:pt x="489" y="336"/>
                  </a:cubicBezTo>
                  <a:cubicBezTo>
                    <a:pt x="543" y="200"/>
                    <a:pt x="489" y="64"/>
                    <a:pt x="380" y="10"/>
                  </a:cubicBezTo>
                  <a:cubicBezTo>
                    <a:pt x="350" y="4"/>
                    <a:pt x="318" y="1"/>
                    <a:pt x="2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1" name="Google Shape;1001;p14"/>
            <p:cNvSpPr/>
            <p:nvPr/>
          </p:nvSpPr>
          <p:spPr>
            <a:xfrm>
              <a:off x="7837957" y="3124266"/>
              <a:ext cx="94011" cy="45094"/>
            </a:xfrm>
            <a:custGeom>
              <a:avLst/>
              <a:gdLst/>
              <a:ahLst/>
              <a:cxnLst/>
              <a:rect l="l" t="t" r="r" b="b"/>
              <a:pathLst>
                <a:path w="1303" h="625" extrusionOk="0">
                  <a:moveTo>
                    <a:pt x="1113" y="0"/>
                  </a:moveTo>
                  <a:lnTo>
                    <a:pt x="1" y="516"/>
                  </a:lnTo>
                  <a:lnTo>
                    <a:pt x="28" y="624"/>
                  </a:lnTo>
                  <a:lnTo>
                    <a:pt x="1249" y="245"/>
                  </a:lnTo>
                  <a:cubicBezTo>
                    <a:pt x="1303" y="109"/>
                    <a:pt x="1303" y="55"/>
                    <a:pt x="11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2" name="Google Shape;1002;p14"/>
            <p:cNvSpPr/>
            <p:nvPr/>
          </p:nvSpPr>
          <p:spPr>
            <a:xfrm>
              <a:off x="7818405" y="3150962"/>
              <a:ext cx="29437" cy="26912"/>
            </a:xfrm>
            <a:custGeom>
              <a:avLst/>
              <a:gdLst/>
              <a:ahLst/>
              <a:cxnLst/>
              <a:rect l="l" t="t" r="r" b="b"/>
              <a:pathLst>
                <a:path w="408" h="373" extrusionOk="0">
                  <a:moveTo>
                    <a:pt x="197" y="0"/>
                  </a:moveTo>
                  <a:cubicBezTo>
                    <a:pt x="176" y="0"/>
                    <a:pt x="155" y="4"/>
                    <a:pt x="136" y="10"/>
                  </a:cubicBezTo>
                  <a:cubicBezTo>
                    <a:pt x="28" y="92"/>
                    <a:pt x="1" y="173"/>
                    <a:pt x="28" y="254"/>
                  </a:cubicBezTo>
                  <a:cubicBezTo>
                    <a:pt x="48" y="337"/>
                    <a:pt x="117" y="373"/>
                    <a:pt x="184" y="373"/>
                  </a:cubicBezTo>
                  <a:cubicBezTo>
                    <a:pt x="205" y="373"/>
                    <a:pt x="226" y="369"/>
                    <a:pt x="245" y="363"/>
                  </a:cubicBezTo>
                  <a:cubicBezTo>
                    <a:pt x="353" y="309"/>
                    <a:pt x="407" y="227"/>
                    <a:pt x="353" y="119"/>
                  </a:cubicBezTo>
                  <a:cubicBezTo>
                    <a:pt x="333" y="36"/>
                    <a:pt x="264" y="0"/>
                    <a:pt x="1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3" name="Google Shape;1003;p14"/>
            <p:cNvSpPr/>
            <p:nvPr/>
          </p:nvSpPr>
          <p:spPr>
            <a:xfrm>
              <a:off x="7808664" y="3022534"/>
              <a:ext cx="121356" cy="66594"/>
            </a:xfrm>
            <a:custGeom>
              <a:avLst/>
              <a:gdLst/>
              <a:ahLst/>
              <a:cxnLst/>
              <a:rect l="l" t="t" r="r" b="b"/>
              <a:pathLst>
                <a:path w="1682" h="923" extrusionOk="0">
                  <a:moveTo>
                    <a:pt x="54" y="0"/>
                  </a:moveTo>
                  <a:lnTo>
                    <a:pt x="0" y="109"/>
                  </a:lnTo>
                  <a:lnTo>
                    <a:pt x="1438" y="922"/>
                  </a:lnTo>
                  <a:cubicBezTo>
                    <a:pt x="1627" y="868"/>
                    <a:pt x="1682" y="787"/>
                    <a:pt x="1627" y="651"/>
                  </a:cubicBezTo>
                  <a:cubicBezTo>
                    <a:pt x="1627" y="597"/>
                    <a:pt x="1573" y="570"/>
                    <a:pt x="1546" y="570"/>
                  </a:cubicBezTo>
                  <a:lnTo>
                    <a:pt x="5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4" name="Google Shape;1004;p14"/>
            <p:cNvSpPr/>
            <p:nvPr/>
          </p:nvSpPr>
          <p:spPr>
            <a:xfrm>
              <a:off x="7783195" y="3004207"/>
              <a:ext cx="39177" cy="36652"/>
            </a:xfrm>
            <a:custGeom>
              <a:avLst/>
              <a:gdLst/>
              <a:ahLst/>
              <a:cxnLst/>
              <a:rect l="l" t="t" r="r" b="b"/>
              <a:pathLst>
                <a:path w="543" h="508" extrusionOk="0">
                  <a:moveTo>
                    <a:pt x="286" y="0"/>
                  </a:moveTo>
                  <a:cubicBezTo>
                    <a:pt x="177" y="0"/>
                    <a:pt x="70" y="40"/>
                    <a:pt x="28" y="146"/>
                  </a:cubicBezTo>
                  <a:cubicBezTo>
                    <a:pt x="0" y="281"/>
                    <a:pt x="28" y="417"/>
                    <a:pt x="163" y="498"/>
                  </a:cubicBezTo>
                  <a:cubicBezTo>
                    <a:pt x="194" y="504"/>
                    <a:pt x="224" y="508"/>
                    <a:pt x="254" y="508"/>
                  </a:cubicBezTo>
                  <a:cubicBezTo>
                    <a:pt x="357" y="508"/>
                    <a:pt x="453" y="468"/>
                    <a:pt x="516" y="363"/>
                  </a:cubicBezTo>
                  <a:cubicBezTo>
                    <a:pt x="543" y="227"/>
                    <a:pt x="516" y="91"/>
                    <a:pt x="380" y="10"/>
                  </a:cubicBezTo>
                  <a:cubicBezTo>
                    <a:pt x="350" y="4"/>
                    <a:pt x="318" y="0"/>
                    <a:pt x="2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5" name="Google Shape;1005;p14"/>
            <p:cNvSpPr/>
            <p:nvPr/>
          </p:nvSpPr>
          <p:spPr>
            <a:xfrm>
              <a:off x="7928001" y="2942230"/>
              <a:ext cx="43146" cy="92568"/>
            </a:xfrm>
            <a:custGeom>
              <a:avLst/>
              <a:gdLst/>
              <a:ahLst/>
              <a:cxnLst/>
              <a:rect l="l" t="t" r="r" b="b"/>
              <a:pathLst>
                <a:path w="598" h="1283" extrusionOk="0">
                  <a:moveTo>
                    <a:pt x="82" y="1"/>
                  </a:moveTo>
                  <a:lnTo>
                    <a:pt x="1" y="28"/>
                  </a:lnTo>
                  <a:lnTo>
                    <a:pt x="353" y="1249"/>
                  </a:lnTo>
                  <a:cubicBezTo>
                    <a:pt x="406" y="1270"/>
                    <a:pt x="450" y="1283"/>
                    <a:pt x="486" y="1283"/>
                  </a:cubicBezTo>
                  <a:cubicBezTo>
                    <a:pt x="544" y="1283"/>
                    <a:pt x="581" y="1250"/>
                    <a:pt x="597" y="1167"/>
                  </a:cubicBezTo>
                  <a:lnTo>
                    <a:pt x="597" y="1113"/>
                  </a:lnTo>
                  <a:lnTo>
                    <a:pt x="8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6" name="Google Shape;1006;p14"/>
            <p:cNvSpPr/>
            <p:nvPr/>
          </p:nvSpPr>
          <p:spPr>
            <a:xfrm>
              <a:off x="7914293" y="2923976"/>
              <a:ext cx="31385" cy="25830"/>
            </a:xfrm>
            <a:custGeom>
              <a:avLst/>
              <a:gdLst/>
              <a:ahLst/>
              <a:cxnLst/>
              <a:rect l="l" t="t" r="r" b="b"/>
              <a:pathLst>
                <a:path w="435" h="358" extrusionOk="0">
                  <a:moveTo>
                    <a:pt x="224" y="0"/>
                  </a:moveTo>
                  <a:cubicBezTo>
                    <a:pt x="203" y="0"/>
                    <a:pt x="183" y="3"/>
                    <a:pt x="163" y="10"/>
                  </a:cubicBezTo>
                  <a:cubicBezTo>
                    <a:pt x="55" y="37"/>
                    <a:pt x="1" y="145"/>
                    <a:pt x="55" y="254"/>
                  </a:cubicBezTo>
                  <a:cubicBezTo>
                    <a:pt x="75" y="313"/>
                    <a:pt x="136" y="357"/>
                    <a:pt x="200" y="357"/>
                  </a:cubicBezTo>
                  <a:cubicBezTo>
                    <a:pt x="224" y="357"/>
                    <a:pt x="249" y="350"/>
                    <a:pt x="272" y="335"/>
                  </a:cubicBezTo>
                  <a:cubicBezTo>
                    <a:pt x="380" y="308"/>
                    <a:pt x="435" y="200"/>
                    <a:pt x="380" y="118"/>
                  </a:cubicBezTo>
                  <a:cubicBezTo>
                    <a:pt x="360" y="35"/>
                    <a:pt x="292" y="0"/>
                    <a:pt x="22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7" name="Google Shape;1007;p14"/>
            <p:cNvSpPr/>
            <p:nvPr/>
          </p:nvSpPr>
          <p:spPr>
            <a:xfrm>
              <a:off x="7861479" y="2965679"/>
              <a:ext cx="270130" cy="270202"/>
            </a:xfrm>
            <a:custGeom>
              <a:avLst/>
              <a:gdLst/>
              <a:ahLst/>
              <a:cxnLst/>
              <a:rect l="l" t="t" r="r" b="b"/>
              <a:pathLst>
                <a:path w="3744" h="3745" extrusionOk="0">
                  <a:moveTo>
                    <a:pt x="1922" y="1"/>
                  </a:moveTo>
                  <a:cubicBezTo>
                    <a:pt x="1905" y="1"/>
                    <a:pt x="1889" y="1"/>
                    <a:pt x="1872" y="1"/>
                  </a:cubicBezTo>
                  <a:cubicBezTo>
                    <a:pt x="841" y="1"/>
                    <a:pt x="0" y="815"/>
                    <a:pt x="0" y="1873"/>
                  </a:cubicBezTo>
                  <a:cubicBezTo>
                    <a:pt x="0" y="2877"/>
                    <a:pt x="814" y="3745"/>
                    <a:pt x="1872" y="3745"/>
                  </a:cubicBezTo>
                  <a:cubicBezTo>
                    <a:pt x="2875" y="3745"/>
                    <a:pt x="3743" y="2931"/>
                    <a:pt x="3743" y="1873"/>
                  </a:cubicBezTo>
                  <a:cubicBezTo>
                    <a:pt x="3743" y="832"/>
                    <a:pt x="2955" y="1"/>
                    <a:pt x="19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8" name="Google Shape;1008;p14"/>
            <p:cNvSpPr/>
            <p:nvPr/>
          </p:nvSpPr>
          <p:spPr>
            <a:xfrm>
              <a:off x="7967179" y="2856154"/>
              <a:ext cx="31385" cy="157648"/>
            </a:xfrm>
            <a:custGeom>
              <a:avLst/>
              <a:gdLst/>
              <a:ahLst/>
              <a:cxnLst/>
              <a:rect l="l" t="t" r="r" b="b"/>
              <a:pathLst>
                <a:path w="435" h="2185" extrusionOk="0">
                  <a:moveTo>
                    <a:pt x="136" y="1"/>
                  </a:moveTo>
                  <a:lnTo>
                    <a:pt x="0" y="2035"/>
                  </a:lnTo>
                  <a:cubicBezTo>
                    <a:pt x="74" y="2138"/>
                    <a:pt x="147" y="2185"/>
                    <a:pt x="221" y="2185"/>
                  </a:cubicBezTo>
                  <a:cubicBezTo>
                    <a:pt x="283" y="2185"/>
                    <a:pt x="345" y="2151"/>
                    <a:pt x="407" y="2089"/>
                  </a:cubicBezTo>
                  <a:cubicBezTo>
                    <a:pt x="434" y="2062"/>
                    <a:pt x="434" y="2035"/>
                    <a:pt x="434" y="1953"/>
                  </a:cubicBezTo>
                  <a:lnTo>
                    <a:pt x="29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9" name="Google Shape;1009;p14"/>
            <p:cNvSpPr/>
            <p:nvPr/>
          </p:nvSpPr>
          <p:spPr>
            <a:xfrm>
              <a:off x="7961263" y="2820944"/>
              <a:ext cx="45094" cy="45094"/>
            </a:xfrm>
            <a:custGeom>
              <a:avLst/>
              <a:gdLst/>
              <a:ahLst/>
              <a:cxnLst/>
              <a:rect l="l" t="t" r="r" b="b"/>
              <a:pathLst>
                <a:path w="625" h="625" extrusionOk="0">
                  <a:moveTo>
                    <a:pt x="326" y="0"/>
                  </a:moveTo>
                  <a:cubicBezTo>
                    <a:pt x="136" y="0"/>
                    <a:pt x="1" y="136"/>
                    <a:pt x="1" y="326"/>
                  </a:cubicBezTo>
                  <a:cubicBezTo>
                    <a:pt x="1" y="489"/>
                    <a:pt x="136" y="624"/>
                    <a:pt x="326" y="624"/>
                  </a:cubicBezTo>
                  <a:cubicBezTo>
                    <a:pt x="489" y="624"/>
                    <a:pt x="625" y="489"/>
                    <a:pt x="625" y="326"/>
                  </a:cubicBezTo>
                  <a:cubicBezTo>
                    <a:pt x="625" y="136"/>
                    <a:pt x="489" y="0"/>
                    <a:pt x="3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0" name="Google Shape;1010;p14"/>
            <p:cNvSpPr/>
            <p:nvPr/>
          </p:nvSpPr>
          <p:spPr>
            <a:xfrm>
              <a:off x="8047699" y="2946198"/>
              <a:ext cx="95671" cy="91053"/>
            </a:xfrm>
            <a:custGeom>
              <a:avLst/>
              <a:gdLst/>
              <a:ahLst/>
              <a:cxnLst/>
              <a:rect l="l" t="t" r="r" b="b"/>
              <a:pathLst>
                <a:path w="1326" h="1262" extrusionOk="0">
                  <a:moveTo>
                    <a:pt x="1217" y="0"/>
                  </a:moveTo>
                  <a:lnTo>
                    <a:pt x="23" y="1031"/>
                  </a:lnTo>
                  <a:cubicBezTo>
                    <a:pt x="1" y="1165"/>
                    <a:pt x="52" y="1262"/>
                    <a:pt x="162" y="1262"/>
                  </a:cubicBezTo>
                  <a:cubicBezTo>
                    <a:pt x="185" y="1262"/>
                    <a:pt x="211" y="1257"/>
                    <a:pt x="240" y="1248"/>
                  </a:cubicBezTo>
                  <a:cubicBezTo>
                    <a:pt x="267" y="1248"/>
                    <a:pt x="294" y="1248"/>
                    <a:pt x="349" y="1221"/>
                  </a:cubicBezTo>
                  <a:lnTo>
                    <a:pt x="1325" y="109"/>
                  </a:lnTo>
                  <a:lnTo>
                    <a:pt x="121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1" name="Google Shape;1011;p14"/>
            <p:cNvSpPr/>
            <p:nvPr/>
          </p:nvSpPr>
          <p:spPr>
            <a:xfrm>
              <a:off x="8123674" y="2926573"/>
              <a:ext cx="39250" cy="35353"/>
            </a:xfrm>
            <a:custGeom>
              <a:avLst/>
              <a:gdLst/>
              <a:ahLst/>
              <a:cxnLst/>
              <a:rect l="l" t="t" r="r" b="b"/>
              <a:pathLst>
                <a:path w="544" h="490" extrusionOk="0">
                  <a:moveTo>
                    <a:pt x="262" y="1"/>
                  </a:moveTo>
                  <a:cubicBezTo>
                    <a:pt x="204" y="1"/>
                    <a:pt x="150" y="28"/>
                    <a:pt x="109" y="82"/>
                  </a:cubicBezTo>
                  <a:cubicBezTo>
                    <a:pt x="1" y="164"/>
                    <a:pt x="1" y="299"/>
                    <a:pt x="109" y="408"/>
                  </a:cubicBezTo>
                  <a:cubicBezTo>
                    <a:pt x="150" y="462"/>
                    <a:pt x="204" y="489"/>
                    <a:pt x="262" y="489"/>
                  </a:cubicBezTo>
                  <a:cubicBezTo>
                    <a:pt x="320" y="489"/>
                    <a:pt x="381" y="462"/>
                    <a:pt x="435" y="408"/>
                  </a:cubicBezTo>
                  <a:cubicBezTo>
                    <a:pt x="543" y="299"/>
                    <a:pt x="543" y="164"/>
                    <a:pt x="435" y="82"/>
                  </a:cubicBezTo>
                  <a:cubicBezTo>
                    <a:pt x="381" y="28"/>
                    <a:pt x="320" y="1"/>
                    <a:pt x="2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2" name="Google Shape;1012;p14"/>
            <p:cNvSpPr/>
            <p:nvPr/>
          </p:nvSpPr>
          <p:spPr>
            <a:xfrm>
              <a:off x="8078724" y="3071452"/>
              <a:ext cx="162482" cy="31385"/>
            </a:xfrm>
            <a:custGeom>
              <a:avLst/>
              <a:gdLst/>
              <a:ahLst/>
              <a:cxnLst/>
              <a:rect l="l" t="t" r="r" b="b"/>
              <a:pathLst>
                <a:path w="2252" h="435" extrusionOk="0">
                  <a:moveTo>
                    <a:pt x="217" y="0"/>
                  </a:moveTo>
                  <a:cubicBezTo>
                    <a:pt x="0" y="136"/>
                    <a:pt x="0" y="271"/>
                    <a:pt x="136" y="407"/>
                  </a:cubicBezTo>
                  <a:cubicBezTo>
                    <a:pt x="190" y="434"/>
                    <a:pt x="217" y="434"/>
                    <a:pt x="271" y="434"/>
                  </a:cubicBezTo>
                  <a:lnTo>
                    <a:pt x="2251" y="298"/>
                  </a:lnTo>
                  <a:lnTo>
                    <a:pt x="2251" y="136"/>
                  </a:lnTo>
                  <a:lnTo>
                    <a:pt x="21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3" name="Google Shape;1013;p14"/>
            <p:cNvSpPr/>
            <p:nvPr/>
          </p:nvSpPr>
          <p:spPr>
            <a:xfrm>
              <a:off x="8229374" y="3065536"/>
              <a:ext cx="45094" cy="45094"/>
            </a:xfrm>
            <a:custGeom>
              <a:avLst/>
              <a:gdLst/>
              <a:ahLst/>
              <a:cxnLst/>
              <a:rect l="l" t="t" r="r" b="b"/>
              <a:pathLst>
                <a:path w="625" h="625" extrusionOk="0">
                  <a:moveTo>
                    <a:pt x="299" y="1"/>
                  </a:moveTo>
                  <a:cubicBezTo>
                    <a:pt x="136" y="1"/>
                    <a:pt x="1" y="136"/>
                    <a:pt x="1" y="326"/>
                  </a:cubicBezTo>
                  <a:cubicBezTo>
                    <a:pt x="1" y="489"/>
                    <a:pt x="136" y="625"/>
                    <a:pt x="299" y="625"/>
                  </a:cubicBezTo>
                  <a:cubicBezTo>
                    <a:pt x="462" y="625"/>
                    <a:pt x="624" y="489"/>
                    <a:pt x="597" y="326"/>
                  </a:cubicBezTo>
                  <a:cubicBezTo>
                    <a:pt x="597" y="136"/>
                    <a:pt x="462" y="1"/>
                    <a:pt x="2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4" name="Google Shape;1014;p14"/>
            <p:cNvSpPr/>
            <p:nvPr/>
          </p:nvSpPr>
          <p:spPr>
            <a:xfrm>
              <a:off x="8057440" y="3153271"/>
              <a:ext cx="89827" cy="94372"/>
            </a:xfrm>
            <a:custGeom>
              <a:avLst/>
              <a:gdLst/>
              <a:ahLst/>
              <a:cxnLst/>
              <a:rect l="l" t="t" r="r" b="b"/>
              <a:pathLst>
                <a:path w="1245" h="1308" extrusionOk="0">
                  <a:moveTo>
                    <a:pt x="209" y="0"/>
                  </a:moveTo>
                  <a:cubicBezTo>
                    <a:pt x="80" y="0"/>
                    <a:pt x="0" y="80"/>
                    <a:pt x="24" y="222"/>
                  </a:cubicBezTo>
                  <a:cubicBezTo>
                    <a:pt x="24" y="249"/>
                    <a:pt x="24" y="277"/>
                    <a:pt x="78" y="331"/>
                  </a:cubicBezTo>
                  <a:lnTo>
                    <a:pt x="1190" y="1307"/>
                  </a:lnTo>
                  <a:lnTo>
                    <a:pt x="1244" y="1199"/>
                  </a:lnTo>
                  <a:lnTo>
                    <a:pt x="268" y="5"/>
                  </a:lnTo>
                  <a:cubicBezTo>
                    <a:pt x="247" y="2"/>
                    <a:pt x="228" y="0"/>
                    <a:pt x="2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5" name="Google Shape;1015;p14"/>
            <p:cNvSpPr/>
            <p:nvPr/>
          </p:nvSpPr>
          <p:spPr>
            <a:xfrm>
              <a:off x="8133486" y="3229967"/>
              <a:ext cx="39250" cy="35281"/>
            </a:xfrm>
            <a:custGeom>
              <a:avLst/>
              <a:gdLst/>
              <a:ahLst/>
              <a:cxnLst/>
              <a:rect l="l" t="t" r="r" b="b"/>
              <a:pathLst>
                <a:path w="544" h="489" extrusionOk="0">
                  <a:moveTo>
                    <a:pt x="262" y="0"/>
                  </a:moveTo>
                  <a:cubicBezTo>
                    <a:pt x="204" y="0"/>
                    <a:pt x="150" y="27"/>
                    <a:pt x="109" y="82"/>
                  </a:cubicBezTo>
                  <a:cubicBezTo>
                    <a:pt x="1" y="163"/>
                    <a:pt x="1" y="299"/>
                    <a:pt x="109" y="407"/>
                  </a:cubicBezTo>
                  <a:cubicBezTo>
                    <a:pt x="150" y="461"/>
                    <a:pt x="204" y="488"/>
                    <a:pt x="262" y="488"/>
                  </a:cubicBezTo>
                  <a:cubicBezTo>
                    <a:pt x="319" y="488"/>
                    <a:pt x="380" y="461"/>
                    <a:pt x="435" y="407"/>
                  </a:cubicBezTo>
                  <a:cubicBezTo>
                    <a:pt x="543" y="299"/>
                    <a:pt x="543" y="163"/>
                    <a:pt x="435" y="82"/>
                  </a:cubicBezTo>
                  <a:cubicBezTo>
                    <a:pt x="380" y="27"/>
                    <a:pt x="319" y="0"/>
                    <a:pt x="2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6" name="Google Shape;1016;p14"/>
            <p:cNvSpPr/>
            <p:nvPr/>
          </p:nvSpPr>
          <p:spPr>
            <a:xfrm>
              <a:off x="7994524" y="3186027"/>
              <a:ext cx="31385" cy="159451"/>
            </a:xfrm>
            <a:custGeom>
              <a:avLst/>
              <a:gdLst/>
              <a:ahLst/>
              <a:cxnLst/>
              <a:rect l="l" t="t" r="r" b="b"/>
              <a:pathLst>
                <a:path w="435" h="2210" extrusionOk="0">
                  <a:moveTo>
                    <a:pt x="208" y="0"/>
                  </a:moveTo>
                  <a:cubicBezTo>
                    <a:pt x="148" y="0"/>
                    <a:pt x="88" y="34"/>
                    <a:pt x="28" y="94"/>
                  </a:cubicBezTo>
                  <a:cubicBezTo>
                    <a:pt x="1" y="148"/>
                    <a:pt x="1" y="175"/>
                    <a:pt x="1" y="229"/>
                  </a:cubicBezTo>
                  <a:lnTo>
                    <a:pt x="109" y="2209"/>
                  </a:lnTo>
                  <a:lnTo>
                    <a:pt x="299" y="2209"/>
                  </a:lnTo>
                  <a:lnTo>
                    <a:pt x="435" y="175"/>
                  </a:lnTo>
                  <a:cubicBezTo>
                    <a:pt x="359" y="54"/>
                    <a:pt x="283" y="0"/>
                    <a:pt x="2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7" name="Google Shape;1017;p14"/>
            <p:cNvSpPr/>
            <p:nvPr/>
          </p:nvSpPr>
          <p:spPr>
            <a:xfrm>
              <a:off x="7986732" y="3333648"/>
              <a:ext cx="43146" cy="43362"/>
            </a:xfrm>
            <a:custGeom>
              <a:avLst/>
              <a:gdLst/>
              <a:ahLst/>
              <a:cxnLst/>
              <a:rect l="l" t="t" r="r" b="b"/>
              <a:pathLst>
                <a:path w="598" h="601" extrusionOk="0">
                  <a:moveTo>
                    <a:pt x="299" y="1"/>
                  </a:moveTo>
                  <a:cubicBezTo>
                    <a:pt x="136" y="1"/>
                    <a:pt x="0" y="136"/>
                    <a:pt x="0" y="299"/>
                  </a:cubicBezTo>
                  <a:cubicBezTo>
                    <a:pt x="0" y="473"/>
                    <a:pt x="114" y="601"/>
                    <a:pt x="257" y="601"/>
                  </a:cubicBezTo>
                  <a:cubicBezTo>
                    <a:pt x="271" y="601"/>
                    <a:pt x="285" y="600"/>
                    <a:pt x="299" y="597"/>
                  </a:cubicBezTo>
                  <a:cubicBezTo>
                    <a:pt x="461" y="597"/>
                    <a:pt x="597" y="462"/>
                    <a:pt x="597" y="299"/>
                  </a:cubicBezTo>
                  <a:cubicBezTo>
                    <a:pt x="597" y="136"/>
                    <a:pt x="461" y="1"/>
                    <a:pt x="2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8" name="Google Shape;1018;p14"/>
            <p:cNvSpPr/>
            <p:nvPr/>
          </p:nvSpPr>
          <p:spPr>
            <a:xfrm>
              <a:off x="7849718" y="3163083"/>
              <a:ext cx="95599" cy="92352"/>
            </a:xfrm>
            <a:custGeom>
              <a:avLst/>
              <a:gdLst/>
              <a:ahLst/>
              <a:cxnLst/>
              <a:rect l="l" t="t" r="r" b="b"/>
              <a:pathLst>
                <a:path w="1325" h="1280" extrusionOk="0">
                  <a:moveTo>
                    <a:pt x="1133" y="1"/>
                  </a:moveTo>
                  <a:cubicBezTo>
                    <a:pt x="1118" y="1"/>
                    <a:pt x="1102" y="2"/>
                    <a:pt x="1086" y="5"/>
                  </a:cubicBezTo>
                  <a:cubicBezTo>
                    <a:pt x="1031" y="5"/>
                    <a:pt x="1004" y="5"/>
                    <a:pt x="977" y="59"/>
                  </a:cubicBezTo>
                  <a:lnTo>
                    <a:pt x="1" y="1171"/>
                  </a:lnTo>
                  <a:lnTo>
                    <a:pt x="82" y="1280"/>
                  </a:lnTo>
                  <a:lnTo>
                    <a:pt x="1275" y="249"/>
                  </a:lnTo>
                  <a:cubicBezTo>
                    <a:pt x="1324" y="103"/>
                    <a:pt x="1264" y="1"/>
                    <a:pt x="11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9" name="Google Shape;1019;p14"/>
            <p:cNvSpPr/>
            <p:nvPr/>
          </p:nvSpPr>
          <p:spPr>
            <a:xfrm>
              <a:off x="7830165" y="3239707"/>
              <a:ext cx="37229" cy="35281"/>
            </a:xfrm>
            <a:custGeom>
              <a:avLst/>
              <a:gdLst/>
              <a:ahLst/>
              <a:cxnLst/>
              <a:rect l="l" t="t" r="r" b="b"/>
              <a:pathLst>
                <a:path w="516" h="489" extrusionOk="0">
                  <a:moveTo>
                    <a:pt x="231" y="1"/>
                  </a:moveTo>
                  <a:cubicBezTo>
                    <a:pt x="170" y="1"/>
                    <a:pt x="109" y="28"/>
                    <a:pt x="55" y="82"/>
                  </a:cubicBezTo>
                  <a:cubicBezTo>
                    <a:pt x="0" y="164"/>
                    <a:pt x="0" y="299"/>
                    <a:pt x="55" y="408"/>
                  </a:cubicBezTo>
                  <a:cubicBezTo>
                    <a:pt x="109" y="462"/>
                    <a:pt x="170" y="489"/>
                    <a:pt x="231" y="489"/>
                  </a:cubicBezTo>
                  <a:cubicBezTo>
                    <a:pt x="292" y="489"/>
                    <a:pt x="353" y="462"/>
                    <a:pt x="407" y="408"/>
                  </a:cubicBezTo>
                  <a:cubicBezTo>
                    <a:pt x="516" y="299"/>
                    <a:pt x="516" y="164"/>
                    <a:pt x="407" y="82"/>
                  </a:cubicBezTo>
                  <a:cubicBezTo>
                    <a:pt x="353" y="28"/>
                    <a:pt x="292" y="1"/>
                    <a:pt x="2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0" name="Google Shape;1020;p14"/>
            <p:cNvSpPr/>
            <p:nvPr/>
          </p:nvSpPr>
          <p:spPr>
            <a:xfrm>
              <a:off x="7751882" y="3098797"/>
              <a:ext cx="160534" cy="31385"/>
            </a:xfrm>
            <a:custGeom>
              <a:avLst/>
              <a:gdLst/>
              <a:ahLst/>
              <a:cxnLst/>
              <a:rect l="l" t="t" r="r" b="b"/>
              <a:pathLst>
                <a:path w="2225" h="435" extrusionOk="0">
                  <a:moveTo>
                    <a:pt x="1953" y="1"/>
                  </a:moveTo>
                  <a:lnTo>
                    <a:pt x="0" y="136"/>
                  </a:lnTo>
                  <a:lnTo>
                    <a:pt x="0" y="299"/>
                  </a:lnTo>
                  <a:lnTo>
                    <a:pt x="2035" y="435"/>
                  </a:lnTo>
                  <a:cubicBezTo>
                    <a:pt x="2225" y="299"/>
                    <a:pt x="2225" y="164"/>
                    <a:pt x="2089" y="28"/>
                  </a:cubicBezTo>
                  <a:cubicBezTo>
                    <a:pt x="2062" y="1"/>
                    <a:pt x="2035" y="1"/>
                    <a:pt x="195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1" name="Google Shape;1021;p14"/>
            <p:cNvSpPr/>
            <p:nvPr/>
          </p:nvSpPr>
          <p:spPr>
            <a:xfrm>
              <a:off x="7716672" y="3091005"/>
              <a:ext cx="45094" cy="43146"/>
            </a:xfrm>
            <a:custGeom>
              <a:avLst/>
              <a:gdLst/>
              <a:ahLst/>
              <a:cxnLst/>
              <a:rect l="l" t="t" r="r" b="b"/>
              <a:pathLst>
                <a:path w="625" h="598" extrusionOk="0">
                  <a:moveTo>
                    <a:pt x="326" y="0"/>
                  </a:moveTo>
                  <a:cubicBezTo>
                    <a:pt x="136" y="0"/>
                    <a:pt x="0" y="136"/>
                    <a:pt x="0" y="299"/>
                  </a:cubicBezTo>
                  <a:cubicBezTo>
                    <a:pt x="0" y="461"/>
                    <a:pt x="136" y="597"/>
                    <a:pt x="326" y="597"/>
                  </a:cubicBezTo>
                  <a:cubicBezTo>
                    <a:pt x="488" y="597"/>
                    <a:pt x="624" y="461"/>
                    <a:pt x="624" y="299"/>
                  </a:cubicBezTo>
                  <a:cubicBezTo>
                    <a:pt x="624" y="136"/>
                    <a:pt x="488" y="0"/>
                    <a:pt x="3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2" name="Google Shape;1022;p14"/>
            <p:cNvSpPr/>
            <p:nvPr/>
          </p:nvSpPr>
          <p:spPr>
            <a:xfrm>
              <a:off x="7843874" y="2953990"/>
              <a:ext cx="91198" cy="93290"/>
            </a:xfrm>
            <a:custGeom>
              <a:avLst/>
              <a:gdLst/>
              <a:ahLst/>
              <a:cxnLst/>
              <a:rect l="l" t="t" r="r" b="b"/>
              <a:pathLst>
                <a:path w="1264" h="1293" extrusionOk="0">
                  <a:moveTo>
                    <a:pt x="82" y="1"/>
                  </a:moveTo>
                  <a:lnTo>
                    <a:pt x="0" y="55"/>
                  </a:lnTo>
                  <a:lnTo>
                    <a:pt x="1004" y="1276"/>
                  </a:lnTo>
                  <a:cubicBezTo>
                    <a:pt x="1038" y="1287"/>
                    <a:pt x="1069" y="1292"/>
                    <a:pt x="1098" y="1292"/>
                  </a:cubicBezTo>
                  <a:cubicBezTo>
                    <a:pt x="1205" y="1292"/>
                    <a:pt x="1264" y="1214"/>
                    <a:pt x="1221" y="1086"/>
                  </a:cubicBezTo>
                  <a:cubicBezTo>
                    <a:pt x="1221" y="1059"/>
                    <a:pt x="1221" y="1004"/>
                    <a:pt x="1194" y="977"/>
                  </a:cubicBezTo>
                  <a:lnTo>
                    <a:pt x="8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3" name="Google Shape;1023;p14"/>
            <p:cNvSpPr/>
            <p:nvPr/>
          </p:nvSpPr>
          <p:spPr>
            <a:xfrm>
              <a:off x="7820353" y="2935448"/>
              <a:ext cx="39250" cy="34271"/>
            </a:xfrm>
            <a:custGeom>
              <a:avLst/>
              <a:gdLst/>
              <a:ahLst/>
              <a:cxnLst/>
              <a:rect l="l" t="t" r="r" b="b"/>
              <a:pathLst>
                <a:path w="544" h="475" extrusionOk="0">
                  <a:moveTo>
                    <a:pt x="262" y="0"/>
                  </a:moveTo>
                  <a:cubicBezTo>
                    <a:pt x="204" y="0"/>
                    <a:pt x="150" y="14"/>
                    <a:pt x="109" y="41"/>
                  </a:cubicBezTo>
                  <a:cubicBezTo>
                    <a:pt x="1" y="149"/>
                    <a:pt x="1" y="285"/>
                    <a:pt x="109" y="393"/>
                  </a:cubicBezTo>
                  <a:cubicBezTo>
                    <a:pt x="150" y="448"/>
                    <a:pt x="204" y="475"/>
                    <a:pt x="262" y="475"/>
                  </a:cubicBezTo>
                  <a:cubicBezTo>
                    <a:pt x="319" y="475"/>
                    <a:pt x="380" y="448"/>
                    <a:pt x="435" y="393"/>
                  </a:cubicBezTo>
                  <a:cubicBezTo>
                    <a:pt x="543" y="285"/>
                    <a:pt x="543" y="149"/>
                    <a:pt x="435" y="41"/>
                  </a:cubicBezTo>
                  <a:cubicBezTo>
                    <a:pt x="380" y="14"/>
                    <a:pt x="319" y="0"/>
                    <a:pt x="2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4" name="Google Shape;1024;p14"/>
            <p:cNvSpPr/>
            <p:nvPr/>
          </p:nvSpPr>
          <p:spPr>
            <a:xfrm>
              <a:off x="7951522" y="3034006"/>
              <a:ext cx="45022" cy="45310"/>
            </a:xfrm>
            <a:custGeom>
              <a:avLst/>
              <a:gdLst/>
              <a:ahLst/>
              <a:cxnLst/>
              <a:rect l="l" t="t" r="r" b="b"/>
              <a:pathLst>
                <a:path w="624" h="628" extrusionOk="0">
                  <a:moveTo>
                    <a:pt x="361" y="1"/>
                  </a:moveTo>
                  <a:cubicBezTo>
                    <a:pt x="350" y="1"/>
                    <a:pt x="338" y="2"/>
                    <a:pt x="326" y="4"/>
                  </a:cubicBezTo>
                  <a:cubicBezTo>
                    <a:pt x="136" y="4"/>
                    <a:pt x="0" y="139"/>
                    <a:pt x="0" y="302"/>
                  </a:cubicBezTo>
                  <a:cubicBezTo>
                    <a:pt x="0" y="492"/>
                    <a:pt x="136" y="628"/>
                    <a:pt x="326" y="628"/>
                  </a:cubicBezTo>
                  <a:cubicBezTo>
                    <a:pt x="488" y="628"/>
                    <a:pt x="624" y="492"/>
                    <a:pt x="624" y="302"/>
                  </a:cubicBezTo>
                  <a:cubicBezTo>
                    <a:pt x="624" y="151"/>
                    <a:pt x="508" y="1"/>
                    <a:pt x="3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5" name="Google Shape;1025;p14"/>
            <p:cNvSpPr/>
            <p:nvPr/>
          </p:nvSpPr>
          <p:spPr>
            <a:xfrm>
              <a:off x="8016097" y="3120370"/>
              <a:ext cx="29365" cy="29437"/>
            </a:xfrm>
            <a:custGeom>
              <a:avLst/>
              <a:gdLst/>
              <a:ahLst/>
              <a:cxnLst/>
              <a:rect l="l" t="t" r="r" b="b"/>
              <a:pathLst>
                <a:path w="407" h="408" extrusionOk="0">
                  <a:moveTo>
                    <a:pt x="190" y="0"/>
                  </a:moveTo>
                  <a:cubicBezTo>
                    <a:pt x="109" y="0"/>
                    <a:pt x="0" y="82"/>
                    <a:pt x="0" y="190"/>
                  </a:cubicBezTo>
                  <a:cubicBezTo>
                    <a:pt x="0" y="299"/>
                    <a:pt x="109" y="407"/>
                    <a:pt x="190" y="407"/>
                  </a:cubicBezTo>
                  <a:cubicBezTo>
                    <a:pt x="299" y="407"/>
                    <a:pt x="407" y="299"/>
                    <a:pt x="407" y="190"/>
                  </a:cubicBezTo>
                  <a:cubicBezTo>
                    <a:pt x="407" y="54"/>
                    <a:pt x="326" y="0"/>
                    <a:pt x="1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6" name="Google Shape;1026;p14"/>
            <p:cNvSpPr/>
            <p:nvPr/>
          </p:nvSpPr>
          <p:spPr>
            <a:xfrm>
              <a:off x="7945606" y="3125854"/>
              <a:ext cx="13781" cy="16089"/>
            </a:xfrm>
            <a:custGeom>
              <a:avLst/>
              <a:gdLst/>
              <a:ahLst/>
              <a:cxnLst/>
              <a:rect l="l" t="t" r="r" b="b"/>
              <a:pathLst>
                <a:path w="191" h="223" extrusionOk="0">
                  <a:moveTo>
                    <a:pt x="112" y="0"/>
                  </a:moveTo>
                  <a:cubicBezTo>
                    <a:pt x="103" y="0"/>
                    <a:pt x="93" y="2"/>
                    <a:pt x="82" y="6"/>
                  </a:cubicBezTo>
                  <a:cubicBezTo>
                    <a:pt x="55" y="6"/>
                    <a:pt x="1" y="60"/>
                    <a:pt x="1" y="114"/>
                  </a:cubicBezTo>
                  <a:cubicBezTo>
                    <a:pt x="1" y="168"/>
                    <a:pt x="28" y="223"/>
                    <a:pt x="82" y="223"/>
                  </a:cubicBezTo>
                  <a:cubicBezTo>
                    <a:pt x="136" y="223"/>
                    <a:pt x="191" y="195"/>
                    <a:pt x="191" y="114"/>
                  </a:cubicBezTo>
                  <a:cubicBezTo>
                    <a:pt x="191" y="67"/>
                    <a:pt x="170" y="0"/>
                    <a:pt x="1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7" name="Google Shape;1027;p14"/>
            <p:cNvSpPr/>
            <p:nvPr/>
          </p:nvSpPr>
          <p:spPr>
            <a:xfrm>
              <a:off x="8037598" y="3055795"/>
              <a:ext cx="13781" cy="15729"/>
            </a:xfrm>
            <a:custGeom>
              <a:avLst/>
              <a:gdLst/>
              <a:ahLst/>
              <a:cxnLst/>
              <a:rect l="l" t="t" r="r" b="b"/>
              <a:pathLst>
                <a:path w="191" h="218" extrusionOk="0">
                  <a:moveTo>
                    <a:pt x="109" y="0"/>
                  </a:moveTo>
                  <a:cubicBezTo>
                    <a:pt x="55" y="0"/>
                    <a:pt x="1" y="54"/>
                    <a:pt x="1" y="109"/>
                  </a:cubicBezTo>
                  <a:cubicBezTo>
                    <a:pt x="1" y="136"/>
                    <a:pt x="28" y="217"/>
                    <a:pt x="109" y="217"/>
                  </a:cubicBezTo>
                  <a:cubicBezTo>
                    <a:pt x="136" y="217"/>
                    <a:pt x="190" y="190"/>
                    <a:pt x="190" y="109"/>
                  </a:cubicBezTo>
                  <a:cubicBezTo>
                    <a:pt x="190" y="54"/>
                    <a:pt x="163" y="0"/>
                    <a:pt x="1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5738035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1028"/>
        <p:cNvGrpSpPr/>
        <p:nvPr/>
      </p:nvGrpSpPr>
      <p:grpSpPr>
        <a:xfrm>
          <a:off x="0" y="0"/>
          <a:ext cx="0" cy="0"/>
          <a:chOff x="0" y="0"/>
          <a:chExt cx="0" cy="0"/>
        </a:xfrm>
      </p:grpSpPr>
      <p:grpSp>
        <p:nvGrpSpPr>
          <p:cNvPr id="1029" name="Google Shape;1029;p15"/>
          <p:cNvGrpSpPr/>
          <p:nvPr/>
        </p:nvGrpSpPr>
        <p:grpSpPr>
          <a:xfrm>
            <a:off x="7900500" y="1306800"/>
            <a:ext cx="3399200" cy="3399200"/>
            <a:chOff x="5925375" y="980100"/>
            <a:chExt cx="2549400" cy="2549400"/>
          </a:xfrm>
        </p:grpSpPr>
        <p:sp>
          <p:nvSpPr>
            <p:cNvPr id="1030" name="Google Shape;1030;p15"/>
            <p:cNvSpPr/>
            <p:nvPr/>
          </p:nvSpPr>
          <p:spPr>
            <a:xfrm flipH="1">
              <a:off x="5925375" y="980100"/>
              <a:ext cx="2549400" cy="25494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1" name="Google Shape;1031;p15"/>
            <p:cNvSpPr/>
            <p:nvPr/>
          </p:nvSpPr>
          <p:spPr>
            <a:xfrm flipH="1">
              <a:off x="6136112" y="1423797"/>
              <a:ext cx="2105700" cy="210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32" name="Google Shape;1032;p15"/>
          <p:cNvGrpSpPr/>
          <p:nvPr/>
        </p:nvGrpSpPr>
        <p:grpSpPr>
          <a:xfrm>
            <a:off x="4396400" y="1306800"/>
            <a:ext cx="3399200" cy="3399200"/>
            <a:chOff x="3297300" y="980100"/>
            <a:chExt cx="2549400" cy="2549400"/>
          </a:xfrm>
        </p:grpSpPr>
        <p:sp>
          <p:nvSpPr>
            <p:cNvPr id="1033" name="Google Shape;1033;p15"/>
            <p:cNvSpPr/>
            <p:nvPr/>
          </p:nvSpPr>
          <p:spPr>
            <a:xfrm rot="10800000">
              <a:off x="3297300" y="980100"/>
              <a:ext cx="2549400" cy="25494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4" name="Google Shape;1034;p15"/>
            <p:cNvSpPr/>
            <p:nvPr/>
          </p:nvSpPr>
          <p:spPr>
            <a:xfrm rot="10800000">
              <a:off x="3508037" y="980103"/>
              <a:ext cx="2105700" cy="210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35" name="Google Shape;1035;p15"/>
          <p:cNvGrpSpPr/>
          <p:nvPr/>
        </p:nvGrpSpPr>
        <p:grpSpPr>
          <a:xfrm>
            <a:off x="892300" y="1306800"/>
            <a:ext cx="3399200" cy="3399200"/>
            <a:chOff x="669225" y="980100"/>
            <a:chExt cx="2549400" cy="2549400"/>
          </a:xfrm>
        </p:grpSpPr>
        <p:sp>
          <p:nvSpPr>
            <p:cNvPr id="1036" name="Google Shape;1036;p15"/>
            <p:cNvSpPr/>
            <p:nvPr/>
          </p:nvSpPr>
          <p:spPr>
            <a:xfrm rot="5400000">
              <a:off x="669225" y="980100"/>
              <a:ext cx="2549400" cy="25494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7" name="Google Shape;1037;p15"/>
            <p:cNvSpPr/>
            <p:nvPr/>
          </p:nvSpPr>
          <p:spPr>
            <a:xfrm rot="5400000">
              <a:off x="669228" y="1213063"/>
              <a:ext cx="2105700" cy="210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38" name="Google Shape;1038;p15"/>
          <p:cNvSpPr txBox="1">
            <a:spLocks noGrp="1"/>
          </p:cNvSpPr>
          <p:nvPr>
            <p:ph type="title"/>
          </p:nvPr>
        </p:nvSpPr>
        <p:spPr>
          <a:xfrm>
            <a:off x="1204100" y="4396000"/>
            <a:ext cx="2775600" cy="91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700"/>
              <a:buNone/>
              <a:defRPr sz="2267"/>
            </a:lvl1pPr>
            <a:lvl2pPr lvl="1" algn="ctr" rtl="0">
              <a:spcBef>
                <a:spcPts val="0"/>
              </a:spcBef>
              <a:spcAft>
                <a:spcPts val="0"/>
              </a:spcAft>
              <a:buSzPts val="1700"/>
              <a:buNone/>
              <a:defRPr sz="2267"/>
            </a:lvl2pPr>
            <a:lvl3pPr lvl="2" algn="ctr" rtl="0">
              <a:spcBef>
                <a:spcPts val="0"/>
              </a:spcBef>
              <a:spcAft>
                <a:spcPts val="0"/>
              </a:spcAft>
              <a:buSzPts val="1700"/>
              <a:buNone/>
              <a:defRPr sz="2267"/>
            </a:lvl3pPr>
            <a:lvl4pPr lvl="3" algn="ctr" rtl="0">
              <a:spcBef>
                <a:spcPts val="0"/>
              </a:spcBef>
              <a:spcAft>
                <a:spcPts val="0"/>
              </a:spcAft>
              <a:buSzPts val="1700"/>
              <a:buNone/>
              <a:defRPr sz="2267"/>
            </a:lvl4pPr>
            <a:lvl5pPr lvl="4" algn="ctr" rtl="0">
              <a:spcBef>
                <a:spcPts val="0"/>
              </a:spcBef>
              <a:spcAft>
                <a:spcPts val="0"/>
              </a:spcAft>
              <a:buSzPts val="1700"/>
              <a:buNone/>
              <a:defRPr sz="2267"/>
            </a:lvl5pPr>
            <a:lvl6pPr lvl="5" algn="ctr" rtl="0">
              <a:spcBef>
                <a:spcPts val="0"/>
              </a:spcBef>
              <a:spcAft>
                <a:spcPts val="0"/>
              </a:spcAft>
              <a:buSzPts val="1700"/>
              <a:buNone/>
              <a:defRPr sz="2267"/>
            </a:lvl6pPr>
            <a:lvl7pPr lvl="6" algn="ctr" rtl="0">
              <a:spcBef>
                <a:spcPts val="0"/>
              </a:spcBef>
              <a:spcAft>
                <a:spcPts val="0"/>
              </a:spcAft>
              <a:buSzPts val="1700"/>
              <a:buNone/>
              <a:defRPr sz="2267"/>
            </a:lvl7pPr>
            <a:lvl8pPr lvl="7" algn="ctr" rtl="0">
              <a:spcBef>
                <a:spcPts val="0"/>
              </a:spcBef>
              <a:spcAft>
                <a:spcPts val="0"/>
              </a:spcAft>
              <a:buSzPts val="1700"/>
              <a:buNone/>
              <a:defRPr sz="2267"/>
            </a:lvl8pPr>
            <a:lvl9pPr lvl="8" algn="ctr" rtl="0">
              <a:spcBef>
                <a:spcPts val="0"/>
              </a:spcBef>
              <a:spcAft>
                <a:spcPts val="0"/>
              </a:spcAft>
              <a:buSzPts val="1700"/>
              <a:buNone/>
              <a:defRPr sz="2267"/>
            </a:lvl9pPr>
          </a:lstStyle>
          <a:p>
            <a:r>
              <a:rPr lang="en-US"/>
              <a:t>Click to edit Master title style</a:t>
            </a:r>
            <a:endParaRPr/>
          </a:p>
        </p:txBody>
      </p:sp>
      <p:sp>
        <p:nvSpPr>
          <p:cNvPr id="1039" name="Google Shape;1039;p15"/>
          <p:cNvSpPr txBox="1">
            <a:spLocks noGrp="1"/>
          </p:cNvSpPr>
          <p:nvPr>
            <p:ph type="subTitle" idx="1"/>
          </p:nvPr>
        </p:nvSpPr>
        <p:spPr>
          <a:xfrm>
            <a:off x="1204100" y="5243067"/>
            <a:ext cx="2775600" cy="146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atin typeface="Nunito"/>
                <a:ea typeface="Nunito"/>
                <a:cs typeface="Nunito"/>
                <a:sym typeface="Nunito"/>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en-US"/>
              <a:t>Click to edit Master subtitle style</a:t>
            </a:r>
            <a:endParaRPr/>
          </a:p>
        </p:txBody>
      </p:sp>
      <p:sp>
        <p:nvSpPr>
          <p:cNvPr id="1040" name="Google Shape;1040;p15"/>
          <p:cNvSpPr txBox="1">
            <a:spLocks noGrp="1"/>
          </p:cNvSpPr>
          <p:nvPr>
            <p:ph type="title" idx="2"/>
          </p:nvPr>
        </p:nvSpPr>
        <p:spPr>
          <a:xfrm>
            <a:off x="4708200" y="4396000"/>
            <a:ext cx="2775600" cy="91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700"/>
              <a:buNone/>
              <a:defRPr sz="2267"/>
            </a:lvl1pPr>
            <a:lvl2pPr lvl="1" algn="ctr" rtl="0">
              <a:spcBef>
                <a:spcPts val="0"/>
              </a:spcBef>
              <a:spcAft>
                <a:spcPts val="0"/>
              </a:spcAft>
              <a:buSzPts val="1700"/>
              <a:buNone/>
              <a:defRPr sz="2267"/>
            </a:lvl2pPr>
            <a:lvl3pPr lvl="2" algn="ctr" rtl="0">
              <a:spcBef>
                <a:spcPts val="0"/>
              </a:spcBef>
              <a:spcAft>
                <a:spcPts val="0"/>
              </a:spcAft>
              <a:buSzPts val="1700"/>
              <a:buNone/>
              <a:defRPr sz="2267"/>
            </a:lvl3pPr>
            <a:lvl4pPr lvl="3" algn="ctr" rtl="0">
              <a:spcBef>
                <a:spcPts val="0"/>
              </a:spcBef>
              <a:spcAft>
                <a:spcPts val="0"/>
              </a:spcAft>
              <a:buSzPts val="1700"/>
              <a:buNone/>
              <a:defRPr sz="2267"/>
            </a:lvl4pPr>
            <a:lvl5pPr lvl="4" algn="ctr" rtl="0">
              <a:spcBef>
                <a:spcPts val="0"/>
              </a:spcBef>
              <a:spcAft>
                <a:spcPts val="0"/>
              </a:spcAft>
              <a:buSzPts val="1700"/>
              <a:buNone/>
              <a:defRPr sz="2267"/>
            </a:lvl5pPr>
            <a:lvl6pPr lvl="5" algn="ctr" rtl="0">
              <a:spcBef>
                <a:spcPts val="0"/>
              </a:spcBef>
              <a:spcAft>
                <a:spcPts val="0"/>
              </a:spcAft>
              <a:buSzPts val="1700"/>
              <a:buNone/>
              <a:defRPr sz="2267"/>
            </a:lvl6pPr>
            <a:lvl7pPr lvl="6" algn="ctr" rtl="0">
              <a:spcBef>
                <a:spcPts val="0"/>
              </a:spcBef>
              <a:spcAft>
                <a:spcPts val="0"/>
              </a:spcAft>
              <a:buSzPts val="1700"/>
              <a:buNone/>
              <a:defRPr sz="2267"/>
            </a:lvl7pPr>
            <a:lvl8pPr lvl="7" algn="ctr" rtl="0">
              <a:spcBef>
                <a:spcPts val="0"/>
              </a:spcBef>
              <a:spcAft>
                <a:spcPts val="0"/>
              </a:spcAft>
              <a:buSzPts val="1700"/>
              <a:buNone/>
              <a:defRPr sz="2267"/>
            </a:lvl8pPr>
            <a:lvl9pPr lvl="8" algn="ctr" rtl="0">
              <a:spcBef>
                <a:spcPts val="0"/>
              </a:spcBef>
              <a:spcAft>
                <a:spcPts val="0"/>
              </a:spcAft>
              <a:buSzPts val="1700"/>
              <a:buNone/>
              <a:defRPr sz="2267"/>
            </a:lvl9pPr>
          </a:lstStyle>
          <a:p>
            <a:r>
              <a:rPr lang="en-US"/>
              <a:t>Click to edit Master title style</a:t>
            </a:r>
            <a:endParaRPr/>
          </a:p>
        </p:txBody>
      </p:sp>
      <p:sp>
        <p:nvSpPr>
          <p:cNvPr id="1041" name="Google Shape;1041;p15"/>
          <p:cNvSpPr txBox="1">
            <a:spLocks noGrp="1"/>
          </p:cNvSpPr>
          <p:nvPr>
            <p:ph type="subTitle" idx="3"/>
          </p:nvPr>
        </p:nvSpPr>
        <p:spPr>
          <a:xfrm>
            <a:off x="4708200" y="5243067"/>
            <a:ext cx="2775600" cy="146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atin typeface="Nunito"/>
                <a:ea typeface="Nunito"/>
                <a:cs typeface="Nunito"/>
                <a:sym typeface="Nunito"/>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en-US"/>
              <a:t>Click to edit Master subtitle style</a:t>
            </a:r>
            <a:endParaRPr/>
          </a:p>
        </p:txBody>
      </p:sp>
      <p:sp>
        <p:nvSpPr>
          <p:cNvPr id="1042" name="Google Shape;1042;p15"/>
          <p:cNvSpPr txBox="1">
            <a:spLocks noGrp="1"/>
          </p:cNvSpPr>
          <p:nvPr>
            <p:ph type="title" idx="4"/>
          </p:nvPr>
        </p:nvSpPr>
        <p:spPr>
          <a:xfrm>
            <a:off x="8212300" y="4396000"/>
            <a:ext cx="2775600" cy="91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700"/>
              <a:buNone/>
              <a:defRPr sz="2267"/>
            </a:lvl1pPr>
            <a:lvl2pPr lvl="1" algn="ctr" rtl="0">
              <a:spcBef>
                <a:spcPts val="0"/>
              </a:spcBef>
              <a:spcAft>
                <a:spcPts val="0"/>
              </a:spcAft>
              <a:buSzPts val="1700"/>
              <a:buNone/>
              <a:defRPr sz="2267"/>
            </a:lvl2pPr>
            <a:lvl3pPr lvl="2" algn="ctr" rtl="0">
              <a:spcBef>
                <a:spcPts val="0"/>
              </a:spcBef>
              <a:spcAft>
                <a:spcPts val="0"/>
              </a:spcAft>
              <a:buSzPts val="1700"/>
              <a:buNone/>
              <a:defRPr sz="2267"/>
            </a:lvl3pPr>
            <a:lvl4pPr lvl="3" algn="ctr" rtl="0">
              <a:spcBef>
                <a:spcPts val="0"/>
              </a:spcBef>
              <a:spcAft>
                <a:spcPts val="0"/>
              </a:spcAft>
              <a:buSzPts val="1700"/>
              <a:buNone/>
              <a:defRPr sz="2267"/>
            </a:lvl4pPr>
            <a:lvl5pPr lvl="4" algn="ctr" rtl="0">
              <a:spcBef>
                <a:spcPts val="0"/>
              </a:spcBef>
              <a:spcAft>
                <a:spcPts val="0"/>
              </a:spcAft>
              <a:buSzPts val="1700"/>
              <a:buNone/>
              <a:defRPr sz="2267"/>
            </a:lvl5pPr>
            <a:lvl6pPr lvl="5" algn="ctr" rtl="0">
              <a:spcBef>
                <a:spcPts val="0"/>
              </a:spcBef>
              <a:spcAft>
                <a:spcPts val="0"/>
              </a:spcAft>
              <a:buSzPts val="1700"/>
              <a:buNone/>
              <a:defRPr sz="2267"/>
            </a:lvl6pPr>
            <a:lvl7pPr lvl="6" algn="ctr" rtl="0">
              <a:spcBef>
                <a:spcPts val="0"/>
              </a:spcBef>
              <a:spcAft>
                <a:spcPts val="0"/>
              </a:spcAft>
              <a:buSzPts val="1700"/>
              <a:buNone/>
              <a:defRPr sz="2267"/>
            </a:lvl7pPr>
            <a:lvl8pPr lvl="7" algn="ctr" rtl="0">
              <a:spcBef>
                <a:spcPts val="0"/>
              </a:spcBef>
              <a:spcAft>
                <a:spcPts val="0"/>
              </a:spcAft>
              <a:buSzPts val="1700"/>
              <a:buNone/>
              <a:defRPr sz="2267"/>
            </a:lvl8pPr>
            <a:lvl9pPr lvl="8" algn="ctr" rtl="0">
              <a:spcBef>
                <a:spcPts val="0"/>
              </a:spcBef>
              <a:spcAft>
                <a:spcPts val="0"/>
              </a:spcAft>
              <a:buSzPts val="1700"/>
              <a:buNone/>
              <a:defRPr sz="2267"/>
            </a:lvl9pPr>
          </a:lstStyle>
          <a:p>
            <a:r>
              <a:rPr lang="en-US"/>
              <a:t>Click to edit Master title style</a:t>
            </a:r>
            <a:endParaRPr/>
          </a:p>
        </p:txBody>
      </p:sp>
      <p:sp>
        <p:nvSpPr>
          <p:cNvPr id="1043" name="Google Shape;1043;p15"/>
          <p:cNvSpPr txBox="1">
            <a:spLocks noGrp="1"/>
          </p:cNvSpPr>
          <p:nvPr>
            <p:ph type="subTitle" idx="5"/>
          </p:nvPr>
        </p:nvSpPr>
        <p:spPr>
          <a:xfrm>
            <a:off x="8212300" y="5243067"/>
            <a:ext cx="2775600" cy="146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atin typeface="Nunito"/>
                <a:ea typeface="Nunito"/>
                <a:cs typeface="Nunito"/>
                <a:sym typeface="Nunito"/>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en-US"/>
              <a:t>Click to edit Master subtitle style</a:t>
            </a:r>
            <a:endParaRPr/>
          </a:p>
        </p:txBody>
      </p:sp>
      <p:sp>
        <p:nvSpPr>
          <p:cNvPr id="1044" name="Google Shape;1044;p15"/>
          <p:cNvSpPr txBox="1">
            <a:spLocks noGrp="1"/>
          </p:cNvSpPr>
          <p:nvPr>
            <p:ph type="title" idx="6"/>
          </p:nvPr>
        </p:nvSpPr>
        <p:spPr>
          <a:xfrm>
            <a:off x="415600" y="483467"/>
            <a:ext cx="113608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r>
              <a:rPr lang="en-US"/>
              <a:t>Click to edit Master title style</a:t>
            </a:r>
            <a:endParaRPr/>
          </a:p>
        </p:txBody>
      </p:sp>
      <p:grpSp>
        <p:nvGrpSpPr>
          <p:cNvPr id="1045" name="Google Shape;1045;p15"/>
          <p:cNvGrpSpPr/>
          <p:nvPr/>
        </p:nvGrpSpPr>
        <p:grpSpPr>
          <a:xfrm>
            <a:off x="10954650" y="702176"/>
            <a:ext cx="1070373" cy="1066979"/>
            <a:chOff x="7716672" y="2820944"/>
            <a:chExt cx="557796" cy="556065"/>
          </a:xfrm>
        </p:grpSpPr>
        <p:sp>
          <p:nvSpPr>
            <p:cNvPr id="1046" name="Google Shape;1046;p15"/>
            <p:cNvSpPr/>
            <p:nvPr/>
          </p:nvSpPr>
          <p:spPr>
            <a:xfrm>
              <a:off x="8008233" y="2912937"/>
              <a:ext cx="66594" cy="118903"/>
            </a:xfrm>
            <a:custGeom>
              <a:avLst/>
              <a:gdLst/>
              <a:ahLst/>
              <a:cxnLst/>
              <a:rect l="l" t="t" r="r" b="b"/>
              <a:pathLst>
                <a:path w="923" h="1648" extrusionOk="0">
                  <a:moveTo>
                    <a:pt x="814" y="0"/>
                  </a:moveTo>
                  <a:lnTo>
                    <a:pt x="1" y="1438"/>
                  </a:lnTo>
                  <a:cubicBezTo>
                    <a:pt x="21" y="1581"/>
                    <a:pt x="88" y="1647"/>
                    <a:pt x="179" y="1647"/>
                  </a:cubicBezTo>
                  <a:cubicBezTo>
                    <a:pt x="208" y="1647"/>
                    <a:pt x="239" y="1641"/>
                    <a:pt x="272" y="1628"/>
                  </a:cubicBezTo>
                  <a:cubicBezTo>
                    <a:pt x="299" y="1628"/>
                    <a:pt x="353" y="1573"/>
                    <a:pt x="353" y="1546"/>
                  </a:cubicBezTo>
                  <a:lnTo>
                    <a:pt x="923" y="54"/>
                  </a:lnTo>
                  <a:lnTo>
                    <a:pt x="81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7" name="Google Shape;1047;p15"/>
            <p:cNvSpPr/>
            <p:nvPr/>
          </p:nvSpPr>
          <p:spPr>
            <a:xfrm>
              <a:off x="8051307" y="2888766"/>
              <a:ext cx="43146" cy="36652"/>
            </a:xfrm>
            <a:custGeom>
              <a:avLst/>
              <a:gdLst/>
              <a:ahLst/>
              <a:cxnLst/>
              <a:rect l="l" t="t" r="r" b="b"/>
              <a:pathLst>
                <a:path w="598" h="508" extrusionOk="0">
                  <a:moveTo>
                    <a:pt x="290" y="0"/>
                  </a:moveTo>
                  <a:cubicBezTo>
                    <a:pt x="188" y="0"/>
                    <a:pt x="97" y="40"/>
                    <a:pt x="55" y="145"/>
                  </a:cubicBezTo>
                  <a:cubicBezTo>
                    <a:pt x="0" y="281"/>
                    <a:pt x="55" y="416"/>
                    <a:pt x="190" y="498"/>
                  </a:cubicBezTo>
                  <a:cubicBezTo>
                    <a:pt x="221" y="504"/>
                    <a:pt x="251" y="507"/>
                    <a:pt x="281" y="507"/>
                  </a:cubicBezTo>
                  <a:cubicBezTo>
                    <a:pt x="383" y="507"/>
                    <a:pt x="474" y="467"/>
                    <a:pt x="516" y="362"/>
                  </a:cubicBezTo>
                  <a:cubicBezTo>
                    <a:pt x="597" y="227"/>
                    <a:pt x="516" y="91"/>
                    <a:pt x="380" y="10"/>
                  </a:cubicBezTo>
                  <a:cubicBezTo>
                    <a:pt x="350" y="4"/>
                    <a:pt x="319" y="0"/>
                    <a:pt x="2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8" name="Google Shape;1048;p15"/>
            <p:cNvSpPr/>
            <p:nvPr/>
          </p:nvSpPr>
          <p:spPr>
            <a:xfrm>
              <a:off x="8059099" y="3032274"/>
              <a:ext cx="95960" cy="43146"/>
            </a:xfrm>
            <a:custGeom>
              <a:avLst/>
              <a:gdLst/>
              <a:ahLst/>
              <a:cxnLst/>
              <a:rect l="l" t="t" r="r" b="b"/>
              <a:pathLst>
                <a:path w="1330" h="598" extrusionOk="0">
                  <a:moveTo>
                    <a:pt x="1303" y="1"/>
                  </a:moveTo>
                  <a:lnTo>
                    <a:pt x="82" y="380"/>
                  </a:lnTo>
                  <a:cubicBezTo>
                    <a:pt x="1" y="516"/>
                    <a:pt x="1" y="570"/>
                    <a:pt x="136" y="597"/>
                  </a:cubicBezTo>
                  <a:lnTo>
                    <a:pt x="218" y="597"/>
                  </a:lnTo>
                  <a:lnTo>
                    <a:pt x="1330" y="109"/>
                  </a:lnTo>
                  <a:lnTo>
                    <a:pt x="130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9" name="Google Shape;1049;p15"/>
            <p:cNvSpPr/>
            <p:nvPr/>
          </p:nvSpPr>
          <p:spPr>
            <a:xfrm>
              <a:off x="8145247" y="3021812"/>
              <a:ext cx="29437" cy="25830"/>
            </a:xfrm>
            <a:custGeom>
              <a:avLst/>
              <a:gdLst/>
              <a:ahLst/>
              <a:cxnLst/>
              <a:rect l="l" t="t" r="r" b="b"/>
              <a:pathLst>
                <a:path w="408" h="358" extrusionOk="0">
                  <a:moveTo>
                    <a:pt x="212" y="0"/>
                  </a:moveTo>
                  <a:cubicBezTo>
                    <a:pt x="187" y="0"/>
                    <a:pt x="162" y="4"/>
                    <a:pt x="136" y="10"/>
                  </a:cubicBezTo>
                  <a:cubicBezTo>
                    <a:pt x="27" y="37"/>
                    <a:pt x="0" y="146"/>
                    <a:pt x="27" y="254"/>
                  </a:cubicBezTo>
                  <a:cubicBezTo>
                    <a:pt x="47" y="313"/>
                    <a:pt x="109" y="357"/>
                    <a:pt x="182" y="357"/>
                  </a:cubicBezTo>
                  <a:cubicBezTo>
                    <a:pt x="211" y="357"/>
                    <a:pt x="241" y="351"/>
                    <a:pt x="272" y="336"/>
                  </a:cubicBezTo>
                  <a:cubicBezTo>
                    <a:pt x="380" y="308"/>
                    <a:pt x="407" y="200"/>
                    <a:pt x="380" y="119"/>
                  </a:cubicBezTo>
                  <a:cubicBezTo>
                    <a:pt x="359" y="36"/>
                    <a:pt x="291" y="0"/>
                    <a:pt x="2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0" name="Google Shape;1050;p15"/>
            <p:cNvSpPr/>
            <p:nvPr/>
          </p:nvSpPr>
          <p:spPr>
            <a:xfrm>
              <a:off x="8063067" y="3112506"/>
              <a:ext cx="121356" cy="66594"/>
            </a:xfrm>
            <a:custGeom>
              <a:avLst/>
              <a:gdLst/>
              <a:ahLst/>
              <a:cxnLst/>
              <a:rect l="l" t="t" r="r" b="b"/>
              <a:pathLst>
                <a:path w="1682" h="923" extrusionOk="0">
                  <a:moveTo>
                    <a:pt x="217" y="1"/>
                  </a:moveTo>
                  <a:cubicBezTo>
                    <a:pt x="54" y="28"/>
                    <a:pt x="0" y="136"/>
                    <a:pt x="54" y="272"/>
                  </a:cubicBezTo>
                  <a:cubicBezTo>
                    <a:pt x="54" y="299"/>
                    <a:pt x="81" y="353"/>
                    <a:pt x="136" y="353"/>
                  </a:cubicBezTo>
                  <a:lnTo>
                    <a:pt x="1600" y="923"/>
                  </a:lnTo>
                  <a:lnTo>
                    <a:pt x="1682" y="814"/>
                  </a:lnTo>
                  <a:lnTo>
                    <a:pt x="21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1" name="Google Shape;1051;p15"/>
            <p:cNvSpPr/>
            <p:nvPr/>
          </p:nvSpPr>
          <p:spPr>
            <a:xfrm>
              <a:off x="8170644" y="3158826"/>
              <a:ext cx="39250" cy="37157"/>
            </a:xfrm>
            <a:custGeom>
              <a:avLst/>
              <a:gdLst/>
              <a:ahLst/>
              <a:cxnLst/>
              <a:rect l="l" t="t" r="r" b="b"/>
              <a:pathLst>
                <a:path w="544" h="515" extrusionOk="0">
                  <a:moveTo>
                    <a:pt x="263" y="0"/>
                  </a:moveTo>
                  <a:cubicBezTo>
                    <a:pt x="161" y="0"/>
                    <a:pt x="70" y="40"/>
                    <a:pt x="28" y="145"/>
                  </a:cubicBezTo>
                  <a:cubicBezTo>
                    <a:pt x="1" y="281"/>
                    <a:pt x="28" y="417"/>
                    <a:pt x="164" y="471"/>
                  </a:cubicBezTo>
                  <a:cubicBezTo>
                    <a:pt x="210" y="499"/>
                    <a:pt x="257" y="514"/>
                    <a:pt x="301" y="514"/>
                  </a:cubicBezTo>
                  <a:cubicBezTo>
                    <a:pt x="383" y="514"/>
                    <a:pt x="454" y="459"/>
                    <a:pt x="489" y="335"/>
                  </a:cubicBezTo>
                  <a:cubicBezTo>
                    <a:pt x="543" y="200"/>
                    <a:pt x="489" y="64"/>
                    <a:pt x="354" y="10"/>
                  </a:cubicBezTo>
                  <a:cubicBezTo>
                    <a:pt x="323" y="4"/>
                    <a:pt x="293" y="0"/>
                    <a:pt x="2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2" name="Google Shape;1052;p15"/>
            <p:cNvSpPr/>
            <p:nvPr/>
          </p:nvSpPr>
          <p:spPr>
            <a:xfrm>
              <a:off x="8019993" y="3165248"/>
              <a:ext cx="45094" cy="94084"/>
            </a:xfrm>
            <a:custGeom>
              <a:avLst/>
              <a:gdLst/>
              <a:ahLst/>
              <a:cxnLst/>
              <a:rect l="l" t="t" r="r" b="b"/>
              <a:pathLst>
                <a:path w="625" h="1304" extrusionOk="0">
                  <a:moveTo>
                    <a:pt x="107" y="1"/>
                  </a:moveTo>
                  <a:cubicBezTo>
                    <a:pt x="62" y="1"/>
                    <a:pt x="31" y="34"/>
                    <a:pt x="0" y="111"/>
                  </a:cubicBezTo>
                  <a:lnTo>
                    <a:pt x="0" y="192"/>
                  </a:lnTo>
                  <a:lnTo>
                    <a:pt x="516" y="1304"/>
                  </a:lnTo>
                  <a:lnTo>
                    <a:pt x="624" y="1277"/>
                  </a:lnTo>
                  <a:lnTo>
                    <a:pt x="245" y="56"/>
                  </a:lnTo>
                  <a:cubicBezTo>
                    <a:pt x="185" y="21"/>
                    <a:pt x="142" y="1"/>
                    <a:pt x="1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3" name="Google Shape;1053;p15"/>
            <p:cNvSpPr/>
            <p:nvPr/>
          </p:nvSpPr>
          <p:spPr>
            <a:xfrm>
              <a:off x="8045463" y="3250747"/>
              <a:ext cx="29365" cy="26912"/>
            </a:xfrm>
            <a:custGeom>
              <a:avLst/>
              <a:gdLst/>
              <a:ahLst/>
              <a:cxnLst/>
              <a:rect l="l" t="t" r="r" b="b"/>
              <a:pathLst>
                <a:path w="407" h="373" extrusionOk="0">
                  <a:moveTo>
                    <a:pt x="208" y="1"/>
                  </a:moveTo>
                  <a:cubicBezTo>
                    <a:pt x="185" y="1"/>
                    <a:pt x="161" y="4"/>
                    <a:pt x="136" y="11"/>
                  </a:cubicBezTo>
                  <a:cubicBezTo>
                    <a:pt x="27" y="65"/>
                    <a:pt x="0" y="146"/>
                    <a:pt x="27" y="255"/>
                  </a:cubicBezTo>
                  <a:cubicBezTo>
                    <a:pt x="48" y="338"/>
                    <a:pt x="132" y="373"/>
                    <a:pt x="207" y="373"/>
                  </a:cubicBezTo>
                  <a:cubicBezTo>
                    <a:pt x="230" y="373"/>
                    <a:pt x="252" y="370"/>
                    <a:pt x="271" y="363"/>
                  </a:cubicBezTo>
                  <a:cubicBezTo>
                    <a:pt x="380" y="336"/>
                    <a:pt x="407" y="227"/>
                    <a:pt x="380" y="119"/>
                  </a:cubicBezTo>
                  <a:cubicBezTo>
                    <a:pt x="338" y="36"/>
                    <a:pt x="281" y="1"/>
                    <a:pt x="2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4" name="Google Shape;1054;p15"/>
            <p:cNvSpPr/>
            <p:nvPr/>
          </p:nvSpPr>
          <p:spPr>
            <a:xfrm>
              <a:off x="7918189" y="3169793"/>
              <a:ext cx="66667" cy="118903"/>
            </a:xfrm>
            <a:custGeom>
              <a:avLst/>
              <a:gdLst/>
              <a:ahLst/>
              <a:cxnLst/>
              <a:rect l="l" t="t" r="r" b="b"/>
              <a:pathLst>
                <a:path w="924" h="1648" extrusionOk="0">
                  <a:moveTo>
                    <a:pt x="744" y="0"/>
                  </a:moveTo>
                  <a:cubicBezTo>
                    <a:pt x="716" y="0"/>
                    <a:pt x="686" y="7"/>
                    <a:pt x="652" y="20"/>
                  </a:cubicBezTo>
                  <a:cubicBezTo>
                    <a:pt x="598" y="20"/>
                    <a:pt x="571" y="48"/>
                    <a:pt x="571" y="75"/>
                  </a:cubicBezTo>
                  <a:lnTo>
                    <a:pt x="1" y="1594"/>
                  </a:lnTo>
                  <a:lnTo>
                    <a:pt x="109" y="1648"/>
                  </a:lnTo>
                  <a:lnTo>
                    <a:pt x="923" y="183"/>
                  </a:lnTo>
                  <a:cubicBezTo>
                    <a:pt x="882" y="61"/>
                    <a:pt x="827" y="0"/>
                    <a:pt x="7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5" name="Google Shape;1055;p15"/>
            <p:cNvSpPr/>
            <p:nvPr/>
          </p:nvSpPr>
          <p:spPr>
            <a:xfrm>
              <a:off x="7898636" y="3276216"/>
              <a:ext cx="39250" cy="35570"/>
            </a:xfrm>
            <a:custGeom>
              <a:avLst/>
              <a:gdLst/>
              <a:ahLst/>
              <a:cxnLst/>
              <a:rect l="l" t="t" r="r" b="b"/>
              <a:pathLst>
                <a:path w="544" h="493" extrusionOk="0">
                  <a:moveTo>
                    <a:pt x="286" y="1"/>
                  </a:moveTo>
                  <a:cubicBezTo>
                    <a:pt x="177" y="1"/>
                    <a:pt x="70" y="41"/>
                    <a:pt x="28" y="146"/>
                  </a:cubicBezTo>
                  <a:cubicBezTo>
                    <a:pt x="1" y="281"/>
                    <a:pt x="28" y="417"/>
                    <a:pt x="163" y="471"/>
                  </a:cubicBezTo>
                  <a:cubicBezTo>
                    <a:pt x="198" y="485"/>
                    <a:pt x="234" y="492"/>
                    <a:pt x="267" y="492"/>
                  </a:cubicBezTo>
                  <a:cubicBezTo>
                    <a:pt x="364" y="492"/>
                    <a:pt x="449" y="436"/>
                    <a:pt x="489" y="336"/>
                  </a:cubicBezTo>
                  <a:cubicBezTo>
                    <a:pt x="543" y="200"/>
                    <a:pt x="489" y="64"/>
                    <a:pt x="380" y="10"/>
                  </a:cubicBezTo>
                  <a:cubicBezTo>
                    <a:pt x="350" y="4"/>
                    <a:pt x="318" y="1"/>
                    <a:pt x="2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6" name="Google Shape;1056;p15"/>
            <p:cNvSpPr/>
            <p:nvPr/>
          </p:nvSpPr>
          <p:spPr>
            <a:xfrm>
              <a:off x="7837957" y="3124266"/>
              <a:ext cx="94011" cy="45094"/>
            </a:xfrm>
            <a:custGeom>
              <a:avLst/>
              <a:gdLst/>
              <a:ahLst/>
              <a:cxnLst/>
              <a:rect l="l" t="t" r="r" b="b"/>
              <a:pathLst>
                <a:path w="1303" h="625" extrusionOk="0">
                  <a:moveTo>
                    <a:pt x="1113" y="0"/>
                  </a:moveTo>
                  <a:lnTo>
                    <a:pt x="1" y="516"/>
                  </a:lnTo>
                  <a:lnTo>
                    <a:pt x="28" y="624"/>
                  </a:lnTo>
                  <a:lnTo>
                    <a:pt x="1249" y="245"/>
                  </a:lnTo>
                  <a:cubicBezTo>
                    <a:pt x="1303" y="109"/>
                    <a:pt x="1303" y="55"/>
                    <a:pt x="11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7" name="Google Shape;1057;p15"/>
            <p:cNvSpPr/>
            <p:nvPr/>
          </p:nvSpPr>
          <p:spPr>
            <a:xfrm>
              <a:off x="7818405" y="3150962"/>
              <a:ext cx="29437" cy="26912"/>
            </a:xfrm>
            <a:custGeom>
              <a:avLst/>
              <a:gdLst/>
              <a:ahLst/>
              <a:cxnLst/>
              <a:rect l="l" t="t" r="r" b="b"/>
              <a:pathLst>
                <a:path w="408" h="373" extrusionOk="0">
                  <a:moveTo>
                    <a:pt x="197" y="0"/>
                  </a:moveTo>
                  <a:cubicBezTo>
                    <a:pt x="176" y="0"/>
                    <a:pt x="155" y="4"/>
                    <a:pt x="136" y="10"/>
                  </a:cubicBezTo>
                  <a:cubicBezTo>
                    <a:pt x="28" y="92"/>
                    <a:pt x="1" y="173"/>
                    <a:pt x="28" y="254"/>
                  </a:cubicBezTo>
                  <a:cubicBezTo>
                    <a:pt x="48" y="337"/>
                    <a:pt x="117" y="373"/>
                    <a:pt x="184" y="373"/>
                  </a:cubicBezTo>
                  <a:cubicBezTo>
                    <a:pt x="205" y="373"/>
                    <a:pt x="226" y="369"/>
                    <a:pt x="245" y="363"/>
                  </a:cubicBezTo>
                  <a:cubicBezTo>
                    <a:pt x="353" y="309"/>
                    <a:pt x="407" y="227"/>
                    <a:pt x="353" y="119"/>
                  </a:cubicBezTo>
                  <a:cubicBezTo>
                    <a:pt x="333" y="36"/>
                    <a:pt x="264" y="0"/>
                    <a:pt x="19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8" name="Google Shape;1058;p15"/>
            <p:cNvSpPr/>
            <p:nvPr/>
          </p:nvSpPr>
          <p:spPr>
            <a:xfrm>
              <a:off x="7808664" y="3022534"/>
              <a:ext cx="121356" cy="66594"/>
            </a:xfrm>
            <a:custGeom>
              <a:avLst/>
              <a:gdLst/>
              <a:ahLst/>
              <a:cxnLst/>
              <a:rect l="l" t="t" r="r" b="b"/>
              <a:pathLst>
                <a:path w="1682" h="923" extrusionOk="0">
                  <a:moveTo>
                    <a:pt x="54" y="0"/>
                  </a:moveTo>
                  <a:lnTo>
                    <a:pt x="0" y="109"/>
                  </a:lnTo>
                  <a:lnTo>
                    <a:pt x="1438" y="922"/>
                  </a:lnTo>
                  <a:cubicBezTo>
                    <a:pt x="1627" y="868"/>
                    <a:pt x="1682" y="787"/>
                    <a:pt x="1627" y="651"/>
                  </a:cubicBezTo>
                  <a:cubicBezTo>
                    <a:pt x="1627" y="597"/>
                    <a:pt x="1573" y="570"/>
                    <a:pt x="1546" y="570"/>
                  </a:cubicBezTo>
                  <a:lnTo>
                    <a:pt x="5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9" name="Google Shape;1059;p15"/>
            <p:cNvSpPr/>
            <p:nvPr/>
          </p:nvSpPr>
          <p:spPr>
            <a:xfrm>
              <a:off x="7783195" y="3004207"/>
              <a:ext cx="39177" cy="36652"/>
            </a:xfrm>
            <a:custGeom>
              <a:avLst/>
              <a:gdLst/>
              <a:ahLst/>
              <a:cxnLst/>
              <a:rect l="l" t="t" r="r" b="b"/>
              <a:pathLst>
                <a:path w="543" h="508" extrusionOk="0">
                  <a:moveTo>
                    <a:pt x="286" y="0"/>
                  </a:moveTo>
                  <a:cubicBezTo>
                    <a:pt x="177" y="0"/>
                    <a:pt x="70" y="40"/>
                    <a:pt x="28" y="146"/>
                  </a:cubicBezTo>
                  <a:cubicBezTo>
                    <a:pt x="0" y="281"/>
                    <a:pt x="28" y="417"/>
                    <a:pt x="163" y="498"/>
                  </a:cubicBezTo>
                  <a:cubicBezTo>
                    <a:pt x="194" y="504"/>
                    <a:pt x="224" y="508"/>
                    <a:pt x="254" y="508"/>
                  </a:cubicBezTo>
                  <a:cubicBezTo>
                    <a:pt x="357" y="508"/>
                    <a:pt x="453" y="468"/>
                    <a:pt x="516" y="363"/>
                  </a:cubicBezTo>
                  <a:cubicBezTo>
                    <a:pt x="543" y="227"/>
                    <a:pt x="516" y="91"/>
                    <a:pt x="380" y="10"/>
                  </a:cubicBezTo>
                  <a:cubicBezTo>
                    <a:pt x="350" y="4"/>
                    <a:pt x="318" y="0"/>
                    <a:pt x="2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0" name="Google Shape;1060;p15"/>
            <p:cNvSpPr/>
            <p:nvPr/>
          </p:nvSpPr>
          <p:spPr>
            <a:xfrm>
              <a:off x="7928001" y="2942230"/>
              <a:ext cx="43146" cy="92568"/>
            </a:xfrm>
            <a:custGeom>
              <a:avLst/>
              <a:gdLst/>
              <a:ahLst/>
              <a:cxnLst/>
              <a:rect l="l" t="t" r="r" b="b"/>
              <a:pathLst>
                <a:path w="598" h="1283" extrusionOk="0">
                  <a:moveTo>
                    <a:pt x="82" y="1"/>
                  </a:moveTo>
                  <a:lnTo>
                    <a:pt x="1" y="28"/>
                  </a:lnTo>
                  <a:lnTo>
                    <a:pt x="353" y="1249"/>
                  </a:lnTo>
                  <a:cubicBezTo>
                    <a:pt x="406" y="1270"/>
                    <a:pt x="450" y="1283"/>
                    <a:pt x="486" y="1283"/>
                  </a:cubicBezTo>
                  <a:cubicBezTo>
                    <a:pt x="544" y="1283"/>
                    <a:pt x="581" y="1250"/>
                    <a:pt x="597" y="1167"/>
                  </a:cubicBezTo>
                  <a:lnTo>
                    <a:pt x="597" y="1113"/>
                  </a:lnTo>
                  <a:lnTo>
                    <a:pt x="8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1" name="Google Shape;1061;p15"/>
            <p:cNvSpPr/>
            <p:nvPr/>
          </p:nvSpPr>
          <p:spPr>
            <a:xfrm>
              <a:off x="7914293" y="2923976"/>
              <a:ext cx="31385" cy="25830"/>
            </a:xfrm>
            <a:custGeom>
              <a:avLst/>
              <a:gdLst/>
              <a:ahLst/>
              <a:cxnLst/>
              <a:rect l="l" t="t" r="r" b="b"/>
              <a:pathLst>
                <a:path w="435" h="358" extrusionOk="0">
                  <a:moveTo>
                    <a:pt x="224" y="0"/>
                  </a:moveTo>
                  <a:cubicBezTo>
                    <a:pt x="203" y="0"/>
                    <a:pt x="183" y="3"/>
                    <a:pt x="163" y="10"/>
                  </a:cubicBezTo>
                  <a:cubicBezTo>
                    <a:pt x="55" y="37"/>
                    <a:pt x="1" y="145"/>
                    <a:pt x="55" y="254"/>
                  </a:cubicBezTo>
                  <a:cubicBezTo>
                    <a:pt x="75" y="313"/>
                    <a:pt x="136" y="357"/>
                    <a:pt x="200" y="357"/>
                  </a:cubicBezTo>
                  <a:cubicBezTo>
                    <a:pt x="224" y="357"/>
                    <a:pt x="249" y="350"/>
                    <a:pt x="272" y="335"/>
                  </a:cubicBezTo>
                  <a:cubicBezTo>
                    <a:pt x="380" y="308"/>
                    <a:pt x="435" y="200"/>
                    <a:pt x="380" y="118"/>
                  </a:cubicBezTo>
                  <a:cubicBezTo>
                    <a:pt x="360" y="35"/>
                    <a:pt x="292" y="0"/>
                    <a:pt x="2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2" name="Google Shape;1062;p15"/>
            <p:cNvSpPr/>
            <p:nvPr/>
          </p:nvSpPr>
          <p:spPr>
            <a:xfrm>
              <a:off x="7861479" y="2965679"/>
              <a:ext cx="270130" cy="270202"/>
            </a:xfrm>
            <a:custGeom>
              <a:avLst/>
              <a:gdLst/>
              <a:ahLst/>
              <a:cxnLst/>
              <a:rect l="l" t="t" r="r" b="b"/>
              <a:pathLst>
                <a:path w="3744" h="3745" extrusionOk="0">
                  <a:moveTo>
                    <a:pt x="1922" y="1"/>
                  </a:moveTo>
                  <a:cubicBezTo>
                    <a:pt x="1905" y="1"/>
                    <a:pt x="1889" y="1"/>
                    <a:pt x="1872" y="1"/>
                  </a:cubicBezTo>
                  <a:cubicBezTo>
                    <a:pt x="841" y="1"/>
                    <a:pt x="0" y="815"/>
                    <a:pt x="0" y="1873"/>
                  </a:cubicBezTo>
                  <a:cubicBezTo>
                    <a:pt x="0" y="2877"/>
                    <a:pt x="814" y="3745"/>
                    <a:pt x="1872" y="3745"/>
                  </a:cubicBezTo>
                  <a:cubicBezTo>
                    <a:pt x="2875" y="3745"/>
                    <a:pt x="3743" y="2931"/>
                    <a:pt x="3743" y="1873"/>
                  </a:cubicBezTo>
                  <a:cubicBezTo>
                    <a:pt x="3743" y="832"/>
                    <a:pt x="2955" y="1"/>
                    <a:pt x="19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3" name="Google Shape;1063;p15"/>
            <p:cNvSpPr/>
            <p:nvPr/>
          </p:nvSpPr>
          <p:spPr>
            <a:xfrm>
              <a:off x="7967179" y="2856154"/>
              <a:ext cx="31385" cy="157648"/>
            </a:xfrm>
            <a:custGeom>
              <a:avLst/>
              <a:gdLst/>
              <a:ahLst/>
              <a:cxnLst/>
              <a:rect l="l" t="t" r="r" b="b"/>
              <a:pathLst>
                <a:path w="435" h="2185" extrusionOk="0">
                  <a:moveTo>
                    <a:pt x="136" y="1"/>
                  </a:moveTo>
                  <a:lnTo>
                    <a:pt x="0" y="2035"/>
                  </a:lnTo>
                  <a:cubicBezTo>
                    <a:pt x="74" y="2138"/>
                    <a:pt x="147" y="2185"/>
                    <a:pt x="221" y="2185"/>
                  </a:cubicBezTo>
                  <a:cubicBezTo>
                    <a:pt x="283" y="2185"/>
                    <a:pt x="345" y="2151"/>
                    <a:pt x="407" y="2089"/>
                  </a:cubicBezTo>
                  <a:cubicBezTo>
                    <a:pt x="434" y="2062"/>
                    <a:pt x="434" y="2035"/>
                    <a:pt x="434" y="1953"/>
                  </a:cubicBezTo>
                  <a:lnTo>
                    <a:pt x="29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4" name="Google Shape;1064;p15"/>
            <p:cNvSpPr/>
            <p:nvPr/>
          </p:nvSpPr>
          <p:spPr>
            <a:xfrm>
              <a:off x="7961263" y="2820944"/>
              <a:ext cx="45094" cy="45094"/>
            </a:xfrm>
            <a:custGeom>
              <a:avLst/>
              <a:gdLst/>
              <a:ahLst/>
              <a:cxnLst/>
              <a:rect l="l" t="t" r="r" b="b"/>
              <a:pathLst>
                <a:path w="625" h="625" extrusionOk="0">
                  <a:moveTo>
                    <a:pt x="326" y="0"/>
                  </a:moveTo>
                  <a:cubicBezTo>
                    <a:pt x="136" y="0"/>
                    <a:pt x="1" y="136"/>
                    <a:pt x="1" y="326"/>
                  </a:cubicBezTo>
                  <a:cubicBezTo>
                    <a:pt x="1" y="489"/>
                    <a:pt x="136" y="624"/>
                    <a:pt x="326" y="624"/>
                  </a:cubicBezTo>
                  <a:cubicBezTo>
                    <a:pt x="489" y="624"/>
                    <a:pt x="625" y="489"/>
                    <a:pt x="625" y="326"/>
                  </a:cubicBezTo>
                  <a:cubicBezTo>
                    <a:pt x="625" y="136"/>
                    <a:pt x="489" y="0"/>
                    <a:pt x="3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5" name="Google Shape;1065;p15"/>
            <p:cNvSpPr/>
            <p:nvPr/>
          </p:nvSpPr>
          <p:spPr>
            <a:xfrm>
              <a:off x="8047699" y="2946198"/>
              <a:ext cx="95671" cy="91053"/>
            </a:xfrm>
            <a:custGeom>
              <a:avLst/>
              <a:gdLst/>
              <a:ahLst/>
              <a:cxnLst/>
              <a:rect l="l" t="t" r="r" b="b"/>
              <a:pathLst>
                <a:path w="1326" h="1262" extrusionOk="0">
                  <a:moveTo>
                    <a:pt x="1217" y="0"/>
                  </a:moveTo>
                  <a:lnTo>
                    <a:pt x="23" y="1031"/>
                  </a:lnTo>
                  <a:cubicBezTo>
                    <a:pt x="1" y="1165"/>
                    <a:pt x="52" y="1262"/>
                    <a:pt x="162" y="1262"/>
                  </a:cubicBezTo>
                  <a:cubicBezTo>
                    <a:pt x="185" y="1262"/>
                    <a:pt x="211" y="1257"/>
                    <a:pt x="240" y="1248"/>
                  </a:cubicBezTo>
                  <a:cubicBezTo>
                    <a:pt x="267" y="1248"/>
                    <a:pt x="294" y="1248"/>
                    <a:pt x="349" y="1221"/>
                  </a:cubicBezTo>
                  <a:lnTo>
                    <a:pt x="1325" y="109"/>
                  </a:lnTo>
                  <a:lnTo>
                    <a:pt x="12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6" name="Google Shape;1066;p15"/>
            <p:cNvSpPr/>
            <p:nvPr/>
          </p:nvSpPr>
          <p:spPr>
            <a:xfrm>
              <a:off x="8123674" y="2926573"/>
              <a:ext cx="39250" cy="35353"/>
            </a:xfrm>
            <a:custGeom>
              <a:avLst/>
              <a:gdLst/>
              <a:ahLst/>
              <a:cxnLst/>
              <a:rect l="l" t="t" r="r" b="b"/>
              <a:pathLst>
                <a:path w="544" h="490" extrusionOk="0">
                  <a:moveTo>
                    <a:pt x="262" y="1"/>
                  </a:moveTo>
                  <a:cubicBezTo>
                    <a:pt x="204" y="1"/>
                    <a:pt x="150" y="28"/>
                    <a:pt x="109" y="82"/>
                  </a:cubicBezTo>
                  <a:cubicBezTo>
                    <a:pt x="1" y="164"/>
                    <a:pt x="1" y="299"/>
                    <a:pt x="109" y="408"/>
                  </a:cubicBezTo>
                  <a:cubicBezTo>
                    <a:pt x="150" y="462"/>
                    <a:pt x="204" y="489"/>
                    <a:pt x="262" y="489"/>
                  </a:cubicBezTo>
                  <a:cubicBezTo>
                    <a:pt x="320" y="489"/>
                    <a:pt x="381" y="462"/>
                    <a:pt x="435" y="408"/>
                  </a:cubicBezTo>
                  <a:cubicBezTo>
                    <a:pt x="543" y="299"/>
                    <a:pt x="543" y="164"/>
                    <a:pt x="435" y="82"/>
                  </a:cubicBezTo>
                  <a:cubicBezTo>
                    <a:pt x="381" y="28"/>
                    <a:pt x="320" y="1"/>
                    <a:pt x="2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7" name="Google Shape;1067;p15"/>
            <p:cNvSpPr/>
            <p:nvPr/>
          </p:nvSpPr>
          <p:spPr>
            <a:xfrm>
              <a:off x="8078724" y="3071452"/>
              <a:ext cx="162482" cy="31385"/>
            </a:xfrm>
            <a:custGeom>
              <a:avLst/>
              <a:gdLst/>
              <a:ahLst/>
              <a:cxnLst/>
              <a:rect l="l" t="t" r="r" b="b"/>
              <a:pathLst>
                <a:path w="2252" h="435" extrusionOk="0">
                  <a:moveTo>
                    <a:pt x="217" y="0"/>
                  </a:moveTo>
                  <a:cubicBezTo>
                    <a:pt x="0" y="136"/>
                    <a:pt x="0" y="271"/>
                    <a:pt x="136" y="407"/>
                  </a:cubicBezTo>
                  <a:cubicBezTo>
                    <a:pt x="190" y="434"/>
                    <a:pt x="217" y="434"/>
                    <a:pt x="271" y="434"/>
                  </a:cubicBezTo>
                  <a:lnTo>
                    <a:pt x="2251" y="298"/>
                  </a:lnTo>
                  <a:lnTo>
                    <a:pt x="2251" y="136"/>
                  </a:lnTo>
                  <a:lnTo>
                    <a:pt x="2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8" name="Google Shape;1068;p15"/>
            <p:cNvSpPr/>
            <p:nvPr/>
          </p:nvSpPr>
          <p:spPr>
            <a:xfrm>
              <a:off x="8229374" y="3065536"/>
              <a:ext cx="45094" cy="45094"/>
            </a:xfrm>
            <a:custGeom>
              <a:avLst/>
              <a:gdLst/>
              <a:ahLst/>
              <a:cxnLst/>
              <a:rect l="l" t="t" r="r" b="b"/>
              <a:pathLst>
                <a:path w="625" h="625" extrusionOk="0">
                  <a:moveTo>
                    <a:pt x="299" y="1"/>
                  </a:moveTo>
                  <a:cubicBezTo>
                    <a:pt x="136" y="1"/>
                    <a:pt x="1" y="136"/>
                    <a:pt x="1" y="326"/>
                  </a:cubicBezTo>
                  <a:cubicBezTo>
                    <a:pt x="1" y="489"/>
                    <a:pt x="136" y="625"/>
                    <a:pt x="299" y="625"/>
                  </a:cubicBezTo>
                  <a:cubicBezTo>
                    <a:pt x="462" y="625"/>
                    <a:pt x="624" y="489"/>
                    <a:pt x="597" y="326"/>
                  </a:cubicBezTo>
                  <a:cubicBezTo>
                    <a:pt x="597" y="136"/>
                    <a:pt x="462" y="1"/>
                    <a:pt x="2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9" name="Google Shape;1069;p15"/>
            <p:cNvSpPr/>
            <p:nvPr/>
          </p:nvSpPr>
          <p:spPr>
            <a:xfrm>
              <a:off x="8057440" y="3153271"/>
              <a:ext cx="89827" cy="94372"/>
            </a:xfrm>
            <a:custGeom>
              <a:avLst/>
              <a:gdLst/>
              <a:ahLst/>
              <a:cxnLst/>
              <a:rect l="l" t="t" r="r" b="b"/>
              <a:pathLst>
                <a:path w="1245" h="1308" extrusionOk="0">
                  <a:moveTo>
                    <a:pt x="209" y="0"/>
                  </a:moveTo>
                  <a:cubicBezTo>
                    <a:pt x="80" y="0"/>
                    <a:pt x="0" y="80"/>
                    <a:pt x="24" y="222"/>
                  </a:cubicBezTo>
                  <a:cubicBezTo>
                    <a:pt x="24" y="249"/>
                    <a:pt x="24" y="277"/>
                    <a:pt x="78" y="331"/>
                  </a:cubicBezTo>
                  <a:lnTo>
                    <a:pt x="1190" y="1307"/>
                  </a:lnTo>
                  <a:lnTo>
                    <a:pt x="1244" y="1199"/>
                  </a:lnTo>
                  <a:lnTo>
                    <a:pt x="268" y="5"/>
                  </a:lnTo>
                  <a:cubicBezTo>
                    <a:pt x="247" y="2"/>
                    <a:pt x="228" y="0"/>
                    <a:pt x="2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0" name="Google Shape;1070;p15"/>
            <p:cNvSpPr/>
            <p:nvPr/>
          </p:nvSpPr>
          <p:spPr>
            <a:xfrm>
              <a:off x="8133486" y="3229967"/>
              <a:ext cx="39250" cy="35281"/>
            </a:xfrm>
            <a:custGeom>
              <a:avLst/>
              <a:gdLst/>
              <a:ahLst/>
              <a:cxnLst/>
              <a:rect l="l" t="t" r="r" b="b"/>
              <a:pathLst>
                <a:path w="544" h="489" extrusionOk="0">
                  <a:moveTo>
                    <a:pt x="262" y="0"/>
                  </a:moveTo>
                  <a:cubicBezTo>
                    <a:pt x="204" y="0"/>
                    <a:pt x="150" y="27"/>
                    <a:pt x="109" y="82"/>
                  </a:cubicBezTo>
                  <a:cubicBezTo>
                    <a:pt x="1" y="163"/>
                    <a:pt x="1" y="299"/>
                    <a:pt x="109" y="407"/>
                  </a:cubicBezTo>
                  <a:cubicBezTo>
                    <a:pt x="150" y="461"/>
                    <a:pt x="204" y="488"/>
                    <a:pt x="262" y="488"/>
                  </a:cubicBezTo>
                  <a:cubicBezTo>
                    <a:pt x="319" y="488"/>
                    <a:pt x="380" y="461"/>
                    <a:pt x="435" y="407"/>
                  </a:cubicBezTo>
                  <a:cubicBezTo>
                    <a:pt x="543" y="299"/>
                    <a:pt x="543" y="163"/>
                    <a:pt x="435" y="82"/>
                  </a:cubicBezTo>
                  <a:cubicBezTo>
                    <a:pt x="380" y="27"/>
                    <a:pt x="319" y="0"/>
                    <a:pt x="2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1" name="Google Shape;1071;p15"/>
            <p:cNvSpPr/>
            <p:nvPr/>
          </p:nvSpPr>
          <p:spPr>
            <a:xfrm>
              <a:off x="7994524" y="3186027"/>
              <a:ext cx="31385" cy="159451"/>
            </a:xfrm>
            <a:custGeom>
              <a:avLst/>
              <a:gdLst/>
              <a:ahLst/>
              <a:cxnLst/>
              <a:rect l="l" t="t" r="r" b="b"/>
              <a:pathLst>
                <a:path w="435" h="2210" extrusionOk="0">
                  <a:moveTo>
                    <a:pt x="208" y="0"/>
                  </a:moveTo>
                  <a:cubicBezTo>
                    <a:pt x="148" y="0"/>
                    <a:pt x="88" y="34"/>
                    <a:pt x="28" y="94"/>
                  </a:cubicBezTo>
                  <a:cubicBezTo>
                    <a:pt x="1" y="148"/>
                    <a:pt x="1" y="175"/>
                    <a:pt x="1" y="229"/>
                  </a:cubicBezTo>
                  <a:lnTo>
                    <a:pt x="109" y="2209"/>
                  </a:lnTo>
                  <a:lnTo>
                    <a:pt x="299" y="2209"/>
                  </a:lnTo>
                  <a:lnTo>
                    <a:pt x="435" y="175"/>
                  </a:lnTo>
                  <a:cubicBezTo>
                    <a:pt x="359" y="54"/>
                    <a:pt x="283" y="0"/>
                    <a:pt x="2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2" name="Google Shape;1072;p15"/>
            <p:cNvSpPr/>
            <p:nvPr/>
          </p:nvSpPr>
          <p:spPr>
            <a:xfrm>
              <a:off x="7986732" y="3333648"/>
              <a:ext cx="43146" cy="43362"/>
            </a:xfrm>
            <a:custGeom>
              <a:avLst/>
              <a:gdLst/>
              <a:ahLst/>
              <a:cxnLst/>
              <a:rect l="l" t="t" r="r" b="b"/>
              <a:pathLst>
                <a:path w="598" h="601" extrusionOk="0">
                  <a:moveTo>
                    <a:pt x="299" y="1"/>
                  </a:moveTo>
                  <a:cubicBezTo>
                    <a:pt x="136" y="1"/>
                    <a:pt x="0" y="136"/>
                    <a:pt x="0" y="299"/>
                  </a:cubicBezTo>
                  <a:cubicBezTo>
                    <a:pt x="0" y="473"/>
                    <a:pt x="114" y="601"/>
                    <a:pt x="257" y="601"/>
                  </a:cubicBezTo>
                  <a:cubicBezTo>
                    <a:pt x="271" y="601"/>
                    <a:pt x="285" y="600"/>
                    <a:pt x="299" y="597"/>
                  </a:cubicBezTo>
                  <a:cubicBezTo>
                    <a:pt x="461" y="597"/>
                    <a:pt x="597" y="462"/>
                    <a:pt x="597" y="299"/>
                  </a:cubicBezTo>
                  <a:cubicBezTo>
                    <a:pt x="597" y="136"/>
                    <a:pt x="461" y="1"/>
                    <a:pt x="2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3" name="Google Shape;1073;p15"/>
            <p:cNvSpPr/>
            <p:nvPr/>
          </p:nvSpPr>
          <p:spPr>
            <a:xfrm>
              <a:off x="7849718" y="3163083"/>
              <a:ext cx="95599" cy="92352"/>
            </a:xfrm>
            <a:custGeom>
              <a:avLst/>
              <a:gdLst/>
              <a:ahLst/>
              <a:cxnLst/>
              <a:rect l="l" t="t" r="r" b="b"/>
              <a:pathLst>
                <a:path w="1325" h="1280" extrusionOk="0">
                  <a:moveTo>
                    <a:pt x="1133" y="1"/>
                  </a:moveTo>
                  <a:cubicBezTo>
                    <a:pt x="1118" y="1"/>
                    <a:pt x="1102" y="2"/>
                    <a:pt x="1086" y="5"/>
                  </a:cubicBezTo>
                  <a:cubicBezTo>
                    <a:pt x="1031" y="5"/>
                    <a:pt x="1004" y="5"/>
                    <a:pt x="977" y="59"/>
                  </a:cubicBezTo>
                  <a:lnTo>
                    <a:pt x="1" y="1171"/>
                  </a:lnTo>
                  <a:lnTo>
                    <a:pt x="82" y="1280"/>
                  </a:lnTo>
                  <a:lnTo>
                    <a:pt x="1275" y="249"/>
                  </a:lnTo>
                  <a:cubicBezTo>
                    <a:pt x="1324" y="103"/>
                    <a:pt x="1264" y="1"/>
                    <a:pt x="11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4" name="Google Shape;1074;p15"/>
            <p:cNvSpPr/>
            <p:nvPr/>
          </p:nvSpPr>
          <p:spPr>
            <a:xfrm>
              <a:off x="7830165" y="3239707"/>
              <a:ext cx="37229" cy="35281"/>
            </a:xfrm>
            <a:custGeom>
              <a:avLst/>
              <a:gdLst/>
              <a:ahLst/>
              <a:cxnLst/>
              <a:rect l="l" t="t" r="r" b="b"/>
              <a:pathLst>
                <a:path w="516" h="489" extrusionOk="0">
                  <a:moveTo>
                    <a:pt x="231" y="1"/>
                  </a:moveTo>
                  <a:cubicBezTo>
                    <a:pt x="170" y="1"/>
                    <a:pt x="109" y="28"/>
                    <a:pt x="55" y="82"/>
                  </a:cubicBezTo>
                  <a:cubicBezTo>
                    <a:pt x="0" y="164"/>
                    <a:pt x="0" y="299"/>
                    <a:pt x="55" y="408"/>
                  </a:cubicBezTo>
                  <a:cubicBezTo>
                    <a:pt x="109" y="462"/>
                    <a:pt x="170" y="489"/>
                    <a:pt x="231" y="489"/>
                  </a:cubicBezTo>
                  <a:cubicBezTo>
                    <a:pt x="292" y="489"/>
                    <a:pt x="353" y="462"/>
                    <a:pt x="407" y="408"/>
                  </a:cubicBezTo>
                  <a:cubicBezTo>
                    <a:pt x="516" y="299"/>
                    <a:pt x="516" y="164"/>
                    <a:pt x="407" y="82"/>
                  </a:cubicBezTo>
                  <a:cubicBezTo>
                    <a:pt x="353" y="28"/>
                    <a:pt x="292" y="1"/>
                    <a:pt x="2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5" name="Google Shape;1075;p15"/>
            <p:cNvSpPr/>
            <p:nvPr/>
          </p:nvSpPr>
          <p:spPr>
            <a:xfrm>
              <a:off x="7751882" y="3098797"/>
              <a:ext cx="160534" cy="31385"/>
            </a:xfrm>
            <a:custGeom>
              <a:avLst/>
              <a:gdLst/>
              <a:ahLst/>
              <a:cxnLst/>
              <a:rect l="l" t="t" r="r" b="b"/>
              <a:pathLst>
                <a:path w="2225" h="435" extrusionOk="0">
                  <a:moveTo>
                    <a:pt x="1953" y="1"/>
                  </a:moveTo>
                  <a:lnTo>
                    <a:pt x="0" y="136"/>
                  </a:lnTo>
                  <a:lnTo>
                    <a:pt x="0" y="299"/>
                  </a:lnTo>
                  <a:lnTo>
                    <a:pt x="2035" y="435"/>
                  </a:lnTo>
                  <a:cubicBezTo>
                    <a:pt x="2225" y="299"/>
                    <a:pt x="2225" y="164"/>
                    <a:pt x="2089" y="28"/>
                  </a:cubicBezTo>
                  <a:cubicBezTo>
                    <a:pt x="2062" y="1"/>
                    <a:pt x="2035" y="1"/>
                    <a:pt x="1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6" name="Google Shape;1076;p15"/>
            <p:cNvSpPr/>
            <p:nvPr/>
          </p:nvSpPr>
          <p:spPr>
            <a:xfrm>
              <a:off x="7716672" y="3091005"/>
              <a:ext cx="45094" cy="43146"/>
            </a:xfrm>
            <a:custGeom>
              <a:avLst/>
              <a:gdLst/>
              <a:ahLst/>
              <a:cxnLst/>
              <a:rect l="l" t="t" r="r" b="b"/>
              <a:pathLst>
                <a:path w="625" h="598" extrusionOk="0">
                  <a:moveTo>
                    <a:pt x="326" y="0"/>
                  </a:moveTo>
                  <a:cubicBezTo>
                    <a:pt x="136" y="0"/>
                    <a:pt x="0" y="136"/>
                    <a:pt x="0" y="299"/>
                  </a:cubicBezTo>
                  <a:cubicBezTo>
                    <a:pt x="0" y="461"/>
                    <a:pt x="136" y="597"/>
                    <a:pt x="326" y="597"/>
                  </a:cubicBezTo>
                  <a:cubicBezTo>
                    <a:pt x="488" y="597"/>
                    <a:pt x="624" y="461"/>
                    <a:pt x="624" y="299"/>
                  </a:cubicBezTo>
                  <a:cubicBezTo>
                    <a:pt x="624" y="136"/>
                    <a:pt x="488" y="0"/>
                    <a:pt x="3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7" name="Google Shape;1077;p15"/>
            <p:cNvSpPr/>
            <p:nvPr/>
          </p:nvSpPr>
          <p:spPr>
            <a:xfrm>
              <a:off x="7843874" y="2953990"/>
              <a:ext cx="91198" cy="93290"/>
            </a:xfrm>
            <a:custGeom>
              <a:avLst/>
              <a:gdLst/>
              <a:ahLst/>
              <a:cxnLst/>
              <a:rect l="l" t="t" r="r" b="b"/>
              <a:pathLst>
                <a:path w="1264" h="1293" extrusionOk="0">
                  <a:moveTo>
                    <a:pt x="82" y="1"/>
                  </a:moveTo>
                  <a:lnTo>
                    <a:pt x="0" y="55"/>
                  </a:lnTo>
                  <a:lnTo>
                    <a:pt x="1004" y="1276"/>
                  </a:lnTo>
                  <a:cubicBezTo>
                    <a:pt x="1038" y="1287"/>
                    <a:pt x="1069" y="1292"/>
                    <a:pt x="1098" y="1292"/>
                  </a:cubicBezTo>
                  <a:cubicBezTo>
                    <a:pt x="1205" y="1292"/>
                    <a:pt x="1264" y="1214"/>
                    <a:pt x="1221" y="1086"/>
                  </a:cubicBezTo>
                  <a:cubicBezTo>
                    <a:pt x="1221" y="1059"/>
                    <a:pt x="1221" y="1004"/>
                    <a:pt x="1194" y="977"/>
                  </a:cubicBezTo>
                  <a:lnTo>
                    <a:pt x="8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8" name="Google Shape;1078;p15"/>
            <p:cNvSpPr/>
            <p:nvPr/>
          </p:nvSpPr>
          <p:spPr>
            <a:xfrm>
              <a:off x="7820353" y="2935448"/>
              <a:ext cx="39250" cy="34271"/>
            </a:xfrm>
            <a:custGeom>
              <a:avLst/>
              <a:gdLst/>
              <a:ahLst/>
              <a:cxnLst/>
              <a:rect l="l" t="t" r="r" b="b"/>
              <a:pathLst>
                <a:path w="544" h="475" extrusionOk="0">
                  <a:moveTo>
                    <a:pt x="262" y="0"/>
                  </a:moveTo>
                  <a:cubicBezTo>
                    <a:pt x="204" y="0"/>
                    <a:pt x="150" y="14"/>
                    <a:pt x="109" y="41"/>
                  </a:cubicBezTo>
                  <a:cubicBezTo>
                    <a:pt x="1" y="149"/>
                    <a:pt x="1" y="285"/>
                    <a:pt x="109" y="393"/>
                  </a:cubicBezTo>
                  <a:cubicBezTo>
                    <a:pt x="150" y="448"/>
                    <a:pt x="204" y="475"/>
                    <a:pt x="262" y="475"/>
                  </a:cubicBezTo>
                  <a:cubicBezTo>
                    <a:pt x="319" y="475"/>
                    <a:pt x="380" y="448"/>
                    <a:pt x="435" y="393"/>
                  </a:cubicBezTo>
                  <a:cubicBezTo>
                    <a:pt x="543" y="285"/>
                    <a:pt x="543" y="149"/>
                    <a:pt x="435" y="41"/>
                  </a:cubicBezTo>
                  <a:cubicBezTo>
                    <a:pt x="380" y="14"/>
                    <a:pt x="319" y="0"/>
                    <a:pt x="2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9" name="Google Shape;1079;p15"/>
            <p:cNvSpPr/>
            <p:nvPr/>
          </p:nvSpPr>
          <p:spPr>
            <a:xfrm>
              <a:off x="7951522" y="3034006"/>
              <a:ext cx="45022" cy="45310"/>
            </a:xfrm>
            <a:custGeom>
              <a:avLst/>
              <a:gdLst/>
              <a:ahLst/>
              <a:cxnLst/>
              <a:rect l="l" t="t" r="r" b="b"/>
              <a:pathLst>
                <a:path w="624" h="628" extrusionOk="0">
                  <a:moveTo>
                    <a:pt x="361" y="1"/>
                  </a:moveTo>
                  <a:cubicBezTo>
                    <a:pt x="350" y="1"/>
                    <a:pt x="338" y="2"/>
                    <a:pt x="326" y="4"/>
                  </a:cubicBezTo>
                  <a:cubicBezTo>
                    <a:pt x="136" y="4"/>
                    <a:pt x="0" y="139"/>
                    <a:pt x="0" y="302"/>
                  </a:cubicBezTo>
                  <a:cubicBezTo>
                    <a:pt x="0" y="492"/>
                    <a:pt x="136" y="628"/>
                    <a:pt x="326" y="628"/>
                  </a:cubicBezTo>
                  <a:cubicBezTo>
                    <a:pt x="488" y="628"/>
                    <a:pt x="624" y="492"/>
                    <a:pt x="624" y="302"/>
                  </a:cubicBezTo>
                  <a:cubicBezTo>
                    <a:pt x="624" y="151"/>
                    <a:pt x="508" y="1"/>
                    <a:pt x="3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0" name="Google Shape;1080;p15"/>
            <p:cNvSpPr/>
            <p:nvPr/>
          </p:nvSpPr>
          <p:spPr>
            <a:xfrm>
              <a:off x="8016097" y="3120370"/>
              <a:ext cx="29365" cy="29437"/>
            </a:xfrm>
            <a:custGeom>
              <a:avLst/>
              <a:gdLst/>
              <a:ahLst/>
              <a:cxnLst/>
              <a:rect l="l" t="t" r="r" b="b"/>
              <a:pathLst>
                <a:path w="407" h="408" extrusionOk="0">
                  <a:moveTo>
                    <a:pt x="190" y="0"/>
                  </a:moveTo>
                  <a:cubicBezTo>
                    <a:pt x="109" y="0"/>
                    <a:pt x="0" y="82"/>
                    <a:pt x="0" y="190"/>
                  </a:cubicBezTo>
                  <a:cubicBezTo>
                    <a:pt x="0" y="299"/>
                    <a:pt x="109" y="407"/>
                    <a:pt x="190" y="407"/>
                  </a:cubicBezTo>
                  <a:cubicBezTo>
                    <a:pt x="299" y="407"/>
                    <a:pt x="407" y="299"/>
                    <a:pt x="407" y="190"/>
                  </a:cubicBezTo>
                  <a:cubicBezTo>
                    <a:pt x="407" y="54"/>
                    <a:pt x="326" y="0"/>
                    <a:pt x="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1" name="Google Shape;1081;p15"/>
            <p:cNvSpPr/>
            <p:nvPr/>
          </p:nvSpPr>
          <p:spPr>
            <a:xfrm>
              <a:off x="7945606" y="3125854"/>
              <a:ext cx="13781" cy="16089"/>
            </a:xfrm>
            <a:custGeom>
              <a:avLst/>
              <a:gdLst/>
              <a:ahLst/>
              <a:cxnLst/>
              <a:rect l="l" t="t" r="r" b="b"/>
              <a:pathLst>
                <a:path w="191" h="223" extrusionOk="0">
                  <a:moveTo>
                    <a:pt x="112" y="0"/>
                  </a:moveTo>
                  <a:cubicBezTo>
                    <a:pt x="103" y="0"/>
                    <a:pt x="93" y="2"/>
                    <a:pt x="82" y="6"/>
                  </a:cubicBezTo>
                  <a:cubicBezTo>
                    <a:pt x="55" y="6"/>
                    <a:pt x="1" y="60"/>
                    <a:pt x="1" y="114"/>
                  </a:cubicBezTo>
                  <a:cubicBezTo>
                    <a:pt x="1" y="168"/>
                    <a:pt x="28" y="223"/>
                    <a:pt x="82" y="223"/>
                  </a:cubicBezTo>
                  <a:cubicBezTo>
                    <a:pt x="136" y="223"/>
                    <a:pt x="191" y="195"/>
                    <a:pt x="191" y="114"/>
                  </a:cubicBezTo>
                  <a:cubicBezTo>
                    <a:pt x="191" y="67"/>
                    <a:pt x="170" y="0"/>
                    <a:pt x="1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2" name="Google Shape;1082;p15"/>
            <p:cNvSpPr/>
            <p:nvPr/>
          </p:nvSpPr>
          <p:spPr>
            <a:xfrm>
              <a:off x="8037598" y="3055795"/>
              <a:ext cx="13781" cy="15729"/>
            </a:xfrm>
            <a:custGeom>
              <a:avLst/>
              <a:gdLst/>
              <a:ahLst/>
              <a:cxnLst/>
              <a:rect l="l" t="t" r="r" b="b"/>
              <a:pathLst>
                <a:path w="191" h="218" extrusionOk="0">
                  <a:moveTo>
                    <a:pt x="109" y="0"/>
                  </a:moveTo>
                  <a:cubicBezTo>
                    <a:pt x="55" y="0"/>
                    <a:pt x="1" y="54"/>
                    <a:pt x="1" y="109"/>
                  </a:cubicBezTo>
                  <a:cubicBezTo>
                    <a:pt x="1" y="136"/>
                    <a:pt x="28" y="217"/>
                    <a:pt x="109" y="217"/>
                  </a:cubicBezTo>
                  <a:cubicBezTo>
                    <a:pt x="136" y="217"/>
                    <a:pt x="190" y="190"/>
                    <a:pt x="190" y="109"/>
                  </a:cubicBezTo>
                  <a:cubicBezTo>
                    <a:pt x="190" y="54"/>
                    <a:pt x="163" y="0"/>
                    <a:pt x="1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83" name="Google Shape;1083;p15"/>
          <p:cNvGrpSpPr/>
          <p:nvPr/>
        </p:nvGrpSpPr>
        <p:grpSpPr>
          <a:xfrm>
            <a:off x="166983" y="168676"/>
            <a:ext cx="1070373" cy="1066979"/>
            <a:chOff x="7716672" y="2820944"/>
            <a:chExt cx="557796" cy="556065"/>
          </a:xfrm>
        </p:grpSpPr>
        <p:sp>
          <p:nvSpPr>
            <p:cNvPr id="1084" name="Google Shape;1084;p15"/>
            <p:cNvSpPr/>
            <p:nvPr/>
          </p:nvSpPr>
          <p:spPr>
            <a:xfrm>
              <a:off x="8008233" y="2912937"/>
              <a:ext cx="66594" cy="118903"/>
            </a:xfrm>
            <a:custGeom>
              <a:avLst/>
              <a:gdLst/>
              <a:ahLst/>
              <a:cxnLst/>
              <a:rect l="l" t="t" r="r" b="b"/>
              <a:pathLst>
                <a:path w="923" h="1648" extrusionOk="0">
                  <a:moveTo>
                    <a:pt x="814" y="0"/>
                  </a:moveTo>
                  <a:lnTo>
                    <a:pt x="1" y="1438"/>
                  </a:lnTo>
                  <a:cubicBezTo>
                    <a:pt x="21" y="1581"/>
                    <a:pt x="88" y="1647"/>
                    <a:pt x="179" y="1647"/>
                  </a:cubicBezTo>
                  <a:cubicBezTo>
                    <a:pt x="208" y="1647"/>
                    <a:pt x="239" y="1641"/>
                    <a:pt x="272" y="1628"/>
                  </a:cubicBezTo>
                  <a:cubicBezTo>
                    <a:pt x="299" y="1628"/>
                    <a:pt x="353" y="1573"/>
                    <a:pt x="353" y="1546"/>
                  </a:cubicBezTo>
                  <a:lnTo>
                    <a:pt x="923" y="54"/>
                  </a:lnTo>
                  <a:lnTo>
                    <a:pt x="81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5" name="Google Shape;1085;p15"/>
            <p:cNvSpPr/>
            <p:nvPr/>
          </p:nvSpPr>
          <p:spPr>
            <a:xfrm>
              <a:off x="8051307" y="2888766"/>
              <a:ext cx="43146" cy="36652"/>
            </a:xfrm>
            <a:custGeom>
              <a:avLst/>
              <a:gdLst/>
              <a:ahLst/>
              <a:cxnLst/>
              <a:rect l="l" t="t" r="r" b="b"/>
              <a:pathLst>
                <a:path w="598" h="508" extrusionOk="0">
                  <a:moveTo>
                    <a:pt x="290" y="0"/>
                  </a:moveTo>
                  <a:cubicBezTo>
                    <a:pt x="188" y="0"/>
                    <a:pt x="97" y="40"/>
                    <a:pt x="55" y="145"/>
                  </a:cubicBezTo>
                  <a:cubicBezTo>
                    <a:pt x="0" y="281"/>
                    <a:pt x="55" y="416"/>
                    <a:pt x="190" y="498"/>
                  </a:cubicBezTo>
                  <a:cubicBezTo>
                    <a:pt x="221" y="504"/>
                    <a:pt x="251" y="507"/>
                    <a:pt x="281" y="507"/>
                  </a:cubicBezTo>
                  <a:cubicBezTo>
                    <a:pt x="383" y="507"/>
                    <a:pt x="474" y="467"/>
                    <a:pt x="516" y="362"/>
                  </a:cubicBezTo>
                  <a:cubicBezTo>
                    <a:pt x="597" y="227"/>
                    <a:pt x="516" y="91"/>
                    <a:pt x="380" y="10"/>
                  </a:cubicBezTo>
                  <a:cubicBezTo>
                    <a:pt x="350" y="4"/>
                    <a:pt x="319" y="0"/>
                    <a:pt x="2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6" name="Google Shape;1086;p15"/>
            <p:cNvSpPr/>
            <p:nvPr/>
          </p:nvSpPr>
          <p:spPr>
            <a:xfrm>
              <a:off x="8059099" y="3032274"/>
              <a:ext cx="95960" cy="43146"/>
            </a:xfrm>
            <a:custGeom>
              <a:avLst/>
              <a:gdLst/>
              <a:ahLst/>
              <a:cxnLst/>
              <a:rect l="l" t="t" r="r" b="b"/>
              <a:pathLst>
                <a:path w="1330" h="598" extrusionOk="0">
                  <a:moveTo>
                    <a:pt x="1303" y="1"/>
                  </a:moveTo>
                  <a:lnTo>
                    <a:pt x="82" y="380"/>
                  </a:lnTo>
                  <a:cubicBezTo>
                    <a:pt x="1" y="516"/>
                    <a:pt x="1" y="570"/>
                    <a:pt x="136" y="597"/>
                  </a:cubicBezTo>
                  <a:lnTo>
                    <a:pt x="218" y="597"/>
                  </a:lnTo>
                  <a:lnTo>
                    <a:pt x="1330" y="109"/>
                  </a:lnTo>
                  <a:lnTo>
                    <a:pt x="130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7" name="Google Shape;1087;p15"/>
            <p:cNvSpPr/>
            <p:nvPr/>
          </p:nvSpPr>
          <p:spPr>
            <a:xfrm>
              <a:off x="8145247" y="3021812"/>
              <a:ext cx="29437" cy="25830"/>
            </a:xfrm>
            <a:custGeom>
              <a:avLst/>
              <a:gdLst/>
              <a:ahLst/>
              <a:cxnLst/>
              <a:rect l="l" t="t" r="r" b="b"/>
              <a:pathLst>
                <a:path w="408" h="358" extrusionOk="0">
                  <a:moveTo>
                    <a:pt x="212" y="0"/>
                  </a:moveTo>
                  <a:cubicBezTo>
                    <a:pt x="187" y="0"/>
                    <a:pt x="162" y="4"/>
                    <a:pt x="136" y="10"/>
                  </a:cubicBezTo>
                  <a:cubicBezTo>
                    <a:pt x="27" y="37"/>
                    <a:pt x="0" y="146"/>
                    <a:pt x="27" y="254"/>
                  </a:cubicBezTo>
                  <a:cubicBezTo>
                    <a:pt x="47" y="313"/>
                    <a:pt x="109" y="357"/>
                    <a:pt x="182" y="357"/>
                  </a:cubicBezTo>
                  <a:cubicBezTo>
                    <a:pt x="211" y="357"/>
                    <a:pt x="241" y="351"/>
                    <a:pt x="272" y="336"/>
                  </a:cubicBezTo>
                  <a:cubicBezTo>
                    <a:pt x="380" y="308"/>
                    <a:pt x="407" y="200"/>
                    <a:pt x="380" y="119"/>
                  </a:cubicBezTo>
                  <a:cubicBezTo>
                    <a:pt x="359" y="36"/>
                    <a:pt x="291" y="0"/>
                    <a:pt x="2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8" name="Google Shape;1088;p15"/>
            <p:cNvSpPr/>
            <p:nvPr/>
          </p:nvSpPr>
          <p:spPr>
            <a:xfrm>
              <a:off x="8063067" y="3112506"/>
              <a:ext cx="121356" cy="66594"/>
            </a:xfrm>
            <a:custGeom>
              <a:avLst/>
              <a:gdLst/>
              <a:ahLst/>
              <a:cxnLst/>
              <a:rect l="l" t="t" r="r" b="b"/>
              <a:pathLst>
                <a:path w="1682" h="923" extrusionOk="0">
                  <a:moveTo>
                    <a:pt x="217" y="1"/>
                  </a:moveTo>
                  <a:cubicBezTo>
                    <a:pt x="54" y="28"/>
                    <a:pt x="0" y="136"/>
                    <a:pt x="54" y="272"/>
                  </a:cubicBezTo>
                  <a:cubicBezTo>
                    <a:pt x="54" y="299"/>
                    <a:pt x="81" y="353"/>
                    <a:pt x="136" y="353"/>
                  </a:cubicBezTo>
                  <a:lnTo>
                    <a:pt x="1600" y="923"/>
                  </a:lnTo>
                  <a:lnTo>
                    <a:pt x="1682" y="814"/>
                  </a:lnTo>
                  <a:lnTo>
                    <a:pt x="21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9" name="Google Shape;1089;p15"/>
            <p:cNvSpPr/>
            <p:nvPr/>
          </p:nvSpPr>
          <p:spPr>
            <a:xfrm>
              <a:off x="8170644" y="3158826"/>
              <a:ext cx="39250" cy="37157"/>
            </a:xfrm>
            <a:custGeom>
              <a:avLst/>
              <a:gdLst/>
              <a:ahLst/>
              <a:cxnLst/>
              <a:rect l="l" t="t" r="r" b="b"/>
              <a:pathLst>
                <a:path w="544" h="515" extrusionOk="0">
                  <a:moveTo>
                    <a:pt x="263" y="0"/>
                  </a:moveTo>
                  <a:cubicBezTo>
                    <a:pt x="161" y="0"/>
                    <a:pt x="70" y="40"/>
                    <a:pt x="28" y="145"/>
                  </a:cubicBezTo>
                  <a:cubicBezTo>
                    <a:pt x="1" y="281"/>
                    <a:pt x="28" y="417"/>
                    <a:pt x="164" y="471"/>
                  </a:cubicBezTo>
                  <a:cubicBezTo>
                    <a:pt x="210" y="499"/>
                    <a:pt x="257" y="514"/>
                    <a:pt x="301" y="514"/>
                  </a:cubicBezTo>
                  <a:cubicBezTo>
                    <a:pt x="383" y="514"/>
                    <a:pt x="454" y="459"/>
                    <a:pt x="489" y="335"/>
                  </a:cubicBezTo>
                  <a:cubicBezTo>
                    <a:pt x="543" y="200"/>
                    <a:pt x="489" y="64"/>
                    <a:pt x="354" y="10"/>
                  </a:cubicBezTo>
                  <a:cubicBezTo>
                    <a:pt x="323" y="4"/>
                    <a:pt x="293" y="0"/>
                    <a:pt x="2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0" name="Google Shape;1090;p15"/>
            <p:cNvSpPr/>
            <p:nvPr/>
          </p:nvSpPr>
          <p:spPr>
            <a:xfrm>
              <a:off x="8019993" y="3165248"/>
              <a:ext cx="45094" cy="94084"/>
            </a:xfrm>
            <a:custGeom>
              <a:avLst/>
              <a:gdLst/>
              <a:ahLst/>
              <a:cxnLst/>
              <a:rect l="l" t="t" r="r" b="b"/>
              <a:pathLst>
                <a:path w="625" h="1304" extrusionOk="0">
                  <a:moveTo>
                    <a:pt x="107" y="1"/>
                  </a:moveTo>
                  <a:cubicBezTo>
                    <a:pt x="62" y="1"/>
                    <a:pt x="31" y="34"/>
                    <a:pt x="0" y="111"/>
                  </a:cubicBezTo>
                  <a:lnTo>
                    <a:pt x="0" y="192"/>
                  </a:lnTo>
                  <a:lnTo>
                    <a:pt x="516" y="1304"/>
                  </a:lnTo>
                  <a:lnTo>
                    <a:pt x="624" y="1277"/>
                  </a:lnTo>
                  <a:lnTo>
                    <a:pt x="245" y="56"/>
                  </a:lnTo>
                  <a:cubicBezTo>
                    <a:pt x="185" y="21"/>
                    <a:pt x="142" y="1"/>
                    <a:pt x="1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1" name="Google Shape;1091;p15"/>
            <p:cNvSpPr/>
            <p:nvPr/>
          </p:nvSpPr>
          <p:spPr>
            <a:xfrm>
              <a:off x="8045463" y="3250747"/>
              <a:ext cx="29365" cy="26912"/>
            </a:xfrm>
            <a:custGeom>
              <a:avLst/>
              <a:gdLst/>
              <a:ahLst/>
              <a:cxnLst/>
              <a:rect l="l" t="t" r="r" b="b"/>
              <a:pathLst>
                <a:path w="407" h="373" extrusionOk="0">
                  <a:moveTo>
                    <a:pt x="208" y="1"/>
                  </a:moveTo>
                  <a:cubicBezTo>
                    <a:pt x="185" y="1"/>
                    <a:pt x="161" y="4"/>
                    <a:pt x="136" y="11"/>
                  </a:cubicBezTo>
                  <a:cubicBezTo>
                    <a:pt x="27" y="65"/>
                    <a:pt x="0" y="146"/>
                    <a:pt x="27" y="255"/>
                  </a:cubicBezTo>
                  <a:cubicBezTo>
                    <a:pt x="48" y="338"/>
                    <a:pt x="132" y="373"/>
                    <a:pt x="207" y="373"/>
                  </a:cubicBezTo>
                  <a:cubicBezTo>
                    <a:pt x="230" y="373"/>
                    <a:pt x="252" y="370"/>
                    <a:pt x="271" y="363"/>
                  </a:cubicBezTo>
                  <a:cubicBezTo>
                    <a:pt x="380" y="336"/>
                    <a:pt x="407" y="227"/>
                    <a:pt x="380" y="119"/>
                  </a:cubicBezTo>
                  <a:cubicBezTo>
                    <a:pt x="338" y="36"/>
                    <a:pt x="281" y="1"/>
                    <a:pt x="2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2" name="Google Shape;1092;p15"/>
            <p:cNvSpPr/>
            <p:nvPr/>
          </p:nvSpPr>
          <p:spPr>
            <a:xfrm>
              <a:off x="7918189" y="3169793"/>
              <a:ext cx="66667" cy="118903"/>
            </a:xfrm>
            <a:custGeom>
              <a:avLst/>
              <a:gdLst/>
              <a:ahLst/>
              <a:cxnLst/>
              <a:rect l="l" t="t" r="r" b="b"/>
              <a:pathLst>
                <a:path w="924" h="1648" extrusionOk="0">
                  <a:moveTo>
                    <a:pt x="744" y="0"/>
                  </a:moveTo>
                  <a:cubicBezTo>
                    <a:pt x="716" y="0"/>
                    <a:pt x="686" y="7"/>
                    <a:pt x="652" y="20"/>
                  </a:cubicBezTo>
                  <a:cubicBezTo>
                    <a:pt x="598" y="20"/>
                    <a:pt x="571" y="48"/>
                    <a:pt x="571" y="75"/>
                  </a:cubicBezTo>
                  <a:lnTo>
                    <a:pt x="1" y="1594"/>
                  </a:lnTo>
                  <a:lnTo>
                    <a:pt x="109" y="1648"/>
                  </a:lnTo>
                  <a:lnTo>
                    <a:pt x="923" y="183"/>
                  </a:lnTo>
                  <a:cubicBezTo>
                    <a:pt x="882" y="61"/>
                    <a:pt x="827" y="0"/>
                    <a:pt x="7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3" name="Google Shape;1093;p15"/>
            <p:cNvSpPr/>
            <p:nvPr/>
          </p:nvSpPr>
          <p:spPr>
            <a:xfrm>
              <a:off x="7898636" y="3276216"/>
              <a:ext cx="39250" cy="35570"/>
            </a:xfrm>
            <a:custGeom>
              <a:avLst/>
              <a:gdLst/>
              <a:ahLst/>
              <a:cxnLst/>
              <a:rect l="l" t="t" r="r" b="b"/>
              <a:pathLst>
                <a:path w="544" h="493" extrusionOk="0">
                  <a:moveTo>
                    <a:pt x="286" y="1"/>
                  </a:moveTo>
                  <a:cubicBezTo>
                    <a:pt x="177" y="1"/>
                    <a:pt x="70" y="41"/>
                    <a:pt x="28" y="146"/>
                  </a:cubicBezTo>
                  <a:cubicBezTo>
                    <a:pt x="1" y="281"/>
                    <a:pt x="28" y="417"/>
                    <a:pt x="163" y="471"/>
                  </a:cubicBezTo>
                  <a:cubicBezTo>
                    <a:pt x="198" y="485"/>
                    <a:pt x="234" y="492"/>
                    <a:pt x="267" y="492"/>
                  </a:cubicBezTo>
                  <a:cubicBezTo>
                    <a:pt x="364" y="492"/>
                    <a:pt x="449" y="436"/>
                    <a:pt x="489" y="336"/>
                  </a:cubicBezTo>
                  <a:cubicBezTo>
                    <a:pt x="543" y="200"/>
                    <a:pt x="489" y="64"/>
                    <a:pt x="380" y="10"/>
                  </a:cubicBezTo>
                  <a:cubicBezTo>
                    <a:pt x="350" y="4"/>
                    <a:pt x="318" y="1"/>
                    <a:pt x="2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4" name="Google Shape;1094;p15"/>
            <p:cNvSpPr/>
            <p:nvPr/>
          </p:nvSpPr>
          <p:spPr>
            <a:xfrm>
              <a:off x="7837957" y="3124266"/>
              <a:ext cx="94011" cy="45094"/>
            </a:xfrm>
            <a:custGeom>
              <a:avLst/>
              <a:gdLst/>
              <a:ahLst/>
              <a:cxnLst/>
              <a:rect l="l" t="t" r="r" b="b"/>
              <a:pathLst>
                <a:path w="1303" h="625" extrusionOk="0">
                  <a:moveTo>
                    <a:pt x="1113" y="0"/>
                  </a:moveTo>
                  <a:lnTo>
                    <a:pt x="1" y="516"/>
                  </a:lnTo>
                  <a:lnTo>
                    <a:pt x="28" y="624"/>
                  </a:lnTo>
                  <a:lnTo>
                    <a:pt x="1249" y="245"/>
                  </a:lnTo>
                  <a:cubicBezTo>
                    <a:pt x="1303" y="109"/>
                    <a:pt x="1303" y="55"/>
                    <a:pt x="11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5" name="Google Shape;1095;p15"/>
            <p:cNvSpPr/>
            <p:nvPr/>
          </p:nvSpPr>
          <p:spPr>
            <a:xfrm>
              <a:off x="7818405" y="3150962"/>
              <a:ext cx="29437" cy="26912"/>
            </a:xfrm>
            <a:custGeom>
              <a:avLst/>
              <a:gdLst/>
              <a:ahLst/>
              <a:cxnLst/>
              <a:rect l="l" t="t" r="r" b="b"/>
              <a:pathLst>
                <a:path w="408" h="373" extrusionOk="0">
                  <a:moveTo>
                    <a:pt x="197" y="0"/>
                  </a:moveTo>
                  <a:cubicBezTo>
                    <a:pt x="176" y="0"/>
                    <a:pt x="155" y="4"/>
                    <a:pt x="136" y="10"/>
                  </a:cubicBezTo>
                  <a:cubicBezTo>
                    <a:pt x="28" y="92"/>
                    <a:pt x="1" y="173"/>
                    <a:pt x="28" y="254"/>
                  </a:cubicBezTo>
                  <a:cubicBezTo>
                    <a:pt x="48" y="337"/>
                    <a:pt x="117" y="373"/>
                    <a:pt x="184" y="373"/>
                  </a:cubicBezTo>
                  <a:cubicBezTo>
                    <a:pt x="205" y="373"/>
                    <a:pt x="226" y="369"/>
                    <a:pt x="245" y="363"/>
                  </a:cubicBezTo>
                  <a:cubicBezTo>
                    <a:pt x="353" y="309"/>
                    <a:pt x="407" y="227"/>
                    <a:pt x="353" y="119"/>
                  </a:cubicBezTo>
                  <a:cubicBezTo>
                    <a:pt x="333" y="36"/>
                    <a:pt x="264" y="0"/>
                    <a:pt x="1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6" name="Google Shape;1096;p15"/>
            <p:cNvSpPr/>
            <p:nvPr/>
          </p:nvSpPr>
          <p:spPr>
            <a:xfrm>
              <a:off x="7808664" y="3022534"/>
              <a:ext cx="121356" cy="66594"/>
            </a:xfrm>
            <a:custGeom>
              <a:avLst/>
              <a:gdLst/>
              <a:ahLst/>
              <a:cxnLst/>
              <a:rect l="l" t="t" r="r" b="b"/>
              <a:pathLst>
                <a:path w="1682" h="923" extrusionOk="0">
                  <a:moveTo>
                    <a:pt x="54" y="0"/>
                  </a:moveTo>
                  <a:lnTo>
                    <a:pt x="0" y="109"/>
                  </a:lnTo>
                  <a:lnTo>
                    <a:pt x="1438" y="922"/>
                  </a:lnTo>
                  <a:cubicBezTo>
                    <a:pt x="1627" y="868"/>
                    <a:pt x="1682" y="787"/>
                    <a:pt x="1627" y="651"/>
                  </a:cubicBezTo>
                  <a:cubicBezTo>
                    <a:pt x="1627" y="597"/>
                    <a:pt x="1573" y="570"/>
                    <a:pt x="1546" y="570"/>
                  </a:cubicBezTo>
                  <a:lnTo>
                    <a:pt x="5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7" name="Google Shape;1097;p15"/>
            <p:cNvSpPr/>
            <p:nvPr/>
          </p:nvSpPr>
          <p:spPr>
            <a:xfrm>
              <a:off x="7783195" y="3004207"/>
              <a:ext cx="39177" cy="36652"/>
            </a:xfrm>
            <a:custGeom>
              <a:avLst/>
              <a:gdLst/>
              <a:ahLst/>
              <a:cxnLst/>
              <a:rect l="l" t="t" r="r" b="b"/>
              <a:pathLst>
                <a:path w="543" h="508" extrusionOk="0">
                  <a:moveTo>
                    <a:pt x="286" y="0"/>
                  </a:moveTo>
                  <a:cubicBezTo>
                    <a:pt x="177" y="0"/>
                    <a:pt x="70" y="40"/>
                    <a:pt x="28" y="146"/>
                  </a:cubicBezTo>
                  <a:cubicBezTo>
                    <a:pt x="0" y="281"/>
                    <a:pt x="28" y="417"/>
                    <a:pt x="163" y="498"/>
                  </a:cubicBezTo>
                  <a:cubicBezTo>
                    <a:pt x="194" y="504"/>
                    <a:pt x="224" y="508"/>
                    <a:pt x="254" y="508"/>
                  </a:cubicBezTo>
                  <a:cubicBezTo>
                    <a:pt x="357" y="508"/>
                    <a:pt x="453" y="468"/>
                    <a:pt x="516" y="363"/>
                  </a:cubicBezTo>
                  <a:cubicBezTo>
                    <a:pt x="543" y="227"/>
                    <a:pt x="516" y="91"/>
                    <a:pt x="380" y="10"/>
                  </a:cubicBezTo>
                  <a:cubicBezTo>
                    <a:pt x="350" y="4"/>
                    <a:pt x="318" y="0"/>
                    <a:pt x="2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8" name="Google Shape;1098;p15"/>
            <p:cNvSpPr/>
            <p:nvPr/>
          </p:nvSpPr>
          <p:spPr>
            <a:xfrm>
              <a:off x="7928001" y="2942230"/>
              <a:ext cx="43146" cy="92568"/>
            </a:xfrm>
            <a:custGeom>
              <a:avLst/>
              <a:gdLst/>
              <a:ahLst/>
              <a:cxnLst/>
              <a:rect l="l" t="t" r="r" b="b"/>
              <a:pathLst>
                <a:path w="598" h="1283" extrusionOk="0">
                  <a:moveTo>
                    <a:pt x="82" y="1"/>
                  </a:moveTo>
                  <a:lnTo>
                    <a:pt x="1" y="28"/>
                  </a:lnTo>
                  <a:lnTo>
                    <a:pt x="353" y="1249"/>
                  </a:lnTo>
                  <a:cubicBezTo>
                    <a:pt x="406" y="1270"/>
                    <a:pt x="450" y="1283"/>
                    <a:pt x="486" y="1283"/>
                  </a:cubicBezTo>
                  <a:cubicBezTo>
                    <a:pt x="544" y="1283"/>
                    <a:pt x="581" y="1250"/>
                    <a:pt x="597" y="1167"/>
                  </a:cubicBezTo>
                  <a:lnTo>
                    <a:pt x="597" y="1113"/>
                  </a:lnTo>
                  <a:lnTo>
                    <a:pt x="8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9" name="Google Shape;1099;p15"/>
            <p:cNvSpPr/>
            <p:nvPr/>
          </p:nvSpPr>
          <p:spPr>
            <a:xfrm>
              <a:off x="7914293" y="2923976"/>
              <a:ext cx="31385" cy="25830"/>
            </a:xfrm>
            <a:custGeom>
              <a:avLst/>
              <a:gdLst/>
              <a:ahLst/>
              <a:cxnLst/>
              <a:rect l="l" t="t" r="r" b="b"/>
              <a:pathLst>
                <a:path w="435" h="358" extrusionOk="0">
                  <a:moveTo>
                    <a:pt x="224" y="0"/>
                  </a:moveTo>
                  <a:cubicBezTo>
                    <a:pt x="203" y="0"/>
                    <a:pt x="183" y="3"/>
                    <a:pt x="163" y="10"/>
                  </a:cubicBezTo>
                  <a:cubicBezTo>
                    <a:pt x="55" y="37"/>
                    <a:pt x="1" y="145"/>
                    <a:pt x="55" y="254"/>
                  </a:cubicBezTo>
                  <a:cubicBezTo>
                    <a:pt x="75" y="313"/>
                    <a:pt x="136" y="357"/>
                    <a:pt x="200" y="357"/>
                  </a:cubicBezTo>
                  <a:cubicBezTo>
                    <a:pt x="224" y="357"/>
                    <a:pt x="249" y="350"/>
                    <a:pt x="272" y="335"/>
                  </a:cubicBezTo>
                  <a:cubicBezTo>
                    <a:pt x="380" y="308"/>
                    <a:pt x="435" y="200"/>
                    <a:pt x="380" y="118"/>
                  </a:cubicBezTo>
                  <a:cubicBezTo>
                    <a:pt x="360" y="35"/>
                    <a:pt x="292" y="0"/>
                    <a:pt x="22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0" name="Google Shape;1100;p15"/>
            <p:cNvSpPr/>
            <p:nvPr/>
          </p:nvSpPr>
          <p:spPr>
            <a:xfrm>
              <a:off x="7861479" y="2965679"/>
              <a:ext cx="270130" cy="270202"/>
            </a:xfrm>
            <a:custGeom>
              <a:avLst/>
              <a:gdLst/>
              <a:ahLst/>
              <a:cxnLst/>
              <a:rect l="l" t="t" r="r" b="b"/>
              <a:pathLst>
                <a:path w="3744" h="3745" extrusionOk="0">
                  <a:moveTo>
                    <a:pt x="1922" y="1"/>
                  </a:moveTo>
                  <a:cubicBezTo>
                    <a:pt x="1905" y="1"/>
                    <a:pt x="1889" y="1"/>
                    <a:pt x="1872" y="1"/>
                  </a:cubicBezTo>
                  <a:cubicBezTo>
                    <a:pt x="841" y="1"/>
                    <a:pt x="0" y="815"/>
                    <a:pt x="0" y="1873"/>
                  </a:cubicBezTo>
                  <a:cubicBezTo>
                    <a:pt x="0" y="2877"/>
                    <a:pt x="814" y="3745"/>
                    <a:pt x="1872" y="3745"/>
                  </a:cubicBezTo>
                  <a:cubicBezTo>
                    <a:pt x="2875" y="3745"/>
                    <a:pt x="3743" y="2931"/>
                    <a:pt x="3743" y="1873"/>
                  </a:cubicBezTo>
                  <a:cubicBezTo>
                    <a:pt x="3743" y="832"/>
                    <a:pt x="2955" y="1"/>
                    <a:pt x="19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1" name="Google Shape;1101;p15"/>
            <p:cNvSpPr/>
            <p:nvPr/>
          </p:nvSpPr>
          <p:spPr>
            <a:xfrm>
              <a:off x="7967179" y="2856154"/>
              <a:ext cx="31385" cy="157648"/>
            </a:xfrm>
            <a:custGeom>
              <a:avLst/>
              <a:gdLst/>
              <a:ahLst/>
              <a:cxnLst/>
              <a:rect l="l" t="t" r="r" b="b"/>
              <a:pathLst>
                <a:path w="435" h="2185" extrusionOk="0">
                  <a:moveTo>
                    <a:pt x="136" y="1"/>
                  </a:moveTo>
                  <a:lnTo>
                    <a:pt x="0" y="2035"/>
                  </a:lnTo>
                  <a:cubicBezTo>
                    <a:pt x="74" y="2138"/>
                    <a:pt x="147" y="2185"/>
                    <a:pt x="221" y="2185"/>
                  </a:cubicBezTo>
                  <a:cubicBezTo>
                    <a:pt x="283" y="2185"/>
                    <a:pt x="345" y="2151"/>
                    <a:pt x="407" y="2089"/>
                  </a:cubicBezTo>
                  <a:cubicBezTo>
                    <a:pt x="434" y="2062"/>
                    <a:pt x="434" y="2035"/>
                    <a:pt x="434" y="1953"/>
                  </a:cubicBezTo>
                  <a:lnTo>
                    <a:pt x="29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2" name="Google Shape;1102;p15"/>
            <p:cNvSpPr/>
            <p:nvPr/>
          </p:nvSpPr>
          <p:spPr>
            <a:xfrm>
              <a:off x="7961263" y="2820944"/>
              <a:ext cx="45094" cy="45094"/>
            </a:xfrm>
            <a:custGeom>
              <a:avLst/>
              <a:gdLst/>
              <a:ahLst/>
              <a:cxnLst/>
              <a:rect l="l" t="t" r="r" b="b"/>
              <a:pathLst>
                <a:path w="625" h="625" extrusionOk="0">
                  <a:moveTo>
                    <a:pt x="326" y="0"/>
                  </a:moveTo>
                  <a:cubicBezTo>
                    <a:pt x="136" y="0"/>
                    <a:pt x="1" y="136"/>
                    <a:pt x="1" y="326"/>
                  </a:cubicBezTo>
                  <a:cubicBezTo>
                    <a:pt x="1" y="489"/>
                    <a:pt x="136" y="624"/>
                    <a:pt x="326" y="624"/>
                  </a:cubicBezTo>
                  <a:cubicBezTo>
                    <a:pt x="489" y="624"/>
                    <a:pt x="625" y="489"/>
                    <a:pt x="625" y="326"/>
                  </a:cubicBezTo>
                  <a:cubicBezTo>
                    <a:pt x="625" y="136"/>
                    <a:pt x="489" y="0"/>
                    <a:pt x="3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3" name="Google Shape;1103;p15"/>
            <p:cNvSpPr/>
            <p:nvPr/>
          </p:nvSpPr>
          <p:spPr>
            <a:xfrm>
              <a:off x="8047699" y="2946198"/>
              <a:ext cx="95671" cy="91053"/>
            </a:xfrm>
            <a:custGeom>
              <a:avLst/>
              <a:gdLst/>
              <a:ahLst/>
              <a:cxnLst/>
              <a:rect l="l" t="t" r="r" b="b"/>
              <a:pathLst>
                <a:path w="1326" h="1262" extrusionOk="0">
                  <a:moveTo>
                    <a:pt x="1217" y="0"/>
                  </a:moveTo>
                  <a:lnTo>
                    <a:pt x="23" y="1031"/>
                  </a:lnTo>
                  <a:cubicBezTo>
                    <a:pt x="1" y="1165"/>
                    <a:pt x="52" y="1262"/>
                    <a:pt x="162" y="1262"/>
                  </a:cubicBezTo>
                  <a:cubicBezTo>
                    <a:pt x="185" y="1262"/>
                    <a:pt x="211" y="1257"/>
                    <a:pt x="240" y="1248"/>
                  </a:cubicBezTo>
                  <a:cubicBezTo>
                    <a:pt x="267" y="1248"/>
                    <a:pt x="294" y="1248"/>
                    <a:pt x="349" y="1221"/>
                  </a:cubicBezTo>
                  <a:lnTo>
                    <a:pt x="1325" y="109"/>
                  </a:lnTo>
                  <a:lnTo>
                    <a:pt x="121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4" name="Google Shape;1104;p15"/>
            <p:cNvSpPr/>
            <p:nvPr/>
          </p:nvSpPr>
          <p:spPr>
            <a:xfrm>
              <a:off x="8123674" y="2926573"/>
              <a:ext cx="39250" cy="35353"/>
            </a:xfrm>
            <a:custGeom>
              <a:avLst/>
              <a:gdLst/>
              <a:ahLst/>
              <a:cxnLst/>
              <a:rect l="l" t="t" r="r" b="b"/>
              <a:pathLst>
                <a:path w="544" h="490" extrusionOk="0">
                  <a:moveTo>
                    <a:pt x="262" y="1"/>
                  </a:moveTo>
                  <a:cubicBezTo>
                    <a:pt x="204" y="1"/>
                    <a:pt x="150" y="28"/>
                    <a:pt x="109" y="82"/>
                  </a:cubicBezTo>
                  <a:cubicBezTo>
                    <a:pt x="1" y="164"/>
                    <a:pt x="1" y="299"/>
                    <a:pt x="109" y="408"/>
                  </a:cubicBezTo>
                  <a:cubicBezTo>
                    <a:pt x="150" y="462"/>
                    <a:pt x="204" y="489"/>
                    <a:pt x="262" y="489"/>
                  </a:cubicBezTo>
                  <a:cubicBezTo>
                    <a:pt x="320" y="489"/>
                    <a:pt x="381" y="462"/>
                    <a:pt x="435" y="408"/>
                  </a:cubicBezTo>
                  <a:cubicBezTo>
                    <a:pt x="543" y="299"/>
                    <a:pt x="543" y="164"/>
                    <a:pt x="435" y="82"/>
                  </a:cubicBezTo>
                  <a:cubicBezTo>
                    <a:pt x="381" y="28"/>
                    <a:pt x="320" y="1"/>
                    <a:pt x="2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5" name="Google Shape;1105;p15"/>
            <p:cNvSpPr/>
            <p:nvPr/>
          </p:nvSpPr>
          <p:spPr>
            <a:xfrm>
              <a:off x="8078724" y="3071452"/>
              <a:ext cx="162482" cy="31385"/>
            </a:xfrm>
            <a:custGeom>
              <a:avLst/>
              <a:gdLst/>
              <a:ahLst/>
              <a:cxnLst/>
              <a:rect l="l" t="t" r="r" b="b"/>
              <a:pathLst>
                <a:path w="2252" h="435" extrusionOk="0">
                  <a:moveTo>
                    <a:pt x="217" y="0"/>
                  </a:moveTo>
                  <a:cubicBezTo>
                    <a:pt x="0" y="136"/>
                    <a:pt x="0" y="271"/>
                    <a:pt x="136" y="407"/>
                  </a:cubicBezTo>
                  <a:cubicBezTo>
                    <a:pt x="190" y="434"/>
                    <a:pt x="217" y="434"/>
                    <a:pt x="271" y="434"/>
                  </a:cubicBezTo>
                  <a:lnTo>
                    <a:pt x="2251" y="298"/>
                  </a:lnTo>
                  <a:lnTo>
                    <a:pt x="2251" y="136"/>
                  </a:lnTo>
                  <a:lnTo>
                    <a:pt x="21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6" name="Google Shape;1106;p15"/>
            <p:cNvSpPr/>
            <p:nvPr/>
          </p:nvSpPr>
          <p:spPr>
            <a:xfrm>
              <a:off x="8229374" y="3065536"/>
              <a:ext cx="45094" cy="45094"/>
            </a:xfrm>
            <a:custGeom>
              <a:avLst/>
              <a:gdLst/>
              <a:ahLst/>
              <a:cxnLst/>
              <a:rect l="l" t="t" r="r" b="b"/>
              <a:pathLst>
                <a:path w="625" h="625" extrusionOk="0">
                  <a:moveTo>
                    <a:pt x="299" y="1"/>
                  </a:moveTo>
                  <a:cubicBezTo>
                    <a:pt x="136" y="1"/>
                    <a:pt x="1" y="136"/>
                    <a:pt x="1" y="326"/>
                  </a:cubicBezTo>
                  <a:cubicBezTo>
                    <a:pt x="1" y="489"/>
                    <a:pt x="136" y="625"/>
                    <a:pt x="299" y="625"/>
                  </a:cubicBezTo>
                  <a:cubicBezTo>
                    <a:pt x="462" y="625"/>
                    <a:pt x="624" y="489"/>
                    <a:pt x="597" y="326"/>
                  </a:cubicBezTo>
                  <a:cubicBezTo>
                    <a:pt x="597" y="136"/>
                    <a:pt x="462" y="1"/>
                    <a:pt x="2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7" name="Google Shape;1107;p15"/>
            <p:cNvSpPr/>
            <p:nvPr/>
          </p:nvSpPr>
          <p:spPr>
            <a:xfrm>
              <a:off x="8057440" y="3153271"/>
              <a:ext cx="89827" cy="94372"/>
            </a:xfrm>
            <a:custGeom>
              <a:avLst/>
              <a:gdLst/>
              <a:ahLst/>
              <a:cxnLst/>
              <a:rect l="l" t="t" r="r" b="b"/>
              <a:pathLst>
                <a:path w="1245" h="1308" extrusionOk="0">
                  <a:moveTo>
                    <a:pt x="209" y="0"/>
                  </a:moveTo>
                  <a:cubicBezTo>
                    <a:pt x="80" y="0"/>
                    <a:pt x="0" y="80"/>
                    <a:pt x="24" y="222"/>
                  </a:cubicBezTo>
                  <a:cubicBezTo>
                    <a:pt x="24" y="249"/>
                    <a:pt x="24" y="277"/>
                    <a:pt x="78" y="331"/>
                  </a:cubicBezTo>
                  <a:lnTo>
                    <a:pt x="1190" y="1307"/>
                  </a:lnTo>
                  <a:lnTo>
                    <a:pt x="1244" y="1199"/>
                  </a:lnTo>
                  <a:lnTo>
                    <a:pt x="268" y="5"/>
                  </a:lnTo>
                  <a:cubicBezTo>
                    <a:pt x="247" y="2"/>
                    <a:pt x="228" y="0"/>
                    <a:pt x="2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8" name="Google Shape;1108;p15"/>
            <p:cNvSpPr/>
            <p:nvPr/>
          </p:nvSpPr>
          <p:spPr>
            <a:xfrm>
              <a:off x="8133486" y="3229967"/>
              <a:ext cx="39250" cy="35281"/>
            </a:xfrm>
            <a:custGeom>
              <a:avLst/>
              <a:gdLst/>
              <a:ahLst/>
              <a:cxnLst/>
              <a:rect l="l" t="t" r="r" b="b"/>
              <a:pathLst>
                <a:path w="544" h="489" extrusionOk="0">
                  <a:moveTo>
                    <a:pt x="262" y="0"/>
                  </a:moveTo>
                  <a:cubicBezTo>
                    <a:pt x="204" y="0"/>
                    <a:pt x="150" y="27"/>
                    <a:pt x="109" y="82"/>
                  </a:cubicBezTo>
                  <a:cubicBezTo>
                    <a:pt x="1" y="163"/>
                    <a:pt x="1" y="299"/>
                    <a:pt x="109" y="407"/>
                  </a:cubicBezTo>
                  <a:cubicBezTo>
                    <a:pt x="150" y="461"/>
                    <a:pt x="204" y="488"/>
                    <a:pt x="262" y="488"/>
                  </a:cubicBezTo>
                  <a:cubicBezTo>
                    <a:pt x="319" y="488"/>
                    <a:pt x="380" y="461"/>
                    <a:pt x="435" y="407"/>
                  </a:cubicBezTo>
                  <a:cubicBezTo>
                    <a:pt x="543" y="299"/>
                    <a:pt x="543" y="163"/>
                    <a:pt x="435" y="82"/>
                  </a:cubicBezTo>
                  <a:cubicBezTo>
                    <a:pt x="380" y="27"/>
                    <a:pt x="319" y="0"/>
                    <a:pt x="2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9" name="Google Shape;1109;p15"/>
            <p:cNvSpPr/>
            <p:nvPr/>
          </p:nvSpPr>
          <p:spPr>
            <a:xfrm>
              <a:off x="7994524" y="3186027"/>
              <a:ext cx="31385" cy="159451"/>
            </a:xfrm>
            <a:custGeom>
              <a:avLst/>
              <a:gdLst/>
              <a:ahLst/>
              <a:cxnLst/>
              <a:rect l="l" t="t" r="r" b="b"/>
              <a:pathLst>
                <a:path w="435" h="2210" extrusionOk="0">
                  <a:moveTo>
                    <a:pt x="208" y="0"/>
                  </a:moveTo>
                  <a:cubicBezTo>
                    <a:pt x="148" y="0"/>
                    <a:pt x="88" y="34"/>
                    <a:pt x="28" y="94"/>
                  </a:cubicBezTo>
                  <a:cubicBezTo>
                    <a:pt x="1" y="148"/>
                    <a:pt x="1" y="175"/>
                    <a:pt x="1" y="229"/>
                  </a:cubicBezTo>
                  <a:lnTo>
                    <a:pt x="109" y="2209"/>
                  </a:lnTo>
                  <a:lnTo>
                    <a:pt x="299" y="2209"/>
                  </a:lnTo>
                  <a:lnTo>
                    <a:pt x="435" y="175"/>
                  </a:lnTo>
                  <a:cubicBezTo>
                    <a:pt x="359" y="54"/>
                    <a:pt x="283" y="0"/>
                    <a:pt x="2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0" name="Google Shape;1110;p15"/>
            <p:cNvSpPr/>
            <p:nvPr/>
          </p:nvSpPr>
          <p:spPr>
            <a:xfrm>
              <a:off x="7986732" y="3333648"/>
              <a:ext cx="43146" cy="43362"/>
            </a:xfrm>
            <a:custGeom>
              <a:avLst/>
              <a:gdLst/>
              <a:ahLst/>
              <a:cxnLst/>
              <a:rect l="l" t="t" r="r" b="b"/>
              <a:pathLst>
                <a:path w="598" h="601" extrusionOk="0">
                  <a:moveTo>
                    <a:pt x="299" y="1"/>
                  </a:moveTo>
                  <a:cubicBezTo>
                    <a:pt x="136" y="1"/>
                    <a:pt x="0" y="136"/>
                    <a:pt x="0" y="299"/>
                  </a:cubicBezTo>
                  <a:cubicBezTo>
                    <a:pt x="0" y="473"/>
                    <a:pt x="114" y="601"/>
                    <a:pt x="257" y="601"/>
                  </a:cubicBezTo>
                  <a:cubicBezTo>
                    <a:pt x="271" y="601"/>
                    <a:pt x="285" y="600"/>
                    <a:pt x="299" y="597"/>
                  </a:cubicBezTo>
                  <a:cubicBezTo>
                    <a:pt x="461" y="597"/>
                    <a:pt x="597" y="462"/>
                    <a:pt x="597" y="299"/>
                  </a:cubicBezTo>
                  <a:cubicBezTo>
                    <a:pt x="597" y="136"/>
                    <a:pt x="461" y="1"/>
                    <a:pt x="2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1" name="Google Shape;1111;p15"/>
            <p:cNvSpPr/>
            <p:nvPr/>
          </p:nvSpPr>
          <p:spPr>
            <a:xfrm>
              <a:off x="7849718" y="3163083"/>
              <a:ext cx="95599" cy="92352"/>
            </a:xfrm>
            <a:custGeom>
              <a:avLst/>
              <a:gdLst/>
              <a:ahLst/>
              <a:cxnLst/>
              <a:rect l="l" t="t" r="r" b="b"/>
              <a:pathLst>
                <a:path w="1325" h="1280" extrusionOk="0">
                  <a:moveTo>
                    <a:pt x="1133" y="1"/>
                  </a:moveTo>
                  <a:cubicBezTo>
                    <a:pt x="1118" y="1"/>
                    <a:pt x="1102" y="2"/>
                    <a:pt x="1086" y="5"/>
                  </a:cubicBezTo>
                  <a:cubicBezTo>
                    <a:pt x="1031" y="5"/>
                    <a:pt x="1004" y="5"/>
                    <a:pt x="977" y="59"/>
                  </a:cubicBezTo>
                  <a:lnTo>
                    <a:pt x="1" y="1171"/>
                  </a:lnTo>
                  <a:lnTo>
                    <a:pt x="82" y="1280"/>
                  </a:lnTo>
                  <a:lnTo>
                    <a:pt x="1275" y="249"/>
                  </a:lnTo>
                  <a:cubicBezTo>
                    <a:pt x="1324" y="103"/>
                    <a:pt x="1264" y="1"/>
                    <a:pt x="11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2" name="Google Shape;1112;p15"/>
            <p:cNvSpPr/>
            <p:nvPr/>
          </p:nvSpPr>
          <p:spPr>
            <a:xfrm>
              <a:off x="7830165" y="3239707"/>
              <a:ext cx="37229" cy="35281"/>
            </a:xfrm>
            <a:custGeom>
              <a:avLst/>
              <a:gdLst/>
              <a:ahLst/>
              <a:cxnLst/>
              <a:rect l="l" t="t" r="r" b="b"/>
              <a:pathLst>
                <a:path w="516" h="489" extrusionOk="0">
                  <a:moveTo>
                    <a:pt x="231" y="1"/>
                  </a:moveTo>
                  <a:cubicBezTo>
                    <a:pt x="170" y="1"/>
                    <a:pt x="109" y="28"/>
                    <a:pt x="55" y="82"/>
                  </a:cubicBezTo>
                  <a:cubicBezTo>
                    <a:pt x="0" y="164"/>
                    <a:pt x="0" y="299"/>
                    <a:pt x="55" y="408"/>
                  </a:cubicBezTo>
                  <a:cubicBezTo>
                    <a:pt x="109" y="462"/>
                    <a:pt x="170" y="489"/>
                    <a:pt x="231" y="489"/>
                  </a:cubicBezTo>
                  <a:cubicBezTo>
                    <a:pt x="292" y="489"/>
                    <a:pt x="353" y="462"/>
                    <a:pt x="407" y="408"/>
                  </a:cubicBezTo>
                  <a:cubicBezTo>
                    <a:pt x="516" y="299"/>
                    <a:pt x="516" y="164"/>
                    <a:pt x="407" y="82"/>
                  </a:cubicBezTo>
                  <a:cubicBezTo>
                    <a:pt x="353" y="28"/>
                    <a:pt x="292" y="1"/>
                    <a:pt x="2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3" name="Google Shape;1113;p15"/>
            <p:cNvSpPr/>
            <p:nvPr/>
          </p:nvSpPr>
          <p:spPr>
            <a:xfrm>
              <a:off x="7751882" y="3098797"/>
              <a:ext cx="160534" cy="31385"/>
            </a:xfrm>
            <a:custGeom>
              <a:avLst/>
              <a:gdLst/>
              <a:ahLst/>
              <a:cxnLst/>
              <a:rect l="l" t="t" r="r" b="b"/>
              <a:pathLst>
                <a:path w="2225" h="435" extrusionOk="0">
                  <a:moveTo>
                    <a:pt x="1953" y="1"/>
                  </a:moveTo>
                  <a:lnTo>
                    <a:pt x="0" y="136"/>
                  </a:lnTo>
                  <a:lnTo>
                    <a:pt x="0" y="299"/>
                  </a:lnTo>
                  <a:lnTo>
                    <a:pt x="2035" y="435"/>
                  </a:lnTo>
                  <a:cubicBezTo>
                    <a:pt x="2225" y="299"/>
                    <a:pt x="2225" y="164"/>
                    <a:pt x="2089" y="28"/>
                  </a:cubicBezTo>
                  <a:cubicBezTo>
                    <a:pt x="2062" y="1"/>
                    <a:pt x="2035" y="1"/>
                    <a:pt x="195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4" name="Google Shape;1114;p15"/>
            <p:cNvSpPr/>
            <p:nvPr/>
          </p:nvSpPr>
          <p:spPr>
            <a:xfrm>
              <a:off x="7716672" y="3091005"/>
              <a:ext cx="45094" cy="43146"/>
            </a:xfrm>
            <a:custGeom>
              <a:avLst/>
              <a:gdLst/>
              <a:ahLst/>
              <a:cxnLst/>
              <a:rect l="l" t="t" r="r" b="b"/>
              <a:pathLst>
                <a:path w="625" h="598" extrusionOk="0">
                  <a:moveTo>
                    <a:pt x="326" y="0"/>
                  </a:moveTo>
                  <a:cubicBezTo>
                    <a:pt x="136" y="0"/>
                    <a:pt x="0" y="136"/>
                    <a:pt x="0" y="299"/>
                  </a:cubicBezTo>
                  <a:cubicBezTo>
                    <a:pt x="0" y="461"/>
                    <a:pt x="136" y="597"/>
                    <a:pt x="326" y="597"/>
                  </a:cubicBezTo>
                  <a:cubicBezTo>
                    <a:pt x="488" y="597"/>
                    <a:pt x="624" y="461"/>
                    <a:pt x="624" y="299"/>
                  </a:cubicBezTo>
                  <a:cubicBezTo>
                    <a:pt x="624" y="136"/>
                    <a:pt x="488" y="0"/>
                    <a:pt x="3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5" name="Google Shape;1115;p15"/>
            <p:cNvSpPr/>
            <p:nvPr/>
          </p:nvSpPr>
          <p:spPr>
            <a:xfrm>
              <a:off x="7843874" y="2953990"/>
              <a:ext cx="91198" cy="93290"/>
            </a:xfrm>
            <a:custGeom>
              <a:avLst/>
              <a:gdLst/>
              <a:ahLst/>
              <a:cxnLst/>
              <a:rect l="l" t="t" r="r" b="b"/>
              <a:pathLst>
                <a:path w="1264" h="1293" extrusionOk="0">
                  <a:moveTo>
                    <a:pt x="82" y="1"/>
                  </a:moveTo>
                  <a:lnTo>
                    <a:pt x="0" y="55"/>
                  </a:lnTo>
                  <a:lnTo>
                    <a:pt x="1004" y="1276"/>
                  </a:lnTo>
                  <a:cubicBezTo>
                    <a:pt x="1038" y="1287"/>
                    <a:pt x="1069" y="1292"/>
                    <a:pt x="1098" y="1292"/>
                  </a:cubicBezTo>
                  <a:cubicBezTo>
                    <a:pt x="1205" y="1292"/>
                    <a:pt x="1264" y="1214"/>
                    <a:pt x="1221" y="1086"/>
                  </a:cubicBezTo>
                  <a:cubicBezTo>
                    <a:pt x="1221" y="1059"/>
                    <a:pt x="1221" y="1004"/>
                    <a:pt x="1194" y="977"/>
                  </a:cubicBezTo>
                  <a:lnTo>
                    <a:pt x="8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6" name="Google Shape;1116;p15"/>
            <p:cNvSpPr/>
            <p:nvPr/>
          </p:nvSpPr>
          <p:spPr>
            <a:xfrm>
              <a:off x="7820353" y="2935448"/>
              <a:ext cx="39250" cy="34271"/>
            </a:xfrm>
            <a:custGeom>
              <a:avLst/>
              <a:gdLst/>
              <a:ahLst/>
              <a:cxnLst/>
              <a:rect l="l" t="t" r="r" b="b"/>
              <a:pathLst>
                <a:path w="544" h="475" extrusionOk="0">
                  <a:moveTo>
                    <a:pt x="262" y="0"/>
                  </a:moveTo>
                  <a:cubicBezTo>
                    <a:pt x="204" y="0"/>
                    <a:pt x="150" y="14"/>
                    <a:pt x="109" y="41"/>
                  </a:cubicBezTo>
                  <a:cubicBezTo>
                    <a:pt x="1" y="149"/>
                    <a:pt x="1" y="285"/>
                    <a:pt x="109" y="393"/>
                  </a:cubicBezTo>
                  <a:cubicBezTo>
                    <a:pt x="150" y="448"/>
                    <a:pt x="204" y="475"/>
                    <a:pt x="262" y="475"/>
                  </a:cubicBezTo>
                  <a:cubicBezTo>
                    <a:pt x="319" y="475"/>
                    <a:pt x="380" y="448"/>
                    <a:pt x="435" y="393"/>
                  </a:cubicBezTo>
                  <a:cubicBezTo>
                    <a:pt x="543" y="285"/>
                    <a:pt x="543" y="149"/>
                    <a:pt x="435" y="41"/>
                  </a:cubicBezTo>
                  <a:cubicBezTo>
                    <a:pt x="380" y="14"/>
                    <a:pt x="319" y="0"/>
                    <a:pt x="2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7" name="Google Shape;1117;p15"/>
            <p:cNvSpPr/>
            <p:nvPr/>
          </p:nvSpPr>
          <p:spPr>
            <a:xfrm>
              <a:off x="7951522" y="3034006"/>
              <a:ext cx="45022" cy="45310"/>
            </a:xfrm>
            <a:custGeom>
              <a:avLst/>
              <a:gdLst/>
              <a:ahLst/>
              <a:cxnLst/>
              <a:rect l="l" t="t" r="r" b="b"/>
              <a:pathLst>
                <a:path w="624" h="628" extrusionOk="0">
                  <a:moveTo>
                    <a:pt x="361" y="1"/>
                  </a:moveTo>
                  <a:cubicBezTo>
                    <a:pt x="350" y="1"/>
                    <a:pt x="338" y="2"/>
                    <a:pt x="326" y="4"/>
                  </a:cubicBezTo>
                  <a:cubicBezTo>
                    <a:pt x="136" y="4"/>
                    <a:pt x="0" y="139"/>
                    <a:pt x="0" y="302"/>
                  </a:cubicBezTo>
                  <a:cubicBezTo>
                    <a:pt x="0" y="492"/>
                    <a:pt x="136" y="628"/>
                    <a:pt x="326" y="628"/>
                  </a:cubicBezTo>
                  <a:cubicBezTo>
                    <a:pt x="488" y="628"/>
                    <a:pt x="624" y="492"/>
                    <a:pt x="624" y="302"/>
                  </a:cubicBezTo>
                  <a:cubicBezTo>
                    <a:pt x="624" y="151"/>
                    <a:pt x="508" y="1"/>
                    <a:pt x="3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8" name="Google Shape;1118;p15"/>
            <p:cNvSpPr/>
            <p:nvPr/>
          </p:nvSpPr>
          <p:spPr>
            <a:xfrm>
              <a:off x="8016097" y="3120370"/>
              <a:ext cx="29365" cy="29437"/>
            </a:xfrm>
            <a:custGeom>
              <a:avLst/>
              <a:gdLst/>
              <a:ahLst/>
              <a:cxnLst/>
              <a:rect l="l" t="t" r="r" b="b"/>
              <a:pathLst>
                <a:path w="407" h="408" extrusionOk="0">
                  <a:moveTo>
                    <a:pt x="190" y="0"/>
                  </a:moveTo>
                  <a:cubicBezTo>
                    <a:pt x="109" y="0"/>
                    <a:pt x="0" y="82"/>
                    <a:pt x="0" y="190"/>
                  </a:cubicBezTo>
                  <a:cubicBezTo>
                    <a:pt x="0" y="299"/>
                    <a:pt x="109" y="407"/>
                    <a:pt x="190" y="407"/>
                  </a:cubicBezTo>
                  <a:cubicBezTo>
                    <a:pt x="299" y="407"/>
                    <a:pt x="407" y="299"/>
                    <a:pt x="407" y="190"/>
                  </a:cubicBezTo>
                  <a:cubicBezTo>
                    <a:pt x="407" y="54"/>
                    <a:pt x="326" y="0"/>
                    <a:pt x="1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9" name="Google Shape;1119;p15"/>
            <p:cNvSpPr/>
            <p:nvPr/>
          </p:nvSpPr>
          <p:spPr>
            <a:xfrm>
              <a:off x="7945606" y="3125854"/>
              <a:ext cx="13781" cy="16089"/>
            </a:xfrm>
            <a:custGeom>
              <a:avLst/>
              <a:gdLst/>
              <a:ahLst/>
              <a:cxnLst/>
              <a:rect l="l" t="t" r="r" b="b"/>
              <a:pathLst>
                <a:path w="191" h="223" extrusionOk="0">
                  <a:moveTo>
                    <a:pt x="112" y="0"/>
                  </a:moveTo>
                  <a:cubicBezTo>
                    <a:pt x="103" y="0"/>
                    <a:pt x="93" y="2"/>
                    <a:pt x="82" y="6"/>
                  </a:cubicBezTo>
                  <a:cubicBezTo>
                    <a:pt x="55" y="6"/>
                    <a:pt x="1" y="60"/>
                    <a:pt x="1" y="114"/>
                  </a:cubicBezTo>
                  <a:cubicBezTo>
                    <a:pt x="1" y="168"/>
                    <a:pt x="28" y="223"/>
                    <a:pt x="82" y="223"/>
                  </a:cubicBezTo>
                  <a:cubicBezTo>
                    <a:pt x="136" y="223"/>
                    <a:pt x="191" y="195"/>
                    <a:pt x="191" y="114"/>
                  </a:cubicBezTo>
                  <a:cubicBezTo>
                    <a:pt x="191" y="67"/>
                    <a:pt x="170" y="0"/>
                    <a:pt x="1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0" name="Google Shape;1120;p15"/>
            <p:cNvSpPr/>
            <p:nvPr/>
          </p:nvSpPr>
          <p:spPr>
            <a:xfrm>
              <a:off x="8037598" y="3055795"/>
              <a:ext cx="13781" cy="15729"/>
            </a:xfrm>
            <a:custGeom>
              <a:avLst/>
              <a:gdLst/>
              <a:ahLst/>
              <a:cxnLst/>
              <a:rect l="l" t="t" r="r" b="b"/>
              <a:pathLst>
                <a:path w="191" h="218" extrusionOk="0">
                  <a:moveTo>
                    <a:pt x="109" y="0"/>
                  </a:moveTo>
                  <a:cubicBezTo>
                    <a:pt x="55" y="0"/>
                    <a:pt x="1" y="54"/>
                    <a:pt x="1" y="109"/>
                  </a:cubicBezTo>
                  <a:cubicBezTo>
                    <a:pt x="1" y="136"/>
                    <a:pt x="28" y="217"/>
                    <a:pt x="109" y="217"/>
                  </a:cubicBezTo>
                  <a:cubicBezTo>
                    <a:pt x="136" y="217"/>
                    <a:pt x="190" y="190"/>
                    <a:pt x="190" y="109"/>
                  </a:cubicBezTo>
                  <a:cubicBezTo>
                    <a:pt x="190" y="54"/>
                    <a:pt x="163" y="0"/>
                    <a:pt x="1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9007919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four Columns ">
  <p:cSld name="Title and four Columns ">
    <p:spTree>
      <p:nvGrpSpPr>
        <p:cNvPr id="1" name="Shape 1121"/>
        <p:cNvGrpSpPr/>
        <p:nvPr/>
      </p:nvGrpSpPr>
      <p:grpSpPr>
        <a:xfrm>
          <a:off x="0" y="0"/>
          <a:ext cx="0" cy="0"/>
          <a:chOff x="0" y="0"/>
          <a:chExt cx="0" cy="0"/>
        </a:xfrm>
      </p:grpSpPr>
      <p:grpSp>
        <p:nvGrpSpPr>
          <p:cNvPr id="1122" name="Google Shape;1122;p16"/>
          <p:cNvGrpSpPr/>
          <p:nvPr/>
        </p:nvGrpSpPr>
        <p:grpSpPr>
          <a:xfrm>
            <a:off x="1254833" y="2044034"/>
            <a:ext cx="1795600" cy="1795676"/>
            <a:chOff x="801392" y="1616400"/>
            <a:chExt cx="1346700" cy="1346757"/>
          </a:xfrm>
        </p:grpSpPr>
        <p:sp>
          <p:nvSpPr>
            <p:cNvPr id="1123" name="Google Shape;1123;p16"/>
            <p:cNvSpPr/>
            <p:nvPr/>
          </p:nvSpPr>
          <p:spPr>
            <a:xfrm rot="5400000">
              <a:off x="801392" y="1616400"/>
              <a:ext cx="1346700" cy="1346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4" name="Google Shape;1124;p16"/>
            <p:cNvSpPr/>
            <p:nvPr/>
          </p:nvSpPr>
          <p:spPr>
            <a:xfrm rot="5400000">
              <a:off x="903406" y="1820457"/>
              <a:ext cx="1142700" cy="11427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5" name="Google Shape;1125;p16"/>
            <p:cNvSpPr/>
            <p:nvPr/>
          </p:nvSpPr>
          <p:spPr>
            <a:xfrm rot="5400000">
              <a:off x="1049572" y="1832590"/>
              <a:ext cx="850200" cy="850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26" name="Google Shape;1126;p16"/>
          <p:cNvGrpSpPr/>
          <p:nvPr/>
        </p:nvGrpSpPr>
        <p:grpSpPr>
          <a:xfrm rot="10800000" flipH="1">
            <a:off x="3883733" y="2044034"/>
            <a:ext cx="1795600" cy="1795676"/>
            <a:chOff x="801392" y="1616400"/>
            <a:chExt cx="1346700" cy="1346757"/>
          </a:xfrm>
        </p:grpSpPr>
        <p:sp>
          <p:nvSpPr>
            <p:cNvPr id="1127" name="Google Shape;1127;p16"/>
            <p:cNvSpPr/>
            <p:nvPr/>
          </p:nvSpPr>
          <p:spPr>
            <a:xfrm rot="5400000">
              <a:off x="801392" y="1616400"/>
              <a:ext cx="1346700" cy="1346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8" name="Google Shape;1128;p16"/>
            <p:cNvSpPr/>
            <p:nvPr/>
          </p:nvSpPr>
          <p:spPr>
            <a:xfrm rot="5400000">
              <a:off x="903406" y="1820457"/>
              <a:ext cx="1142700" cy="11427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9" name="Google Shape;1129;p16"/>
            <p:cNvSpPr/>
            <p:nvPr/>
          </p:nvSpPr>
          <p:spPr>
            <a:xfrm rot="5400000">
              <a:off x="1049572" y="1832590"/>
              <a:ext cx="850200" cy="850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30" name="Google Shape;1130;p16"/>
          <p:cNvGrpSpPr/>
          <p:nvPr/>
        </p:nvGrpSpPr>
        <p:grpSpPr>
          <a:xfrm rot="5400000">
            <a:off x="6512633" y="2044034"/>
            <a:ext cx="1795600" cy="1795676"/>
            <a:chOff x="801392" y="1616400"/>
            <a:chExt cx="1346700" cy="1346757"/>
          </a:xfrm>
        </p:grpSpPr>
        <p:sp>
          <p:nvSpPr>
            <p:cNvPr id="1131" name="Google Shape;1131;p16"/>
            <p:cNvSpPr/>
            <p:nvPr/>
          </p:nvSpPr>
          <p:spPr>
            <a:xfrm rot="5400000">
              <a:off x="801392" y="1616400"/>
              <a:ext cx="1346700" cy="1346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2" name="Google Shape;1132;p16"/>
            <p:cNvSpPr/>
            <p:nvPr/>
          </p:nvSpPr>
          <p:spPr>
            <a:xfrm rot="5400000">
              <a:off x="903406" y="1820457"/>
              <a:ext cx="1142700" cy="11427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3" name="Google Shape;1133;p16"/>
            <p:cNvSpPr/>
            <p:nvPr/>
          </p:nvSpPr>
          <p:spPr>
            <a:xfrm rot="5400000">
              <a:off x="1049572" y="1832590"/>
              <a:ext cx="850200" cy="850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34" name="Google Shape;1134;p16"/>
          <p:cNvGrpSpPr/>
          <p:nvPr/>
        </p:nvGrpSpPr>
        <p:grpSpPr>
          <a:xfrm rot="-5400000">
            <a:off x="9141533" y="2044034"/>
            <a:ext cx="1795600" cy="1795676"/>
            <a:chOff x="801392" y="1616400"/>
            <a:chExt cx="1346700" cy="1346757"/>
          </a:xfrm>
        </p:grpSpPr>
        <p:sp>
          <p:nvSpPr>
            <p:cNvPr id="1135" name="Google Shape;1135;p16"/>
            <p:cNvSpPr/>
            <p:nvPr/>
          </p:nvSpPr>
          <p:spPr>
            <a:xfrm rot="5400000">
              <a:off x="801392" y="1616400"/>
              <a:ext cx="1346700" cy="1346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6" name="Google Shape;1136;p16"/>
            <p:cNvSpPr/>
            <p:nvPr/>
          </p:nvSpPr>
          <p:spPr>
            <a:xfrm rot="5400000">
              <a:off x="903406" y="1820457"/>
              <a:ext cx="1142700" cy="11427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7" name="Google Shape;1137;p16"/>
            <p:cNvSpPr/>
            <p:nvPr/>
          </p:nvSpPr>
          <p:spPr>
            <a:xfrm rot="5400000">
              <a:off x="1049572" y="1832590"/>
              <a:ext cx="850200" cy="850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38" name="Google Shape;1138;p16"/>
          <p:cNvGrpSpPr/>
          <p:nvPr/>
        </p:nvGrpSpPr>
        <p:grpSpPr>
          <a:xfrm>
            <a:off x="10852233" y="5520243"/>
            <a:ext cx="1275196" cy="1271165"/>
            <a:chOff x="7716672" y="2820944"/>
            <a:chExt cx="557796" cy="556065"/>
          </a:xfrm>
        </p:grpSpPr>
        <p:sp>
          <p:nvSpPr>
            <p:cNvPr id="1139" name="Google Shape;1139;p16"/>
            <p:cNvSpPr/>
            <p:nvPr/>
          </p:nvSpPr>
          <p:spPr>
            <a:xfrm>
              <a:off x="8008233" y="2912937"/>
              <a:ext cx="66594" cy="118903"/>
            </a:xfrm>
            <a:custGeom>
              <a:avLst/>
              <a:gdLst/>
              <a:ahLst/>
              <a:cxnLst/>
              <a:rect l="l" t="t" r="r" b="b"/>
              <a:pathLst>
                <a:path w="923" h="1648" extrusionOk="0">
                  <a:moveTo>
                    <a:pt x="814" y="0"/>
                  </a:moveTo>
                  <a:lnTo>
                    <a:pt x="1" y="1438"/>
                  </a:lnTo>
                  <a:cubicBezTo>
                    <a:pt x="21" y="1581"/>
                    <a:pt x="88" y="1647"/>
                    <a:pt x="179" y="1647"/>
                  </a:cubicBezTo>
                  <a:cubicBezTo>
                    <a:pt x="208" y="1647"/>
                    <a:pt x="239" y="1641"/>
                    <a:pt x="272" y="1628"/>
                  </a:cubicBezTo>
                  <a:cubicBezTo>
                    <a:pt x="299" y="1628"/>
                    <a:pt x="353" y="1573"/>
                    <a:pt x="353" y="1546"/>
                  </a:cubicBezTo>
                  <a:lnTo>
                    <a:pt x="923" y="54"/>
                  </a:lnTo>
                  <a:lnTo>
                    <a:pt x="81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0" name="Google Shape;1140;p16"/>
            <p:cNvSpPr/>
            <p:nvPr/>
          </p:nvSpPr>
          <p:spPr>
            <a:xfrm>
              <a:off x="8051307" y="2888766"/>
              <a:ext cx="43146" cy="36652"/>
            </a:xfrm>
            <a:custGeom>
              <a:avLst/>
              <a:gdLst/>
              <a:ahLst/>
              <a:cxnLst/>
              <a:rect l="l" t="t" r="r" b="b"/>
              <a:pathLst>
                <a:path w="598" h="508" extrusionOk="0">
                  <a:moveTo>
                    <a:pt x="290" y="0"/>
                  </a:moveTo>
                  <a:cubicBezTo>
                    <a:pt x="188" y="0"/>
                    <a:pt x="97" y="40"/>
                    <a:pt x="55" y="145"/>
                  </a:cubicBezTo>
                  <a:cubicBezTo>
                    <a:pt x="0" y="281"/>
                    <a:pt x="55" y="416"/>
                    <a:pt x="190" y="498"/>
                  </a:cubicBezTo>
                  <a:cubicBezTo>
                    <a:pt x="221" y="504"/>
                    <a:pt x="251" y="507"/>
                    <a:pt x="281" y="507"/>
                  </a:cubicBezTo>
                  <a:cubicBezTo>
                    <a:pt x="383" y="507"/>
                    <a:pt x="474" y="467"/>
                    <a:pt x="516" y="362"/>
                  </a:cubicBezTo>
                  <a:cubicBezTo>
                    <a:pt x="597" y="227"/>
                    <a:pt x="516" y="91"/>
                    <a:pt x="380" y="10"/>
                  </a:cubicBezTo>
                  <a:cubicBezTo>
                    <a:pt x="350" y="4"/>
                    <a:pt x="319" y="0"/>
                    <a:pt x="2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1" name="Google Shape;1141;p16"/>
            <p:cNvSpPr/>
            <p:nvPr/>
          </p:nvSpPr>
          <p:spPr>
            <a:xfrm>
              <a:off x="8059099" y="3032274"/>
              <a:ext cx="95960" cy="43146"/>
            </a:xfrm>
            <a:custGeom>
              <a:avLst/>
              <a:gdLst/>
              <a:ahLst/>
              <a:cxnLst/>
              <a:rect l="l" t="t" r="r" b="b"/>
              <a:pathLst>
                <a:path w="1330" h="598" extrusionOk="0">
                  <a:moveTo>
                    <a:pt x="1303" y="1"/>
                  </a:moveTo>
                  <a:lnTo>
                    <a:pt x="82" y="380"/>
                  </a:lnTo>
                  <a:cubicBezTo>
                    <a:pt x="1" y="516"/>
                    <a:pt x="1" y="570"/>
                    <a:pt x="136" y="597"/>
                  </a:cubicBezTo>
                  <a:lnTo>
                    <a:pt x="218" y="597"/>
                  </a:lnTo>
                  <a:lnTo>
                    <a:pt x="1330" y="109"/>
                  </a:lnTo>
                  <a:lnTo>
                    <a:pt x="130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2" name="Google Shape;1142;p16"/>
            <p:cNvSpPr/>
            <p:nvPr/>
          </p:nvSpPr>
          <p:spPr>
            <a:xfrm>
              <a:off x="8145247" y="3021812"/>
              <a:ext cx="29437" cy="25830"/>
            </a:xfrm>
            <a:custGeom>
              <a:avLst/>
              <a:gdLst/>
              <a:ahLst/>
              <a:cxnLst/>
              <a:rect l="l" t="t" r="r" b="b"/>
              <a:pathLst>
                <a:path w="408" h="358" extrusionOk="0">
                  <a:moveTo>
                    <a:pt x="212" y="0"/>
                  </a:moveTo>
                  <a:cubicBezTo>
                    <a:pt x="187" y="0"/>
                    <a:pt x="162" y="4"/>
                    <a:pt x="136" y="10"/>
                  </a:cubicBezTo>
                  <a:cubicBezTo>
                    <a:pt x="27" y="37"/>
                    <a:pt x="0" y="146"/>
                    <a:pt x="27" y="254"/>
                  </a:cubicBezTo>
                  <a:cubicBezTo>
                    <a:pt x="47" y="313"/>
                    <a:pt x="109" y="357"/>
                    <a:pt x="182" y="357"/>
                  </a:cubicBezTo>
                  <a:cubicBezTo>
                    <a:pt x="211" y="357"/>
                    <a:pt x="241" y="351"/>
                    <a:pt x="272" y="336"/>
                  </a:cubicBezTo>
                  <a:cubicBezTo>
                    <a:pt x="380" y="308"/>
                    <a:pt x="407" y="200"/>
                    <a:pt x="380" y="119"/>
                  </a:cubicBezTo>
                  <a:cubicBezTo>
                    <a:pt x="359" y="36"/>
                    <a:pt x="291" y="0"/>
                    <a:pt x="2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3" name="Google Shape;1143;p16"/>
            <p:cNvSpPr/>
            <p:nvPr/>
          </p:nvSpPr>
          <p:spPr>
            <a:xfrm>
              <a:off x="8063067" y="3112506"/>
              <a:ext cx="121356" cy="66594"/>
            </a:xfrm>
            <a:custGeom>
              <a:avLst/>
              <a:gdLst/>
              <a:ahLst/>
              <a:cxnLst/>
              <a:rect l="l" t="t" r="r" b="b"/>
              <a:pathLst>
                <a:path w="1682" h="923" extrusionOk="0">
                  <a:moveTo>
                    <a:pt x="217" y="1"/>
                  </a:moveTo>
                  <a:cubicBezTo>
                    <a:pt x="54" y="28"/>
                    <a:pt x="0" y="136"/>
                    <a:pt x="54" y="272"/>
                  </a:cubicBezTo>
                  <a:cubicBezTo>
                    <a:pt x="54" y="299"/>
                    <a:pt x="81" y="353"/>
                    <a:pt x="136" y="353"/>
                  </a:cubicBezTo>
                  <a:lnTo>
                    <a:pt x="1600" y="923"/>
                  </a:lnTo>
                  <a:lnTo>
                    <a:pt x="1682" y="814"/>
                  </a:lnTo>
                  <a:lnTo>
                    <a:pt x="21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4" name="Google Shape;1144;p16"/>
            <p:cNvSpPr/>
            <p:nvPr/>
          </p:nvSpPr>
          <p:spPr>
            <a:xfrm>
              <a:off x="8170644" y="3158826"/>
              <a:ext cx="39250" cy="37157"/>
            </a:xfrm>
            <a:custGeom>
              <a:avLst/>
              <a:gdLst/>
              <a:ahLst/>
              <a:cxnLst/>
              <a:rect l="l" t="t" r="r" b="b"/>
              <a:pathLst>
                <a:path w="544" h="515" extrusionOk="0">
                  <a:moveTo>
                    <a:pt x="263" y="0"/>
                  </a:moveTo>
                  <a:cubicBezTo>
                    <a:pt x="161" y="0"/>
                    <a:pt x="70" y="40"/>
                    <a:pt x="28" y="145"/>
                  </a:cubicBezTo>
                  <a:cubicBezTo>
                    <a:pt x="1" y="281"/>
                    <a:pt x="28" y="417"/>
                    <a:pt x="164" y="471"/>
                  </a:cubicBezTo>
                  <a:cubicBezTo>
                    <a:pt x="210" y="499"/>
                    <a:pt x="257" y="514"/>
                    <a:pt x="301" y="514"/>
                  </a:cubicBezTo>
                  <a:cubicBezTo>
                    <a:pt x="383" y="514"/>
                    <a:pt x="454" y="459"/>
                    <a:pt x="489" y="335"/>
                  </a:cubicBezTo>
                  <a:cubicBezTo>
                    <a:pt x="543" y="200"/>
                    <a:pt x="489" y="64"/>
                    <a:pt x="354" y="10"/>
                  </a:cubicBezTo>
                  <a:cubicBezTo>
                    <a:pt x="323" y="4"/>
                    <a:pt x="293"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5" name="Google Shape;1145;p16"/>
            <p:cNvSpPr/>
            <p:nvPr/>
          </p:nvSpPr>
          <p:spPr>
            <a:xfrm>
              <a:off x="8019993" y="3165248"/>
              <a:ext cx="45094" cy="94084"/>
            </a:xfrm>
            <a:custGeom>
              <a:avLst/>
              <a:gdLst/>
              <a:ahLst/>
              <a:cxnLst/>
              <a:rect l="l" t="t" r="r" b="b"/>
              <a:pathLst>
                <a:path w="625" h="1304" extrusionOk="0">
                  <a:moveTo>
                    <a:pt x="107" y="1"/>
                  </a:moveTo>
                  <a:cubicBezTo>
                    <a:pt x="62" y="1"/>
                    <a:pt x="31" y="34"/>
                    <a:pt x="0" y="111"/>
                  </a:cubicBezTo>
                  <a:lnTo>
                    <a:pt x="0" y="192"/>
                  </a:lnTo>
                  <a:lnTo>
                    <a:pt x="516" y="1304"/>
                  </a:lnTo>
                  <a:lnTo>
                    <a:pt x="624" y="1277"/>
                  </a:lnTo>
                  <a:lnTo>
                    <a:pt x="245" y="56"/>
                  </a:lnTo>
                  <a:cubicBezTo>
                    <a:pt x="185" y="21"/>
                    <a:pt x="142" y="1"/>
                    <a:pt x="1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6" name="Google Shape;1146;p16"/>
            <p:cNvSpPr/>
            <p:nvPr/>
          </p:nvSpPr>
          <p:spPr>
            <a:xfrm>
              <a:off x="8045463" y="3250747"/>
              <a:ext cx="29365" cy="26912"/>
            </a:xfrm>
            <a:custGeom>
              <a:avLst/>
              <a:gdLst/>
              <a:ahLst/>
              <a:cxnLst/>
              <a:rect l="l" t="t" r="r" b="b"/>
              <a:pathLst>
                <a:path w="407" h="373" extrusionOk="0">
                  <a:moveTo>
                    <a:pt x="208" y="1"/>
                  </a:moveTo>
                  <a:cubicBezTo>
                    <a:pt x="185" y="1"/>
                    <a:pt x="161" y="4"/>
                    <a:pt x="136" y="11"/>
                  </a:cubicBezTo>
                  <a:cubicBezTo>
                    <a:pt x="27" y="65"/>
                    <a:pt x="0" y="146"/>
                    <a:pt x="27" y="255"/>
                  </a:cubicBezTo>
                  <a:cubicBezTo>
                    <a:pt x="48" y="338"/>
                    <a:pt x="132" y="373"/>
                    <a:pt x="207" y="373"/>
                  </a:cubicBezTo>
                  <a:cubicBezTo>
                    <a:pt x="230" y="373"/>
                    <a:pt x="252" y="370"/>
                    <a:pt x="271" y="363"/>
                  </a:cubicBezTo>
                  <a:cubicBezTo>
                    <a:pt x="380" y="336"/>
                    <a:pt x="407" y="227"/>
                    <a:pt x="380" y="119"/>
                  </a:cubicBezTo>
                  <a:cubicBezTo>
                    <a:pt x="338" y="36"/>
                    <a:pt x="281" y="1"/>
                    <a:pt x="2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7" name="Google Shape;1147;p16"/>
            <p:cNvSpPr/>
            <p:nvPr/>
          </p:nvSpPr>
          <p:spPr>
            <a:xfrm>
              <a:off x="7918189" y="3169793"/>
              <a:ext cx="66667" cy="118903"/>
            </a:xfrm>
            <a:custGeom>
              <a:avLst/>
              <a:gdLst/>
              <a:ahLst/>
              <a:cxnLst/>
              <a:rect l="l" t="t" r="r" b="b"/>
              <a:pathLst>
                <a:path w="924" h="1648" extrusionOk="0">
                  <a:moveTo>
                    <a:pt x="744" y="0"/>
                  </a:moveTo>
                  <a:cubicBezTo>
                    <a:pt x="716" y="0"/>
                    <a:pt x="686" y="7"/>
                    <a:pt x="652" y="20"/>
                  </a:cubicBezTo>
                  <a:cubicBezTo>
                    <a:pt x="598" y="20"/>
                    <a:pt x="571" y="48"/>
                    <a:pt x="571" y="75"/>
                  </a:cubicBezTo>
                  <a:lnTo>
                    <a:pt x="1" y="1594"/>
                  </a:lnTo>
                  <a:lnTo>
                    <a:pt x="109" y="1648"/>
                  </a:lnTo>
                  <a:lnTo>
                    <a:pt x="923" y="183"/>
                  </a:lnTo>
                  <a:cubicBezTo>
                    <a:pt x="882" y="61"/>
                    <a:pt x="827" y="0"/>
                    <a:pt x="7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8" name="Google Shape;1148;p16"/>
            <p:cNvSpPr/>
            <p:nvPr/>
          </p:nvSpPr>
          <p:spPr>
            <a:xfrm>
              <a:off x="7898636" y="3276216"/>
              <a:ext cx="39250" cy="35570"/>
            </a:xfrm>
            <a:custGeom>
              <a:avLst/>
              <a:gdLst/>
              <a:ahLst/>
              <a:cxnLst/>
              <a:rect l="l" t="t" r="r" b="b"/>
              <a:pathLst>
                <a:path w="544" h="493" extrusionOk="0">
                  <a:moveTo>
                    <a:pt x="286" y="1"/>
                  </a:moveTo>
                  <a:cubicBezTo>
                    <a:pt x="177" y="1"/>
                    <a:pt x="70" y="41"/>
                    <a:pt x="28" y="146"/>
                  </a:cubicBezTo>
                  <a:cubicBezTo>
                    <a:pt x="1" y="281"/>
                    <a:pt x="28" y="417"/>
                    <a:pt x="163" y="471"/>
                  </a:cubicBezTo>
                  <a:cubicBezTo>
                    <a:pt x="198" y="485"/>
                    <a:pt x="234" y="492"/>
                    <a:pt x="267" y="492"/>
                  </a:cubicBezTo>
                  <a:cubicBezTo>
                    <a:pt x="364" y="492"/>
                    <a:pt x="449" y="436"/>
                    <a:pt x="489" y="336"/>
                  </a:cubicBezTo>
                  <a:cubicBezTo>
                    <a:pt x="543" y="200"/>
                    <a:pt x="489" y="64"/>
                    <a:pt x="380" y="10"/>
                  </a:cubicBezTo>
                  <a:cubicBezTo>
                    <a:pt x="350" y="4"/>
                    <a:pt x="318" y="1"/>
                    <a:pt x="2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9" name="Google Shape;1149;p16"/>
            <p:cNvSpPr/>
            <p:nvPr/>
          </p:nvSpPr>
          <p:spPr>
            <a:xfrm>
              <a:off x="7837957" y="3124266"/>
              <a:ext cx="94011" cy="45094"/>
            </a:xfrm>
            <a:custGeom>
              <a:avLst/>
              <a:gdLst/>
              <a:ahLst/>
              <a:cxnLst/>
              <a:rect l="l" t="t" r="r" b="b"/>
              <a:pathLst>
                <a:path w="1303" h="625" extrusionOk="0">
                  <a:moveTo>
                    <a:pt x="1113" y="0"/>
                  </a:moveTo>
                  <a:lnTo>
                    <a:pt x="1" y="516"/>
                  </a:lnTo>
                  <a:lnTo>
                    <a:pt x="28" y="624"/>
                  </a:lnTo>
                  <a:lnTo>
                    <a:pt x="1249" y="245"/>
                  </a:lnTo>
                  <a:cubicBezTo>
                    <a:pt x="1303" y="109"/>
                    <a:pt x="1303" y="55"/>
                    <a:pt x="1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0" name="Google Shape;1150;p16"/>
            <p:cNvSpPr/>
            <p:nvPr/>
          </p:nvSpPr>
          <p:spPr>
            <a:xfrm>
              <a:off x="7818405" y="3150962"/>
              <a:ext cx="29437" cy="26912"/>
            </a:xfrm>
            <a:custGeom>
              <a:avLst/>
              <a:gdLst/>
              <a:ahLst/>
              <a:cxnLst/>
              <a:rect l="l" t="t" r="r" b="b"/>
              <a:pathLst>
                <a:path w="408" h="373" extrusionOk="0">
                  <a:moveTo>
                    <a:pt x="197" y="0"/>
                  </a:moveTo>
                  <a:cubicBezTo>
                    <a:pt x="176" y="0"/>
                    <a:pt x="155" y="4"/>
                    <a:pt x="136" y="10"/>
                  </a:cubicBezTo>
                  <a:cubicBezTo>
                    <a:pt x="28" y="92"/>
                    <a:pt x="1" y="173"/>
                    <a:pt x="28" y="254"/>
                  </a:cubicBezTo>
                  <a:cubicBezTo>
                    <a:pt x="48" y="337"/>
                    <a:pt x="117" y="373"/>
                    <a:pt x="184" y="373"/>
                  </a:cubicBezTo>
                  <a:cubicBezTo>
                    <a:pt x="205" y="373"/>
                    <a:pt x="226" y="369"/>
                    <a:pt x="245" y="363"/>
                  </a:cubicBezTo>
                  <a:cubicBezTo>
                    <a:pt x="353" y="309"/>
                    <a:pt x="407" y="227"/>
                    <a:pt x="353" y="119"/>
                  </a:cubicBezTo>
                  <a:cubicBezTo>
                    <a:pt x="333" y="36"/>
                    <a:pt x="264" y="0"/>
                    <a:pt x="1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1" name="Google Shape;1151;p16"/>
            <p:cNvSpPr/>
            <p:nvPr/>
          </p:nvSpPr>
          <p:spPr>
            <a:xfrm>
              <a:off x="7808664" y="3022534"/>
              <a:ext cx="121356" cy="66594"/>
            </a:xfrm>
            <a:custGeom>
              <a:avLst/>
              <a:gdLst/>
              <a:ahLst/>
              <a:cxnLst/>
              <a:rect l="l" t="t" r="r" b="b"/>
              <a:pathLst>
                <a:path w="1682" h="923" extrusionOk="0">
                  <a:moveTo>
                    <a:pt x="54" y="0"/>
                  </a:moveTo>
                  <a:lnTo>
                    <a:pt x="0" y="109"/>
                  </a:lnTo>
                  <a:lnTo>
                    <a:pt x="1438" y="922"/>
                  </a:lnTo>
                  <a:cubicBezTo>
                    <a:pt x="1627" y="868"/>
                    <a:pt x="1682" y="787"/>
                    <a:pt x="1627" y="651"/>
                  </a:cubicBezTo>
                  <a:cubicBezTo>
                    <a:pt x="1627" y="597"/>
                    <a:pt x="1573" y="570"/>
                    <a:pt x="1546" y="570"/>
                  </a:cubicBezTo>
                  <a:lnTo>
                    <a:pt x="5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2" name="Google Shape;1152;p16"/>
            <p:cNvSpPr/>
            <p:nvPr/>
          </p:nvSpPr>
          <p:spPr>
            <a:xfrm>
              <a:off x="7783195" y="3004207"/>
              <a:ext cx="39177" cy="36652"/>
            </a:xfrm>
            <a:custGeom>
              <a:avLst/>
              <a:gdLst/>
              <a:ahLst/>
              <a:cxnLst/>
              <a:rect l="l" t="t" r="r" b="b"/>
              <a:pathLst>
                <a:path w="543" h="508" extrusionOk="0">
                  <a:moveTo>
                    <a:pt x="286" y="0"/>
                  </a:moveTo>
                  <a:cubicBezTo>
                    <a:pt x="177" y="0"/>
                    <a:pt x="70" y="40"/>
                    <a:pt x="28" y="146"/>
                  </a:cubicBezTo>
                  <a:cubicBezTo>
                    <a:pt x="0" y="281"/>
                    <a:pt x="28" y="417"/>
                    <a:pt x="163" y="498"/>
                  </a:cubicBezTo>
                  <a:cubicBezTo>
                    <a:pt x="194" y="504"/>
                    <a:pt x="224" y="508"/>
                    <a:pt x="254" y="508"/>
                  </a:cubicBezTo>
                  <a:cubicBezTo>
                    <a:pt x="357" y="508"/>
                    <a:pt x="453" y="468"/>
                    <a:pt x="516" y="363"/>
                  </a:cubicBezTo>
                  <a:cubicBezTo>
                    <a:pt x="543" y="227"/>
                    <a:pt x="516" y="91"/>
                    <a:pt x="380" y="10"/>
                  </a:cubicBezTo>
                  <a:cubicBezTo>
                    <a:pt x="350" y="4"/>
                    <a:pt x="318" y="0"/>
                    <a:pt x="2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3" name="Google Shape;1153;p16"/>
            <p:cNvSpPr/>
            <p:nvPr/>
          </p:nvSpPr>
          <p:spPr>
            <a:xfrm>
              <a:off x="7928001" y="2942230"/>
              <a:ext cx="43146" cy="92568"/>
            </a:xfrm>
            <a:custGeom>
              <a:avLst/>
              <a:gdLst/>
              <a:ahLst/>
              <a:cxnLst/>
              <a:rect l="l" t="t" r="r" b="b"/>
              <a:pathLst>
                <a:path w="598" h="1283" extrusionOk="0">
                  <a:moveTo>
                    <a:pt x="82" y="1"/>
                  </a:moveTo>
                  <a:lnTo>
                    <a:pt x="1" y="28"/>
                  </a:lnTo>
                  <a:lnTo>
                    <a:pt x="353" y="1249"/>
                  </a:lnTo>
                  <a:cubicBezTo>
                    <a:pt x="406" y="1270"/>
                    <a:pt x="450" y="1283"/>
                    <a:pt x="486" y="1283"/>
                  </a:cubicBezTo>
                  <a:cubicBezTo>
                    <a:pt x="544" y="1283"/>
                    <a:pt x="581" y="1250"/>
                    <a:pt x="597" y="1167"/>
                  </a:cubicBezTo>
                  <a:lnTo>
                    <a:pt x="597" y="1113"/>
                  </a:lnTo>
                  <a:lnTo>
                    <a:pt x="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4" name="Google Shape;1154;p16"/>
            <p:cNvSpPr/>
            <p:nvPr/>
          </p:nvSpPr>
          <p:spPr>
            <a:xfrm>
              <a:off x="7914293" y="2923976"/>
              <a:ext cx="31385" cy="25830"/>
            </a:xfrm>
            <a:custGeom>
              <a:avLst/>
              <a:gdLst/>
              <a:ahLst/>
              <a:cxnLst/>
              <a:rect l="l" t="t" r="r" b="b"/>
              <a:pathLst>
                <a:path w="435" h="358" extrusionOk="0">
                  <a:moveTo>
                    <a:pt x="224" y="0"/>
                  </a:moveTo>
                  <a:cubicBezTo>
                    <a:pt x="203" y="0"/>
                    <a:pt x="183" y="3"/>
                    <a:pt x="163" y="10"/>
                  </a:cubicBezTo>
                  <a:cubicBezTo>
                    <a:pt x="55" y="37"/>
                    <a:pt x="1" y="145"/>
                    <a:pt x="55" y="254"/>
                  </a:cubicBezTo>
                  <a:cubicBezTo>
                    <a:pt x="75" y="313"/>
                    <a:pt x="136" y="357"/>
                    <a:pt x="200" y="357"/>
                  </a:cubicBezTo>
                  <a:cubicBezTo>
                    <a:pt x="224" y="357"/>
                    <a:pt x="249" y="350"/>
                    <a:pt x="272" y="335"/>
                  </a:cubicBezTo>
                  <a:cubicBezTo>
                    <a:pt x="380" y="308"/>
                    <a:pt x="435" y="200"/>
                    <a:pt x="380" y="118"/>
                  </a:cubicBezTo>
                  <a:cubicBezTo>
                    <a:pt x="360" y="35"/>
                    <a:pt x="292" y="0"/>
                    <a:pt x="2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5" name="Google Shape;1155;p16"/>
            <p:cNvSpPr/>
            <p:nvPr/>
          </p:nvSpPr>
          <p:spPr>
            <a:xfrm>
              <a:off x="7861479" y="2965679"/>
              <a:ext cx="270130" cy="270202"/>
            </a:xfrm>
            <a:custGeom>
              <a:avLst/>
              <a:gdLst/>
              <a:ahLst/>
              <a:cxnLst/>
              <a:rect l="l" t="t" r="r" b="b"/>
              <a:pathLst>
                <a:path w="3744" h="3745" extrusionOk="0">
                  <a:moveTo>
                    <a:pt x="1922" y="1"/>
                  </a:moveTo>
                  <a:cubicBezTo>
                    <a:pt x="1905" y="1"/>
                    <a:pt x="1889" y="1"/>
                    <a:pt x="1872" y="1"/>
                  </a:cubicBezTo>
                  <a:cubicBezTo>
                    <a:pt x="841" y="1"/>
                    <a:pt x="0" y="815"/>
                    <a:pt x="0" y="1873"/>
                  </a:cubicBezTo>
                  <a:cubicBezTo>
                    <a:pt x="0" y="2877"/>
                    <a:pt x="814" y="3745"/>
                    <a:pt x="1872" y="3745"/>
                  </a:cubicBezTo>
                  <a:cubicBezTo>
                    <a:pt x="2875" y="3745"/>
                    <a:pt x="3743" y="2931"/>
                    <a:pt x="3743" y="1873"/>
                  </a:cubicBezTo>
                  <a:cubicBezTo>
                    <a:pt x="3743" y="832"/>
                    <a:pt x="2955" y="1"/>
                    <a:pt x="19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6" name="Google Shape;1156;p16"/>
            <p:cNvSpPr/>
            <p:nvPr/>
          </p:nvSpPr>
          <p:spPr>
            <a:xfrm>
              <a:off x="7967179" y="2856154"/>
              <a:ext cx="31385" cy="157648"/>
            </a:xfrm>
            <a:custGeom>
              <a:avLst/>
              <a:gdLst/>
              <a:ahLst/>
              <a:cxnLst/>
              <a:rect l="l" t="t" r="r" b="b"/>
              <a:pathLst>
                <a:path w="435" h="2185" extrusionOk="0">
                  <a:moveTo>
                    <a:pt x="136" y="1"/>
                  </a:moveTo>
                  <a:lnTo>
                    <a:pt x="0" y="2035"/>
                  </a:lnTo>
                  <a:cubicBezTo>
                    <a:pt x="74" y="2138"/>
                    <a:pt x="147" y="2185"/>
                    <a:pt x="221" y="2185"/>
                  </a:cubicBezTo>
                  <a:cubicBezTo>
                    <a:pt x="283" y="2185"/>
                    <a:pt x="345" y="2151"/>
                    <a:pt x="407" y="2089"/>
                  </a:cubicBezTo>
                  <a:cubicBezTo>
                    <a:pt x="434" y="2062"/>
                    <a:pt x="434" y="2035"/>
                    <a:pt x="434" y="1953"/>
                  </a:cubicBezTo>
                  <a:lnTo>
                    <a:pt x="29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7" name="Google Shape;1157;p16"/>
            <p:cNvSpPr/>
            <p:nvPr/>
          </p:nvSpPr>
          <p:spPr>
            <a:xfrm>
              <a:off x="7961263" y="2820944"/>
              <a:ext cx="45094" cy="45094"/>
            </a:xfrm>
            <a:custGeom>
              <a:avLst/>
              <a:gdLst/>
              <a:ahLst/>
              <a:cxnLst/>
              <a:rect l="l" t="t" r="r" b="b"/>
              <a:pathLst>
                <a:path w="625" h="625" extrusionOk="0">
                  <a:moveTo>
                    <a:pt x="326" y="0"/>
                  </a:moveTo>
                  <a:cubicBezTo>
                    <a:pt x="136" y="0"/>
                    <a:pt x="1" y="136"/>
                    <a:pt x="1" y="326"/>
                  </a:cubicBezTo>
                  <a:cubicBezTo>
                    <a:pt x="1" y="489"/>
                    <a:pt x="136" y="624"/>
                    <a:pt x="326" y="624"/>
                  </a:cubicBezTo>
                  <a:cubicBezTo>
                    <a:pt x="489" y="624"/>
                    <a:pt x="625" y="489"/>
                    <a:pt x="625" y="326"/>
                  </a:cubicBezTo>
                  <a:cubicBezTo>
                    <a:pt x="625" y="136"/>
                    <a:pt x="489" y="0"/>
                    <a:pt x="3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8" name="Google Shape;1158;p16"/>
            <p:cNvSpPr/>
            <p:nvPr/>
          </p:nvSpPr>
          <p:spPr>
            <a:xfrm>
              <a:off x="8047699" y="2946198"/>
              <a:ext cx="95671" cy="91053"/>
            </a:xfrm>
            <a:custGeom>
              <a:avLst/>
              <a:gdLst/>
              <a:ahLst/>
              <a:cxnLst/>
              <a:rect l="l" t="t" r="r" b="b"/>
              <a:pathLst>
                <a:path w="1326" h="1262" extrusionOk="0">
                  <a:moveTo>
                    <a:pt x="1217" y="0"/>
                  </a:moveTo>
                  <a:lnTo>
                    <a:pt x="23" y="1031"/>
                  </a:lnTo>
                  <a:cubicBezTo>
                    <a:pt x="1" y="1165"/>
                    <a:pt x="52" y="1262"/>
                    <a:pt x="162" y="1262"/>
                  </a:cubicBezTo>
                  <a:cubicBezTo>
                    <a:pt x="185" y="1262"/>
                    <a:pt x="211" y="1257"/>
                    <a:pt x="240" y="1248"/>
                  </a:cubicBezTo>
                  <a:cubicBezTo>
                    <a:pt x="267" y="1248"/>
                    <a:pt x="294" y="1248"/>
                    <a:pt x="349" y="1221"/>
                  </a:cubicBezTo>
                  <a:lnTo>
                    <a:pt x="1325" y="109"/>
                  </a:lnTo>
                  <a:lnTo>
                    <a:pt x="121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9" name="Google Shape;1159;p16"/>
            <p:cNvSpPr/>
            <p:nvPr/>
          </p:nvSpPr>
          <p:spPr>
            <a:xfrm>
              <a:off x="8123674" y="2926573"/>
              <a:ext cx="39250" cy="35353"/>
            </a:xfrm>
            <a:custGeom>
              <a:avLst/>
              <a:gdLst/>
              <a:ahLst/>
              <a:cxnLst/>
              <a:rect l="l" t="t" r="r" b="b"/>
              <a:pathLst>
                <a:path w="544" h="490" extrusionOk="0">
                  <a:moveTo>
                    <a:pt x="262" y="1"/>
                  </a:moveTo>
                  <a:cubicBezTo>
                    <a:pt x="204" y="1"/>
                    <a:pt x="150" y="28"/>
                    <a:pt x="109" y="82"/>
                  </a:cubicBezTo>
                  <a:cubicBezTo>
                    <a:pt x="1" y="164"/>
                    <a:pt x="1" y="299"/>
                    <a:pt x="109" y="408"/>
                  </a:cubicBezTo>
                  <a:cubicBezTo>
                    <a:pt x="150" y="462"/>
                    <a:pt x="204" y="489"/>
                    <a:pt x="262" y="489"/>
                  </a:cubicBezTo>
                  <a:cubicBezTo>
                    <a:pt x="320" y="489"/>
                    <a:pt x="381" y="462"/>
                    <a:pt x="435" y="408"/>
                  </a:cubicBezTo>
                  <a:cubicBezTo>
                    <a:pt x="543" y="299"/>
                    <a:pt x="543" y="164"/>
                    <a:pt x="435" y="82"/>
                  </a:cubicBezTo>
                  <a:cubicBezTo>
                    <a:pt x="381" y="28"/>
                    <a:pt x="320" y="1"/>
                    <a:pt x="2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0" name="Google Shape;1160;p16"/>
            <p:cNvSpPr/>
            <p:nvPr/>
          </p:nvSpPr>
          <p:spPr>
            <a:xfrm>
              <a:off x="8078724" y="3071452"/>
              <a:ext cx="162482" cy="31385"/>
            </a:xfrm>
            <a:custGeom>
              <a:avLst/>
              <a:gdLst/>
              <a:ahLst/>
              <a:cxnLst/>
              <a:rect l="l" t="t" r="r" b="b"/>
              <a:pathLst>
                <a:path w="2252" h="435" extrusionOk="0">
                  <a:moveTo>
                    <a:pt x="217" y="0"/>
                  </a:moveTo>
                  <a:cubicBezTo>
                    <a:pt x="0" y="136"/>
                    <a:pt x="0" y="271"/>
                    <a:pt x="136" y="407"/>
                  </a:cubicBezTo>
                  <a:cubicBezTo>
                    <a:pt x="190" y="434"/>
                    <a:pt x="217" y="434"/>
                    <a:pt x="271" y="434"/>
                  </a:cubicBezTo>
                  <a:lnTo>
                    <a:pt x="2251" y="298"/>
                  </a:lnTo>
                  <a:lnTo>
                    <a:pt x="2251" y="136"/>
                  </a:lnTo>
                  <a:lnTo>
                    <a:pt x="21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1" name="Google Shape;1161;p16"/>
            <p:cNvSpPr/>
            <p:nvPr/>
          </p:nvSpPr>
          <p:spPr>
            <a:xfrm>
              <a:off x="8229374" y="3065536"/>
              <a:ext cx="45094" cy="45094"/>
            </a:xfrm>
            <a:custGeom>
              <a:avLst/>
              <a:gdLst/>
              <a:ahLst/>
              <a:cxnLst/>
              <a:rect l="l" t="t" r="r" b="b"/>
              <a:pathLst>
                <a:path w="625" h="625" extrusionOk="0">
                  <a:moveTo>
                    <a:pt x="299" y="1"/>
                  </a:moveTo>
                  <a:cubicBezTo>
                    <a:pt x="136" y="1"/>
                    <a:pt x="1" y="136"/>
                    <a:pt x="1" y="326"/>
                  </a:cubicBezTo>
                  <a:cubicBezTo>
                    <a:pt x="1" y="489"/>
                    <a:pt x="136" y="625"/>
                    <a:pt x="299" y="625"/>
                  </a:cubicBezTo>
                  <a:cubicBezTo>
                    <a:pt x="462" y="625"/>
                    <a:pt x="624" y="489"/>
                    <a:pt x="597" y="326"/>
                  </a:cubicBezTo>
                  <a:cubicBezTo>
                    <a:pt x="597" y="136"/>
                    <a:pt x="462" y="1"/>
                    <a:pt x="2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2" name="Google Shape;1162;p16"/>
            <p:cNvSpPr/>
            <p:nvPr/>
          </p:nvSpPr>
          <p:spPr>
            <a:xfrm>
              <a:off x="8057440" y="3153271"/>
              <a:ext cx="89827" cy="94372"/>
            </a:xfrm>
            <a:custGeom>
              <a:avLst/>
              <a:gdLst/>
              <a:ahLst/>
              <a:cxnLst/>
              <a:rect l="l" t="t" r="r" b="b"/>
              <a:pathLst>
                <a:path w="1245" h="1308" extrusionOk="0">
                  <a:moveTo>
                    <a:pt x="209" y="0"/>
                  </a:moveTo>
                  <a:cubicBezTo>
                    <a:pt x="80" y="0"/>
                    <a:pt x="0" y="80"/>
                    <a:pt x="24" y="222"/>
                  </a:cubicBezTo>
                  <a:cubicBezTo>
                    <a:pt x="24" y="249"/>
                    <a:pt x="24" y="277"/>
                    <a:pt x="78" y="331"/>
                  </a:cubicBezTo>
                  <a:lnTo>
                    <a:pt x="1190" y="1307"/>
                  </a:lnTo>
                  <a:lnTo>
                    <a:pt x="1244" y="1199"/>
                  </a:lnTo>
                  <a:lnTo>
                    <a:pt x="268" y="5"/>
                  </a:lnTo>
                  <a:cubicBezTo>
                    <a:pt x="247" y="2"/>
                    <a:pt x="228" y="0"/>
                    <a:pt x="2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3" name="Google Shape;1163;p16"/>
            <p:cNvSpPr/>
            <p:nvPr/>
          </p:nvSpPr>
          <p:spPr>
            <a:xfrm>
              <a:off x="8133486" y="3229967"/>
              <a:ext cx="39250" cy="35281"/>
            </a:xfrm>
            <a:custGeom>
              <a:avLst/>
              <a:gdLst/>
              <a:ahLst/>
              <a:cxnLst/>
              <a:rect l="l" t="t" r="r" b="b"/>
              <a:pathLst>
                <a:path w="544" h="489" extrusionOk="0">
                  <a:moveTo>
                    <a:pt x="262" y="0"/>
                  </a:moveTo>
                  <a:cubicBezTo>
                    <a:pt x="204" y="0"/>
                    <a:pt x="150" y="27"/>
                    <a:pt x="109" y="82"/>
                  </a:cubicBezTo>
                  <a:cubicBezTo>
                    <a:pt x="1" y="163"/>
                    <a:pt x="1" y="299"/>
                    <a:pt x="109" y="407"/>
                  </a:cubicBezTo>
                  <a:cubicBezTo>
                    <a:pt x="150" y="461"/>
                    <a:pt x="204" y="488"/>
                    <a:pt x="262" y="488"/>
                  </a:cubicBezTo>
                  <a:cubicBezTo>
                    <a:pt x="319" y="488"/>
                    <a:pt x="380" y="461"/>
                    <a:pt x="435" y="407"/>
                  </a:cubicBezTo>
                  <a:cubicBezTo>
                    <a:pt x="543" y="299"/>
                    <a:pt x="543" y="163"/>
                    <a:pt x="435" y="82"/>
                  </a:cubicBezTo>
                  <a:cubicBezTo>
                    <a:pt x="380" y="27"/>
                    <a:pt x="319" y="0"/>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4" name="Google Shape;1164;p16"/>
            <p:cNvSpPr/>
            <p:nvPr/>
          </p:nvSpPr>
          <p:spPr>
            <a:xfrm>
              <a:off x="7994524" y="3186027"/>
              <a:ext cx="31385" cy="159451"/>
            </a:xfrm>
            <a:custGeom>
              <a:avLst/>
              <a:gdLst/>
              <a:ahLst/>
              <a:cxnLst/>
              <a:rect l="l" t="t" r="r" b="b"/>
              <a:pathLst>
                <a:path w="435" h="2210" extrusionOk="0">
                  <a:moveTo>
                    <a:pt x="208" y="0"/>
                  </a:moveTo>
                  <a:cubicBezTo>
                    <a:pt x="148" y="0"/>
                    <a:pt x="88" y="34"/>
                    <a:pt x="28" y="94"/>
                  </a:cubicBezTo>
                  <a:cubicBezTo>
                    <a:pt x="1" y="148"/>
                    <a:pt x="1" y="175"/>
                    <a:pt x="1" y="229"/>
                  </a:cubicBezTo>
                  <a:lnTo>
                    <a:pt x="109" y="2209"/>
                  </a:lnTo>
                  <a:lnTo>
                    <a:pt x="299" y="2209"/>
                  </a:lnTo>
                  <a:lnTo>
                    <a:pt x="435" y="175"/>
                  </a:lnTo>
                  <a:cubicBezTo>
                    <a:pt x="359" y="54"/>
                    <a:pt x="283" y="0"/>
                    <a:pt x="2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5" name="Google Shape;1165;p16"/>
            <p:cNvSpPr/>
            <p:nvPr/>
          </p:nvSpPr>
          <p:spPr>
            <a:xfrm>
              <a:off x="7986732" y="3333648"/>
              <a:ext cx="43146" cy="43362"/>
            </a:xfrm>
            <a:custGeom>
              <a:avLst/>
              <a:gdLst/>
              <a:ahLst/>
              <a:cxnLst/>
              <a:rect l="l" t="t" r="r" b="b"/>
              <a:pathLst>
                <a:path w="598" h="601" extrusionOk="0">
                  <a:moveTo>
                    <a:pt x="299" y="1"/>
                  </a:moveTo>
                  <a:cubicBezTo>
                    <a:pt x="136" y="1"/>
                    <a:pt x="0" y="136"/>
                    <a:pt x="0" y="299"/>
                  </a:cubicBezTo>
                  <a:cubicBezTo>
                    <a:pt x="0" y="473"/>
                    <a:pt x="114" y="601"/>
                    <a:pt x="257" y="601"/>
                  </a:cubicBezTo>
                  <a:cubicBezTo>
                    <a:pt x="271" y="601"/>
                    <a:pt x="285" y="600"/>
                    <a:pt x="299" y="597"/>
                  </a:cubicBezTo>
                  <a:cubicBezTo>
                    <a:pt x="461" y="597"/>
                    <a:pt x="597" y="462"/>
                    <a:pt x="597" y="299"/>
                  </a:cubicBezTo>
                  <a:cubicBezTo>
                    <a:pt x="597" y="136"/>
                    <a:pt x="461" y="1"/>
                    <a:pt x="2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6" name="Google Shape;1166;p16"/>
            <p:cNvSpPr/>
            <p:nvPr/>
          </p:nvSpPr>
          <p:spPr>
            <a:xfrm>
              <a:off x="7849718" y="3163083"/>
              <a:ext cx="95599" cy="92352"/>
            </a:xfrm>
            <a:custGeom>
              <a:avLst/>
              <a:gdLst/>
              <a:ahLst/>
              <a:cxnLst/>
              <a:rect l="l" t="t" r="r" b="b"/>
              <a:pathLst>
                <a:path w="1325" h="1280" extrusionOk="0">
                  <a:moveTo>
                    <a:pt x="1133" y="1"/>
                  </a:moveTo>
                  <a:cubicBezTo>
                    <a:pt x="1118" y="1"/>
                    <a:pt x="1102" y="2"/>
                    <a:pt x="1086" y="5"/>
                  </a:cubicBezTo>
                  <a:cubicBezTo>
                    <a:pt x="1031" y="5"/>
                    <a:pt x="1004" y="5"/>
                    <a:pt x="977" y="59"/>
                  </a:cubicBezTo>
                  <a:lnTo>
                    <a:pt x="1" y="1171"/>
                  </a:lnTo>
                  <a:lnTo>
                    <a:pt x="82" y="1280"/>
                  </a:lnTo>
                  <a:lnTo>
                    <a:pt x="1275" y="249"/>
                  </a:lnTo>
                  <a:cubicBezTo>
                    <a:pt x="1324" y="103"/>
                    <a:pt x="1264" y="1"/>
                    <a:pt x="11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7" name="Google Shape;1167;p16"/>
            <p:cNvSpPr/>
            <p:nvPr/>
          </p:nvSpPr>
          <p:spPr>
            <a:xfrm>
              <a:off x="7830165" y="3239707"/>
              <a:ext cx="37229" cy="35281"/>
            </a:xfrm>
            <a:custGeom>
              <a:avLst/>
              <a:gdLst/>
              <a:ahLst/>
              <a:cxnLst/>
              <a:rect l="l" t="t" r="r" b="b"/>
              <a:pathLst>
                <a:path w="516" h="489" extrusionOk="0">
                  <a:moveTo>
                    <a:pt x="231" y="1"/>
                  </a:moveTo>
                  <a:cubicBezTo>
                    <a:pt x="170" y="1"/>
                    <a:pt x="109" y="28"/>
                    <a:pt x="55" y="82"/>
                  </a:cubicBezTo>
                  <a:cubicBezTo>
                    <a:pt x="0" y="164"/>
                    <a:pt x="0" y="299"/>
                    <a:pt x="55" y="408"/>
                  </a:cubicBezTo>
                  <a:cubicBezTo>
                    <a:pt x="109" y="462"/>
                    <a:pt x="170" y="489"/>
                    <a:pt x="231" y="489"/>
                  </a:cubicBezTo>
                  <a:cubicBezTo>
                    <a:pt x="292" y="489"/>
                    <a:pt x="353" y="462"/>
                    <a:pt x="407" y="408"/>
                  </a:cubicBezTo>
                  <a:cubicBezTo>
                    <a:pt x="516" y="299"/>
                    <a:pt x="516" y="164"/>
                    <a:pt x="407" y="82"/>
                  </a:cubicBezTo>
                  <a:cubicBezTo>
                    <a:pt x="353" y="28"/>
                    <a:pt x="292" y="1"/>
                    <a:pt x="2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8" name="Google Shape;1168;p16"/>
            <p:cNvSpPr/>
            <p:nvPr/>
          </p:nvSpPr>
          <p:spPr>
            <a:xfrm>
              <a:off x="7751882" y="3098797"/>
              <a:ext cx="160534" cy="31385"/>
            </a:xfrm>
            <a:custGeom>
              <a:avLst/>
              <a:gdLst/>
              <a:ahLst/>
              <a:cxnLst/>
              <a:rect l="l" t="t" r="r" b="b"/>
              <a:pathLst>
                <a:path w="2225" h="435" extrusionOk="0">
                  <a:moveTo>
                    <a:pt x="1953" y="1"/>
                  </a:moveTo>
                  <a:lnTo>
                    <a:pt x="0" y="136"/>
                  </a:lnTo>
                  <a:lnTo>
                    <a:pt x="0" y="299"/>
                  </a:lnTo>
                  <a:lnTo>
                    <a:pt x="2035" y="435"/>
                  </a:lnTo>
                  <a:cubicBezTo>
                    <a:pt x="2225" y="299"/>
                    <a:pt x="2225" y="164"/>
                    <a:pt x="2089" y="28"/>
                  </a:cubicBezTo>
                  <a:cubicBezTo>
                    <a:pt x="2062" y="1"/>
                    <a:pt x="2035" y="1"/>
                    <a:pt x="19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9" name="Google Shape;1169;p16"/>
            <p:cNvSpPr/>
            <p:nvPr/>
          </p:nvSpPr>
          <p:spPr>
            <a:xfrm>
              <a:off x="7716672" y="3091005"/>
              <a:ext cx="45094" cy="43146"/>
            </a:xfrm>
            <a:custGeom>
              <a:avLst/>
              <a:gdLst/>
              <a:ahLst/>
              <a:cxnLst/>
              <a:rect l="l" t="t" r="r" b="b"/>
              <a:pathLst>
                <a:path w="625" h="598" extrusionOk="0">
                  <a:moveTo>
                    <a:pt x="326" y="0"/>
                  </a:moveTo>
                  <a:cubicBezTo>
                    <a:pt x="136" y="0"/>
                    <a:pt x="0" y="136"/>
                    <a:pt x="0" y="299"/>
                  </a:cubicBezTo>
                  <a:cubicBezTo>
                    <a:pt x="0" y="461"/>
                    <a:pt x="136" y="597"/>
                    <a:pt x="326" y="597"/>
                  </a:cubicBezTo>
                  <a:cubicBezTo>
                    <a:pt x="488" y="597"/>
                    <a:pt x="624" y="461"/>
                    <a:pt x="624" y="299"/>
                  </a:cubicBezTo>
                  <a:cubicBezTo>
                    <a:pt x="624" y="136"/>
                    <a:pt x="488" y="0"/>
                    <a:pt x="3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0" name="Google Shape;1170;p16"/>
            <p:cNvSpPr/>
            <p:nvPr/>
          </p:nvSpPr>
          <p:spPr>
            <a:xfrm>
              <a:off x="7843874" y="2953990"/>
              <a:ext cx="91198" cy="93290"/>
            </a:xfrm>
            <a:custGeom>
              <a:avLst/>
              <a:gdLst/>
              <a:ahLst/>
              <a:cxnLst/>
              <a:rect l="l" t="t" r="r" b="b"/>
              <a:pathLst>
                <a:path w="1264" h="1293" extrusionOk="0">
                  <a:moveTo>
                    <a:pt x="82" y="1"/>
                  </a:moveTo>
                  <a:lnTo>
                    <a:pt x="0" y="55"/>
                  </a:lnTo>
                  <a:lnTo>
                    <a:pt x="1004" y="1276"/>
                  </a:lnTo>
                  <a:cubicBezTo>
                    <a:pt x="1038" y="1287"/>
                    <a:pt x="1069" y="1292"/>
                    <a:pt x="1098" y="1292"/>
                  </a:cubicBezTo>
                  <a:cubicBezTo>
                    <a:pt x="1205" y="1292"/>
                    <a:pt x="1264" y="1214"/>
                    <a:pt x="1221" y="1086"/>
                  </a:cubicBezTo>
                  <a:cubicBezTo>
                    <a:pt x="1221" y="1059"/>
                    <a:pt x="1221" y="1004"/>
                    <a:pt x="1194" y="977"/>
                  </a:cubicBezTo>
                  <a:lnTo>
                    <a:pt x="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1" name="Google Shape;1171;p16"/>
            <p:cNvSpPr/>
            <p:nvPr/>
          </p:nvSpPr>
          <p:spPr>
            <a:xfrm>
              <a:off x="7820353" y="2935448"/>
              <a:ext cx="39250" cy="34271"/>
            </a:xfrm>
            <a:custGeom>
              <a:avLst/>
              <a:gdLst/>
              <a:ahLst/>
              <a:cxnLst/>
              <a:rect l="l" t="t" r="r" b="b"/>
              <a:pathLst>
                <a:path w="544" h="475" extrusionOk="0">
                  <a:moveTo>
                    <a:pt x="262" y="0"/>
                  </a:moveTo>
                  <a:cubicBezTo>
                    <a:pt x="204" y="0"/>
                    <a:pt x="150" y="14"/>
                    <a:pt x="109" y="41"/>
                  </a:cubicBezTo>
                  <a:cubicBezTo>
                    <a:pt x="1" y="149"/>
                    <a:pt x="1" y="285"/>
                    <a:pt x="109" y="393"/>
                  </a:cubicBezTo>
                  <a:cubicBezTo>
                    <a:pt x="150" y="448"/>
                    <a:pt x="204" y="475"/>
                    <a:pt x="262" y="475"/>
                  </a:cubicBezTo>
                  <a:cubicBezTo>
                    <a:pt x="319" y="475"/>
                    <a:pt x="380" y="448"/>
                    <a:pt x="435" y="393"/>
                  </a:cubicBezTo>
                  <a:cubicBezTo>
                    <a:pt x="543" y="285"/>
                    <a:pt x="543" y="149"/>
                    <a:pt x="435" y="41"/>
                  </a:cubicBezTo>
                  <a:cubicBezTo>
                    <a:pt x="380" y="14"/>
                    <a:pt x="319" y="0"/>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2" name="Google Shape;1172;p16"/>
            <p:cNvSpPr/>
            <p:nvPr/>
          </p:nvSpPr>
          <p:spPr>
            <a:xfrm>
              <a:off x="7951522" y="3034006"/>
              <a:ext cx="45022" cy="45310"/>
            </a:xfrm>
            <a:custGeom>
              <a:avLst/>
              <a:gdLst/>
              <a:ahLst/>
              <a:cxnLst/>
              <a:rect l="l" t="t" r="r" b="b"/>
              <a:pathLst>
                <a:path w="624" h="628" extrusionOk="0">
                  <a:moveTo>
                    <a:pt x="361" y="1"/>
                  </a:moveTo>
                  <a:cubicBezTo>
                    <a:pt x="350" y="1"/>
                    <a:pt x="338" y="2"/>
                    <a:pt x="326" y="4"/>
                  </a:cubicBezTo>
                  <a:cubicBezTo>
                    <a:pt x="136" y="4"/>
                    <a:pt x="0" y="139"/>
                    <a:pt x="0" y="302"/>
                  </a:cubicBezTo>
                  <a:cubicBezTo>
                    <a:pt x="0" y="492"/>
                    <a:pt x="136" y="628"/>
                    <a:pt x="326" y="628"/>
                  </a:cubicBezTo>
                  <a:cubicBezTo>
                    <a:pt x="488" y="628"/>
                    <a:pt x="624" y="492"/>
                    <a:pt x="624" y="302"/>
                  </a:cubicBezTo>
                  <a:cubicBezTo>
                    <a:pt x="624" y="151"/>
                    <a:pt x="508" y="1"/>
                    <a:pt x="3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3" name="Google Shape;1173;p16"/>
            <p:cNvSpPr/>
            <p:nvPr/>
          </p:nvSpPr>
          <p:spPr>
            <a:xfrm>
              <a:off x="8016097" y="3120370"/>
              <a:ext cx="29365" cy="29437"/>
            </a:xfrm>
            <a:custGeom>
              <a:avLst/>
              <a:gdLst/>
              <a:ahLst/>
              <a:cxnLst/>
              <a:rect l="l" t="t" r="r" b="b"/>
              <a:pathLst>
                <a:path w="407" h="408" extrusionOk="0">
                  <a:moveTo>
                    <a:pt x="190" y="0"/>
                  </a:moveTo>
                  <a:cubicBezTo>
                    <a:pt x="109" y="0"/>
                    <a:pt x="0" y="82"/>
                    <a:pt x="0" y="190"/>
                  </a:cubicBezTo>
                  <a:cubicBezTo>
                    <a:pt x="0" y="299"/>
                    <a:pt x="109" y="407"/>
                    <a:pt x="190" y="407"/>
                  </a:cubicBezTo>
                  <a:cubicBezTo>
                    <a:pt x="299" y="407"/>
                    <a:pt x="407" y="299"/>
                    <a:pt x="407" y="190"/>
                  </a:cubicBezTo>
                  <a:cubicBezTo>
                    <a:pt x="407" y="54"/>
                    <a:pt x="326" y="0"/>
                    <a:pt x="1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4" name="Google Shape;1174;p16"/>
            <p:cNvSpPr/>
            <p:nvPr/>
          </p:nvSpPr>
          <p:spPr>
            <a:xfrm>
              <a:off x="7945606" y="3125854"/>
              <a:ext cx="13781" cy="16089"/>
            </a:xfrm>
            <a:custGeom>
              <a:avLst/>
              <a:gdLst/>
              <a:ahLst/>
              <a:cxnLst/>
              <a:rect l="l" t="t" r="r" b="b"/>
              <a:pathLst>
                <a:path w="191" h="223" extrusionOk="0">
                  <a:moveTo>
                    <a:pt x="112" y="0"/>
                  </a:moveTo>
                  <a:cubicBezTo>
                    <a:pt x="103" y="0"/>
                    <a:pt x="93" y="2"/>
                    <a:pt x="82" y="6"/>
                  </a:cubicBezTo>
                  <a:cubicBezTo>
                    <a:pt x="55" y="6"/>
                    <a:pt x="1" y="60"/>
                    <a:pt x="1" y="114"/>
                  </a:cubicBezTo>
                  <a:cubicBezTo>
                    <a:pt x="1" y="168"/>
                    <a:pt x="28" y="223"/>
                    <a:pt x="82" y="223"/>
                  </a:cubicBezTo>
                  <a:cubicBezTo>
                    <a:pt x="136" y="223"/>
                    <a:pt x="191" y="195"/>
                    <a:pt x="191" y="114"/>
                  </a:cubicBezTo>
                  <a:cubicBezTo>
                    <a:pt x="191" y="67"/>
                    <a:pt x="170" y="0"/>
                    <a:pt x="1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5" name="Google Shape;1175;p16"/>
            <p:cNvSpPr/>
            <p:nvPr/>
          </p:nvSpPr>
          <p:spPr>
            <a:xfrm>
              <a:off x="8037598" y="3055795"/>
              <a:ext cx="13781" cy="15729"/>
            </a:xfrm>
            <a:custGeom>
              <a:avLst/>
              <a:gdLst/>
              <a:ahLst/>
              <a:cxnLst/>
              <a:rect l="l" t="t" r="r" b="b"/>
              <a:pathLst>
                <a:path w="191" h="218" extrusionOk="0">
                  <a:moveTo>
                    <a:pt x="109" y="0"/>
                  </a:moveTo>
                  <a:cubicBezTo>
                    <a:pt x="55" y="0"/>
                    <a:pt x="1" y="54"/>
                    <a:pt x="1" y="109"/>
                  </a:cubicBezTo>
                  <a:cubicBezTo>
                    <a:pt x="1" y="136"/>
                    <a:pt x="28" y="217"/>
                    <a:pt x="109" y="217"/>
                  </a:cubicBezTo>
                  <a:cubicBezTo>
                    <a:pt x="136" y="217"/>
                    <a:pt x="190" y="190"/>
                    <a:pt x="190" y="109"/>
                  </a:cubicBezTo>
                  <a:cubicBezTo>
                    <a:pt x="190" y="54"/>
                    <a:pt x="163" y="0"/>
                    <a:pt x="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76" name="Google Shape;1176;p16"/>
          <p:cNvGrpSpPr/>
          <p:nvPr/>
        </p:nvGrpSpPr>
        <p:grpSpPr>
          <a:xfrm>
            <a:off x="9504164" y="168676"/>
            <a:ext cx="1070373" cy="1066979"/>
            <a:chOff x="7716672" y="2820944"/>
            <a:chExt cx="557796" cy="556065"/>
          </a:xfrm>
        </p:grpSpPr>
        <p:sp>
          <p:nvSpPr>
            <p:cNvPr id="1177" name="Google Shape;1177;p16"/>
            <p:cNvSpPr/>
            <p:nvPr/>
          </p:nvSpPr>
          <p:spPr>
            <a:xfrm>
              <a:off x="8008233" y="2912937"/>
              <a:ext cx="66594" cy="118903"/>
            </a:xfrm>
            <a:custGeom>
              <a:avLst/>
              <a:gdLst/>
              <a:ahLst/>
              <a:cxnLst/>
              <a:rect l="l" t="t" r="r" b="b"/>
              <a:pathLst>
                <a:path w="923" h="1648" extrusionOk="0">
                  <a:moveTo>
                    <a:pt x="814" y="0"/>
                  </a:moveTo>
                  <a:lnTo>
                    <a:pt x="1" y="1438"/>
                  </a:lnTo>
                  <a:cubicBezTo>
                    <a:pt x="21" y="1581"/>
                    <a:pt x="88" y="1647"/>
                    <a:pt x="179" y="1647"/>
                  </a:cubicBezTo>
                  <a:cubicBezTo>
                    <a:pt x="208" y="1647"/>
                    <a:pt x="239" y="1641"/>
                    <a:pt x="272" y="1628"/>
                  </a:cubicBezTo>
                  <a:cubicBezTo>
                    <a:pt x="299" y="1628"/>
                    <a:pt x="353" y="1573"/>
                    <a:pt x="353" y="1546"/>
                  </a:cubicBezTo>
                  <a:lnTo>
                    <a:pt x="923" y="54"/>
                  </a:lnTo>
                  <a:lnTo>
                    <a:pt x="81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8" name="Google Shape;1178;p16"/>
            <p:cNvSpPr/>
            <p:nvPr/>
          </p:nvSpPr>
          <p:spPr>
            <a:xfrm>
              <a:off x="8051307" y="2888766"/>
              <a:ext cx="43146" cy="36652"/>
            </a:xfrm>
            <a:custGeom>
              <a:avLst/>
              <a:gdLst/>
              <a:ahLst/>
              <a:cxnLst/>
              <a:rect l="l" t="t" r="r" b="b"/>
              <a:pathLst>
                <a:path w="598" h="508" extrusionOk="0">
                  <a:moveTo>
                    <a:pt x="290" y="0"/>
                  </a:moveTo>
                  <a:cubicBezTo>
                    <a:pt x="188" y="0"/>
                    <a:pt x="97" y="40"/>
                    <a:pt x="55" y="145"/>
                  </a:cubicBezTo>
                  <a:cubicBezTo>
                    <a:pt x="0" y="281"/>
                    <a:pt x="55" y="416"/>
                    <a:pt x="190" y="498"/>
                  </a:cubicBezTo>
                  <a:cubicBezTo>
                    <a:pt x="221" y="504"/>
                    <a:pt x="251" y="507"/>
                    <a:pt x="281" y="507"/>
                  </a:cubicBezTo>
                  <a:cubicBezTo>
                    <a:pt x="383" y="507"/>
                    <a:pt x="474" y="467"/>
                    <a:pt x="516" y="362"/>
                  </a:cubicBezTo>
                  <a:cubicBezTo>
                    <a:pt x="597" y="227"/>
                    <a:pt x="516" y="91"/>
                    <a:pt x="380" y="10"/>
                  </a:cubicBezTo>
                  <a:cubicBezTo>
                    <a:pt x="350" y="4"/>
                    <a:pt x="319" y="0"/>
                    <a:pt x="2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9" name="Google Shape;1179;p16"/>
            <p:cNvSpPr/>
            <p:nvPr/>
          </p:nvSpPr>
          <p:spPr>
            <a:xfrm>
              <a:off x="8059099" y="3032274"/>
              <a:ext cx="95960" cy="43146"/>
            </a:xfrm>
            <a:custGeom>
              <a:avLst/>
              <a:gdLst/>
              <a:ahLst/>
              <a:cxnLst/>
              <a:rect l="l" t="t" r="r" b="b"/>
              <a:pathLst>
                <a:path w="1330" h="598" extrusionOk="0">
                  <a:moveTo>
                    <a:pt x="1303" y="1"/>
                  </a:moveTo>
                  <a:lnTo>
                    <a:pt x="82" y="380"/>
                  </a:lnTo>
                  <a:cubicBezTo>
                    <a:pt x="1" y="516"/>
                    <a:pt x="1" y="570"/>
                    <a:pt x="136" y="597"/>
                  </a:cubicBezTo>
                  <a:lnTo>
                    <a:pt x="218" y="597"/>
                  </a:lnTo>
                  <a:lnTo>
                    <a:pt x="1330" y="109"/>
                  </a:lnTo>
                  <a:lnTo>
                    <a:pt x="130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0" name="Google Shape;1180;p16"/>
            <p:cNvSpPr/>
            <p:nvPr/>
          </p:nvSpPr>
          <p:spPr>
            <a:xfrm>
              <a:off x="8145247" y="3021812"/>
              <a:ext cx="29437" cy="25830"/>
            </a:xfrm>
            <a:custGeom>
              <a:avLst/>
              <a:gdLst/>
              <a:ahLst/>
              <a:cxnLst/>
              <a:rect l="l" t="t" r="r" b="b"/>
              <a:pathLst>
                <a:path w="408" h="358" extrusionOk="0">
                  <a:moveTo>
                    <a:pt x="212" y="0"/>
                  </a:moveTo>
                  <a:cubicBezTo>
                    <a:pt x="187" y="0"/>
                    <a:pt x="162" y="4"/>
                    <a:pt x="136" y="10"/>
                  </a:cubicBezTo>
                  <a:cubicBezTo>
                    <a:pt x="27" y="37"/>
                    <a:pt x="0" y="146"/>
                    <a:pt x="27" y="254"/>
                  </a:cubicBezTo>
                  <a:cubicBezTo>
                    <a:pt x="47" y="313"/>
                    <a:pt x="109" y="357"/>
                    <a:pt x="182" y="357"/>
                  </a:cubicBezTo>
                  <a:cubicBezTo>
                    <a:pt x="211" y="357"/>
                    <a:pt x="241" y="351"/>
                    <a:pt x="272" y="336"/>
                  </a:cubicBezTo>
                  <a:cubicBezTo>
                    <a:pt x="380" y="308"/>
                    <a:pt x="407" y="200"/>
                    <a:pt x="380" y="119"/>
                  </a:cubicBezTo>
                  <a:cubicBezTo>
                    <a:pt x="359" y="36"/>
                    <a:pt x="291" y="0"/>
                    <a:pt x="2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1" name="Google Shape;1181;p16"/>
            <p:cNvSpPr/>
            <p:nvPr/>
          </p:nvSpPr>
          <p:spPr>
            <a:xfrm>
              <a:off x="8063067" y="3112506"/>
              <a:ext cx="121356" cy="66594"/>
            </a:xfrm>
            <a:custGeom>
              <a:avLst/>
              <a:gdLst/>
              <a:ahLst/>
              <a:cxnLst/>
              <a:rect l="l" t="t" r="r" b="b"/>
              <a:pathLst>
                <a:path w="1682" h="923" extrusionOk="0">
                  <a:moveTo>
                    <a:pt x="217" y="1"/>
                  </a:moveTo>
                  <a:cubicBezTo>
                    <a:pt x="54" y="28"/>
                    <a:pt x="0" y="136"/>
                    <a:pt x="54" y="272"/>
                  </a:cubicBezTo>
                  <a:cubicBezTo>
                    <a:pt x="54" y="299"/>
                    <a:pt x="81" y="353"/>
                    <a:pt x="136" y="353"/>
                  </a:cubicBezTo>
                  <a:lnTo>
                    <a:pt x="1600" y="923"/>
                  </a:lnTo>
                  <a:lnTo>
                    <a:pt x="1682" y="814"/>
                  </a:lnTo>
                  <a:lnTo>
                    <a:pt x="21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2" name="Google Shape;1182;p16"/>
            <p:cNvSpPr/>
            <p:nvPr/>
          </p:nvSpPr>
          <p:spPr>
            <a:xfrm>
              <a:off x="8170644" y="3158826"/>
              <a:ext cx="39250" cy="37157"/>
            </a:xfrm>
            <a:custGeom>
              <a:avLst/>
              <a:gdLst/>
              <a:ahLst/>
              <a:cxnLst/>
              <a:rect l="l" t="t" r="r" b="b"/>
              <a:pathLst>
                <a:path w="544" h="515" extrusionOk="0">
                  <a:moveTo>
                    <a:pt x="263" y="0"/>
                  </a:moveTo>
                  <a:cubicBezTo>
                    <a:pt x="161" y="0"/>
                    <a:pt x="70" y="40"/>
                    <a:pt x="28" y="145"/>
                  </a:cubicBezTo>
                  <a:cubicBezTo>
                    <a:pt x="1" y="281"/>
                    <a:pt x="28" y="417"/>
                    <a:pt x="164" y="471"/>
                  </a:cubicBezTo>
                  <a:cubicBezTo>
                    <a:pt x="210" y="499"/>
                    <a:pt x="257" y="514"/>
                    <a:pt x="301" y="514"/>
                  </a:cubicBezTo>
                  <a:cubicBezTo>
                    <a:pt x="383" y="514"/>
                    <a:pt x="454" y="459"/>
                    <a:pt x="489" y="335"/>
                  </a:cubicBezTo>
                  <a:cubicBezTo>
                    <a:pt x="543" y="200"/>
                    <a:pt x="489" y="64"/>
                    <a:pt x="354" y="10"/>
                  </a:cubicBezTo>
                  <a:cubicBezTo>
                    <a:pt x="323" y="4"/>
                    <a:pt x="293" y="0"/>
                    <a:pt x="2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3" name="Google Shape;1183;p16"/>
            <p:cNvSpPr/>
            <p:nvPr/>
          </p:nvSpPr>
          <p:spPr>
            <a:xfrm>
              <a:off x="8019993" y="3165248"/>
              <a:ext cx="45094" cy="94084"/>
            </a:xfrm>
            <a:custGeom>
              <a:avLst/>
              <a:gdLst/>
              <a:ahLst/>
              <a:cxnLst/>
              <a:rect l="l" t="t" r="r" b="b"/>
              <a:pathLst>
                <a:path w="625" h="1304" extrusionOk="0">
                  <a:moveTo>
                    <a:pt x="107" y="1"/>
                  </a:moveTo>
                  <a:cubicBezTo>
                    <a:pt x="62" y="1"/>
                    <a:pt x="31" y="34"/>
                    <a:pt x="0" y="111"/>
                  </a:cubicBezTo>
                  <a:lnTo>
                    <a:pt x="0" y="192"/>
                  </a:lnTo>
                  <a:lnTo>
                    <a:pt x="516" y="1304"/>
                  </a:lnTo>
                  <a:lnTo>
                    <a:pt x="624" y="1277"/>
                  </a:lnTo>
                  <a:lnTo>
                    <a:pt x="245" y="56"/>
                  </a:lnTo>
                  <a:cubicBezTo>
                    <a:pt x="185" y="21"/>
                    <a:pt x="142" y="1"/>
                    <a:pt x="1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4" name="Google Shape;1184;p16"/>
            <p:cNvSpPr/>
            <p:nvPr/>
          </p:nvSpPr>
          <p:spPr>
            <a:xfrm>
              <a:off x="8045463" y="3250747"/>
              <a:ext cx="29365" cy="26912"/>
            </a:xfrm>
            <a:custGeom>
              <a:avLst/>
              <a:gdLst/>
              <a:ahLst/>
              <a:cxnLst/>
              <a:rect l="l" t="t" r="r" b="b"/>
              <a:pathLst>
                <a:path w="407" h="373" extrusionOk="0">
                  <a:moveTo>
                    <a:pt x="208" y="1"/>
                  </a:moveTo>
                  <a:cubicBezTo>
                    <a:pt x="185" y="1"/>
                    <a:pt x="161" y="4"/>
                    <a:pt x="136" y="11"/>
                  </a:cubicBezTo>
                  <a:cubicBezTo>
                    <a:pt x="27" y="65"/>
                    <a:pt x="0" y="146"/>
                    <a:pt x="27" y="255"/>
                  </a:cubicBezTo>
                  <a:cubicBezTo>
                    <a:pt x="48" y="338"/>
                    <a:pt x="132" y="373"/>
                    <a:pt x="207" y="373"/>
                  </a:cubicBezTo>
                  <a:cubicBezTo>
                    <a:pt x="230" y="373"/>
                    <a:pt x="252" y="370"/>
                    <a:pt x="271" y="363"/>
                  </a:cubicBezTo>
                  <a:cubicBezTo>
                    <a:pt x="380" y="336"/>
                    <a:pt x="407" y="227"/>
                    <a:pt x="380" y="119"/>
                  </a:cubicBezTo>
                  <a:cubicBezTo>
                    <a:pt x="338" y="36"/>
                    <a:pt x="281" y="1"/>
                    <a:pt x="2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5" name="Google Shape;1185;p16"/>
            <p:cNvSpPr/>
            <p:nvPr/>
          </p:nvSpPr>
          <p:spPr>
            <a:xfrm>
              <a:off x="7918189" y="3169793"/>
              <a:ext cx="66667" cy="118903"/>
            </a:xfrm>
            <a:custGeom>
              <a:avLst/>
              <a:gdLst/>
              <a:ahLst/>
              <a:cxnLst/>
              <a:rect l="l" t="t" r="r" b="b"/>
              <a:pathLst>
                <a:path w="924" h="1648" extrusionOk="0">
                  <a:moveTo>
                    <a:pt x="744" y="0"/>
                  </a:moveTo>
                  <a:cubicBezTo>
                    <a:pt x="716" y="0"/>
                    <a:pt x="686" y="7"/>
                    <a:pt x="652" y="20"/>
                  </a:cubicBezTo>
                  <a:cubicBezTo>
                    <a:pt x="598" y="20"/>
                    <a:pt x="571" y="48"/>
                    <a:pt x="571" y="75"/>
                  </a:cubicBezTo>
                  <a:lnTo>
                    <a:pt x="1" y="1594"/>
                  </a:lnTo>
                  <a:lnTo>
                    <a:pt x="109" y="1648"/>
                  </a:lnTo>
                  <a:lnTo>
                    <a:pt x="923" y="183"/>
                  </a:lnTo>
                  <a:cubicBezTo>
                    <a:pt x="882" y="61"/>
                    <a:pt x="827" y="0"/>
                    <a:pt x="7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6" name="Google Shape;1186;p16"/>
            <p:cNvSpPr/>
            <p:nvPr/>
          </p:nvSpPr>
          <p:spPr>
            <a:xfrm>
              <a:off x="7898636" y="3276216"/>
              <a:ext cx="39250" cy="35570"/>
            </a:xfrm>
            <a:custGeom>
              <a:avLst/>
              <a:gdLst/>
              <a:ahLst/>
              <a:cxnLst/>
              <a:rect l="l" t="t" r="r" b="b"/>
              <a:pathLst>
                <a:path w="544" h="493" extrusionOk="0">
                  <a:moveTo>
                    <a:pt x="286" y="1"/>
                  </a:moveTo>
                  <a:cubicBezTo>
                    <a:pt x="177" y="1"/>
                    <a:pt x="70" y="41"/>
                    <a:pt x="28" y="146"/>
                  </a:cubicBezTo>
                  <a:cubicBezTo>
                    <a:pt x="1" y="281"/>
                    <a:pt x="28" y="417"/>
                    <a:pt x="163" y="471"/>
                  </a:cubicBezTo>
                  <a:cubicBezTo>
                    <a:pt x="198" y="485"/>
                    <a:pt x="234" y="492"/>
                    <a:pt x="267" y="492"/>
                  </a:cubicBezTo>
                  <a:cubicBezTo>
                    <a:pt x="364" y="492"/>
                    <a:pt x="449" y="436"/>
                    <a:pt x="489" y="336"/>
                  </a:cubicBezTo>
                  <a:cubicBezTo>
                    <a:pt x="543" y="200"/>
                    <a:pt x="489" y="64"/>
                    <a:pt x="380" y="10"/>
                  </a:cubicBezTo>
                  <a:cubicBezTo>
                    <a:pt x="350" y="4"/>
                    <a:pt x="318" y="1"/>
                    <a:pt x="2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7" name="Google Shape;1187;p16"/>
            <p:cNvSpPr/>
            <p:nvPr/>
          </p:nvSpPr>
          <p:spPr>
            <a:xfrm>
              <a:off x="7837957" y="3124266"/>
              <a:ext cx="94011" cy="45094"/>
            </a:xfrm>
            <a:custGeom>
              <a:avLst/>
              <a:gdLst/>
              <a:ahLst/>
              <a:cxnLst/>
              <a:rect l="l" t="t" r="r" b="b"/>
              <a:pathLst>
                <a:path w="1303" h="625" extrusionOk="0">
                  <a:moveTo>
                    <a:pt x="1113" y="0"/>
                  </a:moveTo>
                  <a:lnTo>
                    <a:pt x="1" y="516"/>
                  </a:lnTo>
                  <a:lnTo>
                    <a:pt x="28" y="624"/>
                  </a:lnTo>
                  <a:lnTo>
                    <a:pt x="1249" y="245"/>
                  </a:lnTo>
                  <a:cubicBezTo>
                    <a:pt x="1303" y="109"/>
                    <a:pt x="1303" y="55"/>
                    <a:pt x="11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8" name="Google Shape;1188;p16"/>
            <p:cNvSpPr/>
            <p:nvPr/>
          </p:nvSpPr>
          <p:spPr>
            <a:xfrm>
              <a:off x="7818405" y="3150962"/>
              <a:ext cx="29437" cy="26912"/>
            </a:xfrm>
            <a:custGeom>
              <a:avLst/>
              <a:gdLst/>
              <a:ahLst/>
              <a:cxnLst/>
              <a:rect l="l" t="t" r="r" b="b"/>
              <a:pathLst>
                <a:path w="408" h="373" extrusionOk="0">
                  <a:moveTo>
                    <a:pt x="197" y="0"/>
                  </a:moveTo>
                  <a:cubicBezTo>
                    <a:pt x="176" y="0"/>
                    <a:pt x="155" y="4"/>
                    <a:pt x="136" y="10"/>
                  </a:cubicBezTo>
                  <a:cubicBezTo>
                    <a:pt x="28" y="92"/>
                    <a:pt x="1" y="173"/>
                    <a:pt x="28" y="254"/>
                  </a:cubicBezTo>
                  <a:cubicBezTo>
                    <a:pt x="48" y="337"/>
                    <a:pt x="117" y="373"/>
                    <a:pt x="184" y="373"/>
                  </a:cubicBezTo>
                  <a:cubicBezTo>
                    <a:pt x="205" y="373"/>
                    <a:pt x="226" y="369"/>
                    <a:pt x="245" y="363"/>
                  </a:cubicBezTo>
                  <a:cubicBezTo>
                    <a:pt x="353" y="309"/>
                    <a:pt x="407" y="227"/>
                    <a:pt x="353" y="119"/>
                  </a:cubicBezTo>
                  <a:cubicBezTo>
                    <a:pt x="333" y="36"/>
                    <a:pt x="264" y="0"/>
                    <a:pt x="19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9" name="Google Shape;1189;p16"/>
            <p:cNvSpPr/>
            <p:nvPr/>
          </p:nvSpPr>
          <p:spPr>
            <a:xfrm>
              <a:off x="7808664" y="3022534"/>
              <a:ext cx="121356" cy="66594"/>
            </a:xfrm>
            <a:custGeom>
              <a:avLst/>
              <a:gdLst/>
              <a:ahLst/>
              <a:cxnLst/>
              <a:rect l="l" t="t" r="r" b="b"/>
              <a:pathLst>
                <a:path w="1682" h="923" extrusionOk="0">
                  <a:moveTo>
                    <a:pt x="54" y="0"/>
                  </a:moveTo>
                  <a:lnTo>
                    <a:pt x="0" y="109"/>
                  </a:lnTo>
                  <a:lnTo>
                    <a:pt x="1438" y="922"/>
                  </a:lnTo>
                  <a:cubicBezTo>
                    <a:pt x="1627" y="868"/>
                    <a:pt x="1682" y="787"/>
                    <a:pt x="1627" y="651"/>
                  </a:cubicBezTo>
                  <a:cubicBezTo>
                    <a:pt x="1627" y="597"/>
                    <a:pt x="1573" y="570"/>
                    <a:pt x="1546" y="570"/>
                  </a:cubicBezTo>
                  <a:lnTo>
                    <a:pt x="5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0" name="Google Shape;1190;p16"/>
            <p:cNvSpPr/>
            <p:nvPr/>
          </p:nvSpPr>
          <p:spPr>
            <a:xfrm>
              <a:off x="7783195" y="3004207"/>
              <a:ext cx="39177" cy="36652"/>
            </a:xfrm>
            <a:custGeom>
              <a:avLst/>
              <a:gdLst/>
              <a:ahLst/>
              <a:cxnLst/>
              <a:rect l="l" t="t" r="r" b="b"/>
              <a:pathLst>
                <a:path w="543" h="508" extrusionOk="0">
                  <a:moveTo>
                    <a:pt x="286" y="0"/>
                  </a:moveTo>
                  <a:cubicBezTo>
                    <a:pt x="177" y="0"/>
                    <a:pt x="70" y="40"/>
                    <a:pt x="28" y="146"/>
                  </a:cubicBezTo>
                  <a:cubicBezTo>
                    <a:pt x="0" y="281"/>
                    <a:pt x="28" y="417"/>
                    <a:pt x="163" y="498"/>
                  </a:cubicBezTo>
                  <a:cubicBezTo>
                    <a:pt x="194" y="504"/>
                    <a:pt x="224" y="508"/>
                    <a:pt x="254" y="508"/>
                  </a:cubicBezTo>
                  <a:cubicBezTo>
                    <a:pt x="357" y="508"/>
                    <a:pt x="453" y="468"/>
                    <a:pt x="516" y="363"/>
                  </a:cubicBezTo>
                  <a:cubicBezTo>
                    <a:pt x="543" y="227"/>
                    <a:pt x="516" y="91"/>
                    <a:pt x="380" y="10"/>
                  </a:cubicBezTo>
                  <a:cubicBezTo>
                    <a:pt x="350" y="4"/>
                    <a:pt x="318" y="0"/>
                    <a:pt x="2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1" name="Google Shape;1191;p16"/>
            <p:cNvSpPr/>
            <p:nvPr/>
          </p:nvSpPr>
          <p:spPr>
            <a:xfrm>
              <a:off x="7928001" y="2942230"/>
              <a:ext cx="43146" cy="92568"/>
            </a:xfrm>
            <a:custGeom>
              <a:avLst/>
              <a:gdLst/>
              <a:ahLst/>
              <a:cxnLst/>
              <a:rect l="l" t="t" r="r" b="b"/>
              <a:pathLst>
                <a:path w="598" h="1283" extrusionOk="0">
                  <a:moveTo>
                    <a:pt x="82" y="1"/>
                  </a:moveTo>
                  <a:lnTo>
                    <a:pt x="1" y="28"/>
                  </a:lnTo>
                  <a:lnTo>
                    <a:pt x="353" y="1249"/>
                  </a:lnTo>
                  <a:cubicBezTo>
                    <a:pt x="406" y="1270"/>
                    <a:pt x="450" y="1283"/>
                    <a:pt x="486" y="1283"/>
                  </a:cubicBezTo>
                  <a:cubicBezTo>
                    <a:pt x="544" y="1283"/>
                    <a:pt x="581" y="1250"/>
                    <a:pt x="597" y="1167"/>
                  </a:cubicBezTo>
                  <a:lnTo>
                    <a:pt x="597" y="1113"/>
                  </a:lnTo>
                  <a:lnTo>
                    <a:pt x="8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2" name="Google Shape;1192;p16"/>
            <p:cNvSpPr/>
            <p:nvPr/>
          </p:nvSpPr>
          <p:spPr>
            <a:xfrm>
              <a:off x="7914293" y="2923976"/>
              <a:ext cx="31385" cy="25830"/>
            </a:xfrm>
            <a:custGeom>
              <a:avLst/>
              <a:gdLst/>
              <a:ahLst/>
              <a:cxnLst/>
              <a:rect l="l" t="t" r="r" b="b"/>
              <a:pathLst>
                <a:path w="435" h="358" extrusionOk="0">
                  <a:moveTo>
                    <a:pt x="224" y="0"/>
                  </a:moveTo>
                  <a:cubicBezTo>
                    <a:pt x="203" y="0"/>
                    <a:pt x="183" y="3"/>
                    <a:pt x="163" y="10"/>
                  </a:cubicBezTo>
                  <a:cubicBezTo>
                    <a:pt x="55" y="37"/>
                    <a:pt x="1" y="145"/>
                    <a:pt x="55" y="254"/>
                  </a:cubicBezTo>
                  <a:cubicBezTo>
                    <a:pt x="75" y="313"/>
                    <a:pt x="136" y="357"/>
                    <a:pt x="200" y="357"/>
                  </a:cubicBezTo>
                  <a:cubicBezTo>
                    <a:pt x="224" y="357"/>
                    <a:pt x="249" y="350"/>
                    <a:pt x="272" y="335"/>
                  </a:cubicBezTo>
                  <a:cubicBezTo>
                    <a:pt x="380" y="308"/>
                    <a:pt x="435" y="200"/>
                    <a:pt x="380" y="118"/>
                  </a:cubicBezTo>
                  <a:cubicBezTo>
                    <a:pt x="360" y="35"/>
                    <a:pt x="292" y="0"/>
                    <a:pt x="2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3" name="Google Shape;1193;p16"/>
            <p:cNvSpPr/>
            <p:nvPr/>
          </p:nvSpPr>
          <p:spPr>
            <a:xfrm>
              <a:off x="7861479" y="2965679"/>
              <a:ext cx="270130" cy="270202"/>
            </a:xfrm>
            <a:custGeom>
              <a:avLst/>
              <a:gdLst/>
              <a:ahLst/>
              <a:cxnLst/>
              <a:rect l="l" t="t" r="r" b="b"/>
              <a:pathLst>
                <a:path w="3744" h="3745" extrusionOk="0">
                  <a:moveTo>
                    <a:pt x="1922" y="1"/>
                  </a:moveTo>
                  <a:cubicBezTo>
                    <a:pt x="1905" y="1"/>
                    <a:pt x="1889" y="1"/>
                    <a:pt x="1872" y="1"/>
                  </a:cubicBezTo>
                  <a:cubicBezTo>
                    <a:pt x="841" y="1"/>
                    <a:pt x="0" y="815"/>
                    <a:pt x="0" y="1873"/>
                  </a:cubicBezTo>
                  <a:cubicBezTo>
                    <a:pt x="0" y="2877"/>
                    <a:pt x="814" y="3745"/>
                    <a:pt x="1872" y="3745"/>
                  </a:cubicBezTo>
                  <a:cubicBezTo>
                    <a:pt x="2875" y="3745"/>
                    <a:pt x="3743" y="2931"/>
                    <a:pt x="3743" y="1873"/>
                  </a:cubicBezTo>
                  <a:cubicBezTo>
                    <a:pt x="3743" y="832"/>
                    <a:pt x="2955" y="1"/>
                    <a:pt x="19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4" name="Google Shape;1194;p16"/>
            <p:cNvSpPr/>
            <p:nvPr/>
          </p:nvSpPr>
          <p:spPr>
            <a:xfrm>
              <a:off x="7967179" y="2856154"/>
              <a:ext cx="31385" cy="157648"/>
            </a:xfrm>
            <a:custGeom>
              <a:avLst/>
              <a:gdLst/>
              <a:ahLst/>
              <a:cxnLst/>
              <a:rect l="l" t="t" r="r" b="b"/>
              <a:pathLst>
                <a:path w="435" h="2185" extrusionOk="0">
                  <a:moveTo>
                    <a:pt x="136" y="1"/>
                  </a:moveTo>
                  <a:lnTo>
                    <a:pt x="0" y="2035"/>
                  </a:lnTo>
                  <a:cubicBezTo>
                    <a:pt x="74" y="2138"/>
                    <a:pt x="147" y="2185"/>
                    <a:pt x="221" y="2185"/>
                  </a:cubicBezTo>
                  <a:cubicBezTo>
                    <a:pt x="283" y="2185"/>
                    <a:pt x="345" y="2151"/>
                    <a:pt x="407" y="2089"/>
                  </a:cubicBezTo>
                  <a:cubicBezTo>
                    <a:pt x="434" y="2062"/>
                    <a:pt x="434" y="2035"/>
                    <a:pt x="434" y="1953"/>
                  </a:cubicBezTo>
                  <a:lnTo>
                    <a:pt x="29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5" name="Google Shape;1195;p16"/>
            <p:cNvSpPr/>
            <p:nvPr/>
          </p:nvSpPr>
          <p:spPr>
            <a:xfrm>
              <a:off x="7961263" y="2820944"/>
              <a:ext cx="45094" cy="45094"/>
            </a:xfrm>
            <a:custGeom>
              <a:avLst/>
              <a:gdLst/>
              <a:ahLst/>
              <a:cxnLst/>
              <a:rect l="l" t="t" r="r" b="b"/>
              <a:pathLst>
                <a:path w="625" h="625" extrusionOk="0">
                  <a:moveTo>
                    <a:pt x="326" y="0"/>
                  </a:moveTo>
                  <a:cubicBezTo>
                    <a:pt x="136" y="0"/>
                    <a:pt x="1" y="136"/>
                    <a:pt x="1" y="326"/>
                  </a:cubicBezTo>
                  <a:cubicBezTo>
                    <a:pt x="1" y="489"/>
                    <a:pt x="136" y="624"/>
                    <a:pt x="326" y="624"/>
                  </a:cubicBezTo>
                  <a:cubicBezTo>
                    <a:pt x="489" y="624"/>
                    <a:pt x="625" y="489"/>
                    <a:pt x="625" y="326"/>
                  </a:cubicBezTo>
                  <a:cubicBezTo>
                    <a:pt x="625" y="136"/>
                    <a:pt x="489" y="0"/>
                    <a:pt x="3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6" name="Google Shape;1196;p16"/>
            <p:cNvSpPr/>
            <p:nvPr/>
          </p:nvSpPr>
          <p:spPr>
            <a:xfrm>
              <a:off x="8047699" y="2946198"/>
              <a:ext cx="95671" cy="91053"/>
            </a:xfrm>
            <a:custGeom>
              <a:avLst/>
              <a:gdLst/>
              <a:ahLst/>
              <a:cxnLst/>
              <a:rect l="l" t="t" r="r" b="b"/>
              <a:pathLst>
                <a:path w="1326" h="1262" extrusionOk="0">
                  <a:moveTo>
                    <a:pt x="1217" y="0"/>
                  </a:moveTo>
                  <a:lnTo>
                    <a:pt x="23" y="1031"/>
                  </a:lnTo>
                  <a:cubicBezTo>
                    <a:pt x="1" y="1165"/>
                    <a:pt x="52" y="1262"/>
                    <a:pt x="162" y="1262"/>
                  </a:cubicBezTo>
                  <a:cubicBezTo>
                    <a:pt x="185" y="1262"/>
                    <a:pt x="211" y="1257"/>
                    <a:pt x="240" y="1248"/>
                  </a:cubicBezTo>
                  <a:cubicBezTo>
                    <a:pt x="267" y="1248"/>
                    <a:pt x="294" y="1248"/>
                    <a:pt x="349" y="1221"/>
                  </a:cubicBezTo>
                  <a:lnTo>
                    <a:pt x="1325" y="109"/>
                  </a:lnTo>
                  <a:lnTo>
                    <a:pt x="12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7" name="Google Shape;1197;p16"/>
            <p:cNvSpPr/>
            <p:nvPr/>
          </p:nvSpPr>
          <p:spPr>
            <a:xfrm>
              <a:off x="8123674" y="2926573"/>
              <a:ext cx="39250" cy="35353"/>
            </a:xfrm>
            <a:custGeom>
              <a:avLst/>
              <a:gdLst/>
              <a:ahLst/>
              <a:cxnLst/>
              <a:rect l="l" t="t" r="r" b="b"/>
              <a:pathLst>
                <a:path w="544" h="490" extrusionOk="0">
                  <a:moveTo>
                    <a:pt x="262" y="1"/>
                  </a:moveTo>
                  <a:cubicBezTo>
                    <a:pt x="204" y="1"/>
                    <a:pt x="150" y="28"/>
                    <a:pt x="109" y="82"/>
                  </a:cubicBezTo>
                  <a:cubicBezTo>
                    <a:pt x="1" y="164"/>
                    <a:pt x="1" y="299"/>
                    <a:pt x="109" y="408"/>
                  </a:cubicBezTo>
                  <a:cubicBezTo>
                    <a:pt x="150" y="462"/>
                    <a:pt x="204" y="489"/>
                    <a:pt x="262" y="489"/>
                  </a:cubicBezTo>
                  <a:cubicBezTo>
                    <a:pt x="320" y="489"/>
                    <a:pt x="381" y="462"/>
                    <a:pt x="435" y="408"/>
                  </a:cubicBezTo>
                  <a:cubicBezTo>
                    <a:pt x="543" y="299"/>
                    <a:pt x="543" y="164"/>
                    <a:pt x="435" y="82"/>
                  </a:cubicBezTo>
                  <a:cubicBezTo>
                    <a:pt x="381" y="28"/>
                    <a:pt x="320" y="1"/>
                    <a:pt x="2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8" name="Google Shape;1198;p16"/>
            <p:cNvSpPr/>
            <p:nvPr/>
          </p:nvSpPr>
          <p:spPr>
            <a:xfrm>
              <a:off x="8078724" y="3071452"/>
              <a:ext cx="162482" cy="31385"/>
            </a:xfrm>
            <a:custGeom>
              <a:avLst/>
              <a:gdLst/>
              <a:ahLst/>
              <a:cxnLst/>
              <a:rect l="l" t="t" r="r" b="b"/>
              <a:pathLst>
                <a:path w="2252" h="435" extrusionOk="0">
                  <a:moveTo>
                    <a:pt x="217" y="0"/>
                  </a:moveTo>
                  <a:cubicBezTo>
                    <a:pt x="0" y="136"/>
                    <a:pt x="0" y="271"/>
                    <a:pt x="136" y="407"/>
                  </a:cubicBezTo>
                  <a:cubicBezTo>
                    <a:pt x="190" y="434"/>
                    <a:pt x="217" y="434"/>
                    <a:pt x="271" y="434"/>
                  </a:cubicBezTo>
                  <a:lnTo>
                    <a:pt x="2251" y="298"/>
                  </a:lnTo>
                  <a:lnTo>
                    <a:pt x="2251" y="136"/>
                  </a:lnTo>
                  <a:lnTo>
                    <a:pt x="2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9" name="Google Shape;1199;p16"/>
            <p:cNvSpPr/>
            <p:nvPr/>
          </p:nvSpPr>
          <p:spPr>
            <a:xfrm>
              <a:off x="8229374" y="3065536"/>
              <a:ext cx="45094" cy="45094"/>
            </a:xfrm>
            <a:custGeom>
              <a:avLst/>
              <a:gdLst/>
              <a:ahLst/>
              <a:cxnLst/>
              <a:rect l="l" t="t" r="r" b="b"/>
              <a:pathLst>
                <a:path w="625" h="625" extrusionOk="0">
                  <a:moveTo>
                    <a:pt x="299" y="1"/>
                  </a:moveTo>
                  <a:cubicBezTo>
                    <a:pt x="136" y="1"/>
                    <a:pt x="1" y="136"/>
                    <a:pt x="1" y="326"/>
                  </a:cubicBezTo>
                  <a:cubicBezTo>
                    <a:pt x="1" y="489"/>
                    <a:pt x="136" y="625"/>
                    <a:pt x="299" y="625"/>
                  </a:cubicBezTo>
                  <a:cubicBezTo>
                    <a:pt x="462" y="625"/>
                    <a:pt x="624" y="489"/>
                    <a:pt x="597" y="326"/>
                  </a:cubicBezTo>
                  <a:cubicBezTo>
                    <a:pt x="597" y="136"/>
                    <a:pt x="462" y="1"/>
                    <a:pt x="2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0" name="Google Shape;1200;p16"/>
            <p:cNvSpPr/>
            <p:nvPr/>
          </p:nvSpPr>
          <p:spPr>
            <a:xfrm>
              <a:off x="8057440" y="3153271"/>
              <a:ext cx="89827" cy="94372"/>
            </a:xfrm>
            <a:custGeom>
              <a:avLst/>
              <a:gdLst/>
              <a:ahLst/>
              <a:cxnLst/>
              <a:rect l="l" t="t" r="r" b="b"/>
              <a:pathLst>
                <a:path w="1245" h="1308" extrusionOk="0">
                  <a:moveTo>
                    <a:pt x="209" y="0"/>
                  </a:moveTo>
                  <a:cubicBezTo>
                    <a:pt x="80" y="0"/>
                    <a:pt x="0" y="80"/>
                    <a:pt x="24" y="222"/>
                  </a:cubicBezTo>
                  <a:cubicBezTo>
                    <a:pt x="24" y="249"/>
                    <a:pt x="24" y="277"/>
                    <a:pt x="78" y="331"/>
                  </a:cubicBezTo>
                  <a:lnTo>
                    <a:pt x="1190" y="1307"/>
                  </a:lnTo>
                  <a:lnTo>
                    <a:pt x="1244" y="1199"/>
                  </a:lnTo>
                  <a:lnTo>
                    <a:pt x="268" y="5"/>
                  </a:lnTo>
                  <a:cubicBezTo>
                    <a:pt x="247" y="2"/>
                    <a:pt x="228" y="0"/>
                    <a:pt x="2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1" name="Google Shape;1201;p16"/>
            <p:cNvSpPr/>
            <p:nvPr/>
          </p:nvSpPr>
          <p:spPr>
            <a:xfrm>
              <a:off x="8133486" y="3229967"/>
              <a:ext cx="39250" cy="35281"/>
            </a:xfrm>
            <a:custGeom>
              <a:avLst/>
              <a:gdLst/>
              <a:ahLst/>
              <a:cxnLst/>
              <a:rect l="l" t="t" r="r" b="b"/>
              <a:pathLst>
                <a:path w="544" h="489" extrusionOk="0">
                  <a:moveTo>
                    <a:pt x="262" y="0"/>
                  </a:moveTo>
                  <a:cubicBezTo>
                    <a:pt x="204" y="0"/>
                    <a:pt x="150" y="27"/>
                    <a:pt x="109" y="82"/>
                  </a:cubicBezTo>
                  <a:cubicBezTo>
                    <a:pt x="1" y="163"/>
                    <a:pt x="1" y="299"/>
                    <a:pt x="109" y="407"/>
                  </a:cubicBezTo>
                  <a:cubicBezTo>
                    <a:pt x="150" y="461"/>
                    <a:pt x="204" y="488"/>
                    <a:pt x="262" y="488"/>
                  </a:cubicBezTo>
                  <a:cubicBezTo>
                    <a:pt x="319" y="488"/>
                    <a:pt x="380" y="461"/>
                    <a:pt x="435" y="407"/>
                  </a:cubicBezTo>
                  <a:cubicBezTo>
                    <a:pt x="543" y="299"/>
                    <a:pt x="543" y="163"/>
                    <a:pt x="435" y="82"/>
                  </a:cubicBezTo>
                  <a:cubicBezTo>
                    <a:pt x="380" y="27"/>
                    <a:pt x="319" y="0"/>
                    <a:pt x="2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2" name="Google Shape;1202;p16"/>
            <p:cNvSpPr/>
            <p:nvPr/>
          </p:nvSpPr>
          <p:spPr>
            <a:xfrm>
              <a:off x="7994524" y="3186027"/>
              <a:ext cx="31385" cy="159451"/>
            </a:xfrm>
            <a:custGeom>
              <a:avLst/>
              <a:gdLst/>
              <a:ahLst/>
              <a:cxnLst/>
              <a:rect l="l" t="t" r="r" b="b"/>
              <a:pathLst>
                <a:path w="435" h="2210" extrusionOk="0">
                  <a:moveTo>
                    <a:pt x="208" y="0"/>
                  </a:moveTo>
                  <a:cubicBezTo>
                    <a:pt x="148" y="0"/>
                    <a:pt x="88" y="34"/>
                    <a:pt x="28" y="94"/>
                  </a:cubicBezTo>
                  <a:cubicBezTo>
                    <a:pt x="1" y="148"/>
                    <a:pt x="1" y="175"/>
                    <a:pt x="1" y="229"/>
                  </a:cubicBezTo>
                  <a:lnTo>
                    <a:pt x="109" y="2209"/>
                  </a:lnTo>
                  <a:lnTo>
                    <a:pt x="299" y="2209"/>
                  </a:lnTo>
                  <a:lnTo>
                    <a:pt x="435" y="175"/>
                  </a:lnTo>
                  <a:cubicBezTo>
                    <a:pt x="359" y="54"/>
                    <a:pt x="283" y="0"/>
                    <a:pt x="2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3" name="Google Shape;1203;p16"/>
            <p:cNvSpPr/>
            <p:nvPr/>
          </p:nvSpPr>
          <p:spPr>
            <a:xfrm>
              <a:off x="7986732" y="3333648"/>
              <a:ext cx="43146" cy="43362"/>
            </a:xfrm>
            <a:custGeom>
              <a:avLst/>
              <a:gdLst/>
              <a:ahLst/>
              <a:cxnLst/>
              <a:rect l="l" t="t" r="r" b="b"/>
              <a:pathLst>
                <a:path w="598" h="601" extrusionOk="0">
                  <a:moveTo>
                    <a:pt x="299" y="1"/>
                  </a:moveTo>
                  <a:cubicBezTo>
                    <a:pt x="136" y="1"/>
                    <a:pt x="0" y="136"/>
                    <a:pt x="0" y="299"/>
                  </a:cubicBezTo>
                  <a:cubicBezTo>
                    <a:pt x="0" y="473"/>
                    <a:pt x="114" y="601"/>
                    <a:pt x="257" y="601"/>
                  </a:cubicBezTo>
                  <a:cubicBezTo>
                    <a:pt x="271" y="601"/>
                    <a:pt x="285" y="600"/>
                    <a:pt x="299" y="597"/>
                  </a:cubicBezTo>
                  <a:cubicBezTo>
                    <a:pt x="461" y="597"/>
                    <a:pt x="597" y="462"/>
                    <a:pt x="597" y="299"/>
                  </a:cubicBezTo>
                  <a:cubicBezTo>
                    <a:pt x="597" y="136"/>
                    <a:pt x="461" y="1"/>
                    <a:pt x="2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4" name="Google Shape;1204;p16"/>
            <p:cNvSpPr/>
            <p:nvPr/>
          </p:nvSpPr>
          <p:spPr>
            <a:xfrm>
              <a:off x="7849718" y="3163083"/>
              <a:ext cx="95599" cy="92352"/>
            </a:xfrm>
            <a:custGeom>
              <a:avLst/>
              <a:gdLst/>
              <a:ahLst/>
              <a:cxnLst/>
              <a:rect l="l" t="t" r="r" b="b"/>
              <a:pathLst>
                <a:path w="1325" h="1280" extrusionOk="0">
                  <a:moveTo>
                    <a:pt x="1133" y="1"/>
                  </a:moveTo>
                  <a:cubicBezTo>
                    <a:pt x="1118" y="1"/>
                    <a:pt x="1102" y="2"/>
                    <a:pt x="1086" y="5"/>
                  </a:cubicBezTo>
                  <a:cubicBezTo>
                    <a:pt x="1031" y="5"/>
                    <a:pt x="1004" y="5"/>
                    <a:pt x="977" y="59"/>
                  </a:cubicBezTo>
                  <a:lnTo>
                    <a:pt x="1" y="1171"/>
                  </a:lnTo>
                  <a:lnTo>
                    <a:pt x="82" y="1280"/>
                  </a:lnTo>
                  <a:lnTo>
                    <a:pt x="1275" y="249"/>
                  </a:lnTo>
                  <a:cubicBezTo>
                    <a:pt x="1324" y="103"/>
                    <a:pt x="1264" y="1"/>
                    <a:pt x="11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5" name="Google Shape;1205;p16"/>
            <p:cNvSpPr/>
            <p:nvPr/>
          </p:nvSpPr>
          <p:spPr>
            <a:xfrm>
              <a:off x="7830165" y="3239707"/>
              <a:ext cx="37229" cy="35281"/>
            </a:xfrm>
            <a:custGeom>
              <a:avLst/>
              <a:gdLst/>
              <a:ahLst/>
              <a:cxnLst/>
              <a:rect l="l" t="t" r="r" b="b"/>
              <a:pathLst>
                <a:path w="516" h="489" extrusionOk="0">
                  <a:moveTo>
                    <a:pt x="231" y="1"/>
                  </a:moveTo>
                  <a:cubicBezTo>
                    <a:pt x="170" y="1"/>
                    <a:pt x="109" y="28"/>
                    <a:pt x="55" y="82"/>
                  </a:cubicBezTo>
                  <a:cubicBezTo>
                    <a:pt x="0" y="164"/>
                    <a:pt x="0" y="299"/>
                    <a:pt x="55" y="408"/>
                  </a:cubicBezTo>
                  <a:cubicBezTo>
                    <a:pt x="109" y="462"/>
                    <a:pt x="170" y="489"/>
                    <a:pt x="231" y="489"/>
                  </a:cubicBezTo>
                  <a:cubicBezTo>
                    <a:pt x="292" y="489"/>
                    <a:pt x="353" y="462"/>
                    <a:pt x="407" y="408"/>
                  </a:cubicBezTo>
                  <a:cubicBezTo>
                    <a:pt x="516" y="299"/>
                    <a:pt x="516" y="164"/>
                    <a:pt x="407" y="82"/>
                  </a:cubicBezTo>
                  <a:cubicBezTo>
                    <a:pt x="353" y="28"/>
                    <a:pt x="292" y="1"/>
                    <a:pt x="2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6" name="Google Shape;1206;p16"/>
            <p:cNvSpPr/>
            <p:nvPr/>
          </p:nvSpPr>
          <p:spPr>
            <a:xfrm>
              <a:off x="7751882" y="3098797"/>
              <a:ext cx="160534" cy="31385"/>
            </a:xfrm>
            <a:custGeom>
              <a:avLst/>
              <a:gdLst/>
              <a:ahLst/>
              <a:cxnLst/>
              <a:rect l="l" t="t" r="r" b="b"/>
              <a:pathLst>
                <a:path w="2225" h="435" extrusionOk="0">
                  <a:moveTo>
                    <a:pt x="1953" y="1"/>
                  </a:moveTo>
                  <a:lnTo>
                    <a:pt x="0" y="136"/>
                  </a:lnTo>
                  <a:lnTo>
                    <a:pt x="0" y="299"/>
                  </a:lnTo>
                  <a:lnTo>
                    <a:pt x="2035" y="435"/>
                  </a:lnTo>
                  <a:cubicBezTo>
                    <a:pt x="2225" y="299"/>
                    <a:pt x="2225" y="164"/>
                    <a:pt x="2089" y="28"/>
                  </a:cubicBezTo>
                  <a:cubicBezTo>
                    <a:pt x="2062" y="1"/>
                    <a:pt x="2035" y="1"/>
                    <a:pt x="1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7" name="Google Shape;1207;p16"/>
            <p:cNvSpPr/>
            <p:nvPr/>
          </p:nvSpPr>
          <p:spPr>
            <a:xfrm>
              <a:off x="7716672" y="3091005"/>
              <a:ext cx="45094" cy="43146"/>
            </a:xfrm>
            <a:custGeom>
              <a:avLst/>
              <a:gdLst/>
              <a:ahLst/>
              <a:cxnLst/>
              <a:rect l="l" t="t" r="r" b="b"/>
              <a:pathLst>
                <a:path w="625" h="598" extrusionOk="0">
                  <a:moveTo>
                    <a:pt x="326" y="0"/>
                  </a:moveTo>
                  <a:cubicBezTo>
                    <a:pt x="136" y="0"/>
                    <a:pt x="0" y="136"/>
                    <a:pt x="0" y="299"/>
                  </a:cubicBezTo>
                  <a:cubicBezTo>
                    <a:pt x="0" y="461"/>
                    <a:pt x="136" y="597"/>
                    <a:pt x="326" y="597"/>
                  </a:cubicBezTo>
                  <a:cubicBezTo>
                    <a:pt x="488" y="597"/>
                    <a:pt x="624" y="461"/>
                    <a:pt x="624" y="299"/>
                  </a:cubicBezTo>
                  <a:cubicBezTo>
                    <a:pt x="624" y="136"/>
                    <a:pt x="488" y="0"/>
                    <a:pt x="3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8" name="Google Shape;1208;p16"/>
            <p:cNvSpPr/>
            <p:nvPr/>
          </p:nvSpPr>
          <p:spPr>
            <a:xfrm>
              <a:off x="7843874" y="2953990"/>
              <a:ext cx="91198" cy="93290"/>
            </a:xfrm>
            <a:custGeom>
              <a:avLst/>
              <a:gdLst/>
              <a:ahLst/>
              <a:cxnLst/>
              <a:rect l="l" t="t" r="r" b="b"/>
              <a:pathLst>
                <a:path w="1264" h="1293" extrusionOk="0">
                  <a:moveTo>
                    <a:pt x="82" y="1"/>
                  </a:moveTo>
                  <a:lnTo>
                    <a:pt x="0" y="55"/>
                  </a:lnTo>
                  <a:lnTo>
                    <a:pt x="1004" y="1276"/>
                  </a:lnTo>
                  <a:cubicBezTo>
                    <a:pt x="1038" y="1287"/>
                    <a:pt x="1069" y="1292"/>
                    <a:pt x="1098" y="1292"/>
                  </a:cubicBezTo>
                  <a:cubicBezTo>
                    <a:pt x="1205" y="1292"/>
                    <a:pt x="1264" y="1214"/>
                    <a:pt x="1221" y="1086"/>
                  </a:cubicBezTo>
                  <a:cubicBezTo>
                    <a:pt x="1221" y="1059"/>
                    <a:pt x="1221" y="1004"/>
                    <a:pt x="1194" y="977"/>
                  </a:cubicBezTo>
                  <a:lnTo>
                    <a:pt x="8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9" name="Google Shape;1209;p16"/>
            <p:cNvSpPr/>
            <p:nvPr/>
          </p:nvSpPr>
          <p:spPr>
            <a:xfrm>
              <a:off x="7820353" y="2935448"/>
              <a:ext cx="39250" cy="34271"/>
            </a:xfrm>
            <a:custGeom>
              <a:avLst/>
              <a:gdLst/>
              <a:ahLst/>
              <a:cxnLst/>
              <a:rect l="l" t="t" r="r" b="b"/>
              <a:pathLst>
                <a:path w="544" h="475" extrusionOk="0">
                  <a:moveTo>
                    <a:pt x="262" y="0"/>
                  </a:moveTo>
                  <a:cubicBezTo>
                    <a:pt x="204" y="0"/>
                    <a:pt x="150" y="14"/>
                    <a:pt x="109" y="41"/>
                  </a:cubicBezTo>
                  <a:cubicBezTo>
                    <a:pt x="1" y="149"/>
                    <a:pt x="1" y="285"/>
                    <a:pt x="109" y="393"/>
                  </a:cubicBezTo>
                  <a:cubicBezTo>
                    <a:pt x="150" y="448"/>
                    <a:pt x="204" y="475"/>
                    <a:pt x="262" y="475"/>
                  </a:cubicBezTo>
                  <a:cubicBezTo>
                    <a:pt x="319" y="475"/>
                    <a:pt x="380" y="448"/>
                    <a:pt x="435" y="393"/>
                  </a:cubicBezTo>
                  <a:cubicBezTo>
                    <a:pt x="543" y="285"/>
                    <a:pt x="543" y="149"/>
                    <a:pt x="435" y="41"/>
                  </a:cubicBezTo>
                  <a:cubicBezTo>
                    <a:pt x="380" y="14"/>
                    <a:pt x="319" y="0"/>
                    <a:pt x="2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0" name="Google Shape;1210;p16"/>
            <p:cNvSpPr/>
            <p:nvPr/>
          </p:nvSpPr>
          <p:spPr>
            <a:xfrm>
              <a:off x="7951522" y="3034006"/>
              <a:ext cx="45022" cy="45310"/>
            </a:xfrm>
            <a:custGeom>
              <a:avLst/>
              <a:gdLst/>
              <a:ahLst/>
              <a:cxnLst/>
              <a:rect l="l" t="t" r="r" b="b"/>
              <a:pathLst>
                <a:path w="624" h="628" extrusionOk="0">
                  <a:moveTo>
                    <a:pt x="361" y="1"/>
                  </a:moveTo>
                  <a:cubicBezTo>
                    <a:pt x="350" y="1"/>
                    <a:pt x="338" y="2"/>
                    <a:pt x="326" y="4"/>
                  </a:cubicBezTo>
                  <a:cubicBezTo>
                    <a:pt x="136" y="4"/>
                    <a:pt x="0" y="139"/>
                    <a:pt x="0" y="302"/>
                  </a:cubicBezTo>
                  <a:cubicBezTo>
                    <a:pt x="0" y="492"/>
                    <a:pt x="136" y="628"/>
                    <a:pt x="326" y="628"/>
                  </a:cubicBezTo>
                  <a:cubicBezTo>
                    <a:pt x="488" y="628"/>
                    <a:pt x="624" y="492"/>
                    <a:pt x="624" y="302"/>
                  </a:cubicBezTo>
                  <a:cubicBezTo>
                    <a:pt x="624" y="151"/>
                    <a:pt x="508" y="1"/>
                    <a:pt x="3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1" name="Google Shape;1211;p16"/>
            <p:cNvSpPr/>
            <p:nvPr/>
          </p:nvSpPr>
          <p:spPr>
            <a:xfrm>
              <a:off x="8016097" y="3120370"/>
              <a:ext cx="29365" cy="29437"/>
            </a:xfrm>
            <a:custGeom>
              <a:avLst/>
              <a:gdLst/>
              <a:ahLst/>
              <a:cxnLst/>
              <a:rect l="l" t="t" r="r" b="b"/>
              <a:pathLst>
                <a:path w="407" h="408" extrusionOk="0">
                  <a:moveTo>
                    <a:pt x="190" y="0"/>
                  </a:moveTo>
                  <a:cubicBezTo>
                    <a:pt x="109" y="0"/>
                    <a:pt x="0" y="82"/>
                    <a:pt x="0" y="190"/>
                  </a:cubicBezTo>
                  <a:cubicBezTo>
                    <a:pt x="0" y="299"/>
                    <a:pt x="109" y="407"/>
                    <a:pt x="190" y="407"/>
                  </a:cubicBezTo>
                  <a:cubicBezTo>
                    <a:pt x="299" y="407"/>
                    <a:pt x="407" y="299"/>
                    <a:pt x="407" y="190"/>
                  </a:cubicBezTo>
                  <a:cubicBezTo>
                    <a:pt x="407" y="54"/>
                    <a:pt x="326" y="0"/>
                    <a:pt x="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2" name="Google Shape;1212;p16"/>
            <p:cNvSpPr/>
            <p:nvPr/>
          </p:nvSpPr>
          <p:spPr>
            <a:xfrm>
              <a:off x="7945606" y="3125854"/>
              <a:ext cx="13781" cy="16089"/>
            </a:xfrm>
            <a:custGeom>
              <a:avLst/>
              <a:gdLst/>
              <a:ahLst/>
              <a:cxnLst/>
              <a:rect l="l" t="t" r="r" b="b"/>
              <a:pathLst>
                <a:path w="191" h="223" extrusionOk="0">
                  <a:moveTo>
                    <a:pt x="112" y="0"/>
                  </a:moveTo>
                  <a:cubicBezTo>
                    <a:pt x="103" y="0"/>
                    <a:pt x="93" y="2"/>
                    <a:pt x="82" y="6"/>
                  </a:cubicBezTo>
                  <a:cubicBezTo>
                    <a:pt x="55" y="6"/>
                    <a:pt x="1" y="60"/>
                    <a:pt x="1" y="114"/>
                  </a:cubicBezTo>
                  <a:cubicBezTo>
                    <a:pt x="1" y="168"/>
                    <a:pt x="28" y="223"/>
                    <a:pt x="82" y="223"/>
                  </a:cubicBezTo>
                  <a:cubicBezTo>
                    <a:pt x="136" y="223"/>
                    <a:pt x="191" y="195"/>
                    <a:pt x="191" y="114"/>
                  </a:cubicBezTo>
                  <a:cubicBezTo>
                    <a:pt x="191" y="67"/>
                    <a:pt x="170" y="0"/>
                    <a:pt x="1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3" name="Google Shape;1213;p16"/>
            <p:cNvSpPr/>
            <p:nvPr/>
          </p:nvSpPr>
          <p:spPr>
            <a:xfrm>
              <a:off x="8037598" y="3055795"/>
              <a:ext cx="13781" cy="15729"/>
            </a:xfrm>
            <a:custGeom>
              <a:avLst/>
              <a:gdLst/>
              <a:ahLst/>
              <a:cxnLst/>
              <a:rect l="l" t="t" r="r" b="b"/>
              <a:pathLst>
                <a:path w="191" h="218" extrusionOk="0">
                  <a:moveTo>
                    <a:pt x="109" y="0"/>
                  </a:moveTo>
                  <a:cubicBezTo>
                    <a:pt x="55" y="0"/>
                    <a:pt x="1" y="54"/>
                    <a:pt x="1" y="109"/>
                  </a:cubicBezTo>
                  <a:cubicBezTo>
                    <a:pt x="1" y="136"/>
                    <a:pt x="28" y="217"/>
                    <a:pt x="109" y="217"/>
                  </a:cubicBezTo>
                  <a:cubicBezTo>
                    <a:pt x="136" y="217"/>
                    <a:pt x="190" y="190"/>
                    <a:pt x="190" y="109"/>
                  </a:cubicBezTo>
                  <a:cubicBezTo>
                    <a:pt x="190" y="54"/>
                    <a:pt x="163" y="0"/>
                    <a:pt x="1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14" name="Google Shape;1214;p16"/>
          <p:cNvGrpSpPr/>
          <p:nvPr/>
        </p:nvGrpSpPr>
        <p:grpSpPr>
          <a:xfrm>
            <a:off x="1617447" y="829076"/>
            <a:ext cx="1070373" cy="1066979"/>
            <a:chOff x="7716672" y="2820944"/>
            <a:chExt cx="557796" cy="556065"/>
          </a:xfrm>
        </p:grpSpPr>
        <p:sp>
          <p:nvSpPr>
            <p:cNvPr id="1215" name="Google Shape;1215;p16"/>
            <p:cNvSpPr/>
            <p:nvPr/>
          </p:nvSpPr>
          <p:spPr>
            <a:xfrm>
              <a:off x="8008233" y="2912937"/>
              <a:ext cx="66594" cy="118903"/>
            </a:xfrm>
            <a:custGeom>
              <a:avLst/>
              <a:gdLst/>
              <a:ahLst/>
              <a:cxnLst/>
              <a:rect l="l" t="t" r="r" b="b"/>
              <a:pathLst>
                <a:path w="923" h="1648" extrusionOk="0">
                  <a:moveTo>
                    <a:pt x="814" y="0"/>
                  </a:moveTo>
                  <a:lnTo>
                    <a:pt x="1" y="1438"/>
                  </a:lnTo>
                  <a:cubicBezTo>
                    <a:pt x="21" y="1581"/>
                    <a:pt x="88" y="1647"/>
                    <a:pt x="179" y="1647"/>
                  </a:cubicBezTo>
                  <a:cubicBezTo>
                    <a:pt x="208" y="1647"/>
                    <a:pt x="239" y="1641"/>
                    <a:pt x="272" y="1628"/>
                  </a:cubicBezTo>
                  <a:cubicBezTo>
                    <a:pt x="299" y="1628"/>
                    <a:pt x="353" y="1573"/>
                    <a:pt x="353" y="1546"/>
                  </a:cubicBezTo>
                  <a:lnTo>
                    <a:pt x="923" y="54"/>
                  </a:lnTo>
                  <a:lnTo>
                    <a:pt x="81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6" name="Google Shape;1216;p16"/>
            <p:cNvSpPr/>
            <p:nvPr/>
          </p:nvSpPr>
          <p:spPr>
            <a:xfrm>
              <a:off x="8051307" y="2888766"/>
              <a:ext cx="43146" cy="36652"/>
            </a:xfrm>
            <a:custGeom>
              <a:avLst/>
              <a:gdLst/>
              <a:ahLst/>
              <a:cxnLst/>
              <a:rect l="l" t="t" r="r" b="b"/>
              <a:pathLst>
                <a:path w="598" h="508" extrusionOk="0">
                  <a:moveTo>
                    <a:pt x="290" y="0"/>
                  </a:moveTo>
                  <a:cubicBezTo>
                    <a:pt x="188" y="0"/>
                    <a:pt x="97" y="40"/>
                    <a:pt x="55" y="145"/>
                  </a:cubicBezTo>
                  <a:cubicBezTo>
                    <a:pt x="0" y="281"/>
                    <a:pt x="55" y="416"/>
                    <a:pt x="190" y="498"/>
                  </a:cubicBezTo>
                  <a:cubicBezTo>
                    <a:pt x="221" y="504"/>
                    <a:pt x="251" y="507"/>
                    <a:pt x="281" y="507"/>
                  </a:cubicBezTo>
                  <a:cubicBezTo>
                    <a:pt x="383" y="507"/>
                    <a:pt x="474" y="467"/>
                    <a:pt x="516" y="362"/>
                  </a:cubicBezTo>
                  <a:cubicBezTo>
                    <a:pt x="597" y="227"/>
                    <a:pt x="516" y="91"/>
                    <a:pt x="380" y="10"/>
                  </a:cubicBezTo>
                  <a:cubicBezTo>
                    <a:pt x="350" y="4"/>
                    <a:pt x="319" y="0"/>
                    <a:pt x="2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7" name="Google Shape;1217;p16"/>
            <p:cNvSpPr/>
            <p:nvPr/>
          </p:nvSpPr>
          <p:spPr>
            <a:xfrm>
              <a:off x="8059099" y="3032274"/>
              <a:ext cx="95960" cy="43146"/>
            </a:xfrm>
            <a:custGeom>
              <a:avLst/>
              <a:gdLst/>
              <a:ahLst/>
              <a:cxnLst/>
              <a:rect l="l" t="t" r="r" b="b"/>
              <a:pathLst>
                <a:path w="1330" h="598" extrusionOk="0">
                  <a:moveTo>
                    <a:pt x="1303" y="1"/>
                  </a:moveTo>
                  <a:lnTo>
                    <a:pt x="82" y="380"/>
                  </a:lnTo>
                  <a:cubicBezTo>
                    <a:pt x="1" y="516"/>
                    <a:pt x="1" y="570"/>
                    <a:pt x="136" y="597"/>
                  </a:cubicBezTo>
                  <a:lnTo>
                    <a:pt x="218" y="597"/>
                  </a:lnTo>
                  <a:lnTo>
                    <a:pt x="1330" y="109"/>
                  </a:lnTo>
                  <a:lnTo>
                    <a:pt x="130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8" name="Google Shape;1218;p16"/>
            <p:cNvSpPr/>
            <p:nvPr/>
          </p:nvSpPr>
          <p:spPr>
            <a:xfrm>
              <a:off x="8145247" y="3021812"/>
              <a:ext cx="29437" cy="25830"/>
            </a:xfrm>
            <a:custGeom>
              <a:avLst/>
              <a:gdLst/>
              <a:ahLst/>
              <a:cxnLst/>
              <a:rect l="l" t="t" r="r" b="b"/>
              <a:pathLst>
                <a:path w="408" h="358" extrusionOk="0">
                  <a:moveTo>
                    <a:pt x="212" y="0"/>
                  </a:moveTo>
                  <a:cubicBezTo>
                    <a:pt x="187" y="0"/>
                    <a:pt x="162" y="4"/>
                    <a:pt x="136" y="10"/>
                  </a:cubicBezTo>
                  <a:cubicBezTo>
                    <a:pt x="27" y="37"/>
                    <a:pt x="0" y="146"/>
                    <a:pt x="27" y="254"/>
                  </a:cubicBezTo>
                  <a:cubicBezTo>
                    <a:pt x="47" y="313"/>
                    <a:pt x="109" y="357"/>
                    <a:pt x="182" y="357"/>
                  </a:cubicBezTo>
                  <a:cubicBezTo>
                    <a:pt x="211" y="357"/>
                    <a:pt x="241" y="351"/>
                    <a:pt x="272" y="336"/>
                  </a:cubicBezTo>
                  <a:cubicBezTo>
                    <a:pt x="380" y="308"/>
                    <a:pt x="407" y="200"/>
                    <a:pt x="380" y="119"/>
                  </a:cubicBezTo>
                  <a:cubicBezTo>
                    <a:pt x="359" y="36"/>
                    <a:pt x="291" y="0"/>
                    <a:pt x="2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9" name="Google Shape;1219;p16"/>
            <p:cNvSpPr/>
            <p:nvPr/>
          </p:nvSpPr>
          <p:spPr>
            <a:xfrm>
              <a:off x="8063067" y="3112506"/>
              <a:ext cx="121356" cy="66594"/>
            </a:xfrm>
            <a:custGeom>
              <a:avLst/>
              <a:gdLst/>
              <a:ahLst/>
              <a:cxnLst/>
              <a:rect l="l" t="t" r="r" b="b"/>
              <a:pathLst>
                <a:path w="1682" h="923" extrusionOk="0">
                  <a:moveTo>
                    <a:pt x="217" y="1"/>
                  </a:moveTo>
                  <a:cubicBezTo>
                    <a:pt x="54" y="28"/>
                    <a:pt x="0" y="136"/>
                    <a:pt x="54" y="272"/>
                  </a:cubicBezTo>
                  <a:cubicBezTo>
                    <a:pt x="54" y="299"/>
                    <a:pt x="81" y="353"/>
                    <a:pt x="136" y="353"/>
                  </a:cubicBezTo>
                  <a:lnTo>
                    <a:pt x="1600" y="923"/>
                  </a:lnTo>
                  <a:lnTo>
                    <a:pt x="1682" y="814"/>
                  </a:lnTo>
                  <a:lnTo>
                    <a:pt x="21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0" name="Google Shape;1220;p16"/>
            <p:cNvSpPr/>
            <p:nvPr/>
          </p:nvSpPr>
          <p:spPr>
            <a:xfrm>
              <a:off x="8170644" y="3158826"/>
              <a:ext cx="39250" cy="37157"/>
            </a:xfrm>
            <a:custGeom>
              <a:avLst/>
              <a:gdLst/>
              <a:ahLst/>
              <a:cxnLst/>
              <a:rect l="l" t="t" r="r" b="b"/>
              <a:pathLst>
                <a:path w="544" h="515" extrusionOk="0">
                  <a:moveTo>
                    <a:pt x="263" y="0"/>
                  </a:moveTo>
                  <a:cubicBezTo>
                    <a:pt x="161" y="0"/>
                    <a:pt x="70" y="40"/>
                    <a:pt x="28" y="145"/>
                  </a:cubicBezTo>
                  <a:cubicBezTo>
                    <a:pt x="1" y="281"/>
                    <a:pt x="28" y="417"/>
                    <a:pt x="164" y="471"/>
                  </a:cubicBezTo>
                  <a:cubicBezTo>
                    <a:pt x="210" y="499"/>
                    <a:pt x="257" y="514"/>
                    <a:pt x="301" y="514"/>
                  </a:cubicBezTo>
                  <a:cubicBezTo>
                    <a:pt x="383" y="514"/>
                    <a:pt x="454" y="459"/>
                    <a:pt x="489" y="335"/>
                  </a:cubicBezTo>
                  <a:cubicBezTo>
                    <a:pt x="543" y="200"/>
                    <a:pt x="489" y="64"/>
                    <a:pt x="354" y="10"/>
                  </a:cubicBezTo>
                  <a:cubicBezTo>
                    <a:pt x="323" y="4"/>
                    <a:pt x="293" y="0"/>
                    <a:pt x="2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1" name="Google Shape;1221;p16"/>
            <p:cNvSpPr/>
            <p:nvPr/>
          </p:nvSpPr>
          <p:spPr>
            <a:xfrm>
              <a:off x="8019993" y="3165248"/>
              <a:ext cx="45094" cy="94084"/>
            </a:xfrm>
            <a:custGeom>
              <a:avLst/>
              <a:gdLst/>
              <a:ahLst/>
              <a:cxnLst/>
              <a:rect l="l" t="t" r="r" b="b"/>
              <a:pathLst>
                <a:path w="625" h="1304" extrusionOk="0">
                  <a:moveTo>
                    <a:pt x="107" y="1"/>
                  </a:moveTo>
                  <a:cubicBezTo>
                    <a:pt x="62" y="1"/>
                    <a:pt x="31" y="34"/>
                    <a:pt x="0" y="111"/>
                  </a:cubicBezTo>
                  <a:lnTo>
                    <a:pt x="0" y="192"/>
                  </a:lnTo>
                  <a:lnTo>
                    <a:pt x="516" y="1304"/>
                  </a:lnTo>
                  <a:lnTo>
                    <a:pt x="624" y="1277"/>
                  </a:lnTo>
                  <a:lnTo>
                    <a:pt x="245" y="56"/>
                  </a:lnTo>
                  <a:cubicBezTo>
                    <a:pt x="185" y="21"/>
                    <a:pt x="142" y="1"/>
                    <a:pt x="1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2" name="Google Shape;1222;p16"/>
            <p:cNvSpPr/>
            <p:nvPr/>
          </p:nvSpPr>
          <p:spPr>
            <a:xfrm>
              <a:off x="8045463" y="3250747"/>
              <a:ext cx="29365" cy="26912"/>
            </a:xfrm>
            <a:custGeom>
              <a:avLst/>
              <a:gdLst/>
              <a:ahLst/>
              <a:cxnLst/>
              <a:rect l="l" t="t" r="r" b="b"/>
              <a:pathLst>
                <a:path w="407" h="373" extrusionOk="0">
                  <a:moveTo>
                    <a:pt x="208" y="1"/>
                  </a:moveTo>
                  <a:cubicBezTo>
                    <a:pt x="185" y="1"/>
                    <a:pt x="161" y="4"/>
                    <a:pt x="136" y="11"/>
                  </a:cubicBezTo>
                  <a:cubicBezTo>
                    <a:pt x="27" y="65"/>
                    <a:pt x="0" y="146"/>
                    <a:pt x="27" y="255"/>
                  </a:cubicBezTo>
                  <a:cubicBezTo>
                    <a:pt x="48" y="338"/>
                    <a:pt x="132" y="373"/>
                    <a:pt x="207" y="373"/>
                  </a:cubicBezTo>
                  <a:cubicBezTo>
                    <a:pt x="230" y="373"/>
                    <a:pt x="252" y="370"/>
                    <a:pt x="271" y="363"/>
                  </a:cubicBezTo>
                  <a:cubicBezTo>
                    <a:pt x="380" y="336"/>
                    <a:pt x="407" y="227"/>
                    <a:pt x="380" y="119"/>
                  </a:cubicBezTo>
                  <a:cubicBezTo>
                    <a:pt x="338" y="36"/>
                    <a:pt x="281" y="1"/>
                    <a:pt x="2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3" name="Google Shape;1223;p16"/>
            <p:cNvSpPr/>
            <p:nvPr/>
          </p:nvSpPr>
          <p:spPr>
            <a:xfrm>
              <a:off x="7918189" y="3169793"/>
              <a:ext cx="66667" cy="118903"/>
            </a:xfrm>
            <a:custGeom>
              <a:avLst/>
              <a:gdLst/>
              <a:ahLst/>
              <a:cxnLst/>
              <a:rect l="l" t="t" r="r" b="b"/>
              <a:pathLst>
                <a:path w="924" h="1648" extrusionOk="0">
                  <a:moveTo>
                    <a:pt x="744" y="0"/>
                  </a:moveTo>
                  <a:cubicBezTo>
                    <a:pt x="716" y="0"/>
                    <a:pt x="686" y="7"/>
                    <a:pt x="652" y="20"/>
                  </a:cubicBezTo>
                  <a:cubicBezTo>
                    <a:pt x="598" y="20"/>
                    <a:pt x="571" y="48"/>
                    <a:pt x="571" y="75"/>
                  </a:cubicBezTo>
                  <a:lnTo>
                    <a:pt x="1" y="1594"/>
                  </a:lnTo>
                  <a:lnTo>
                    <a:pt x="109" y="1648"/>
                  </a:lnTo>
                  <a:lnTo>
                    <a:pt x="923" y="183"/>
                  </a:lnTo>
                  <a:cubicBezTo>
                    <a:pt x="882" y="61"/>
                    <a:pt x="827" y="0"/>
                    <a:pt x="7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4" name="Google Shape;1224;p16"/>
            <p:cNvSpPr/>
            <p:nvPr/>
          </p:nvSpPr>
          <p:spPr>
            <a:xfrm>
              <a:off x="7898636" y="3276216"/>
              <a:ext cx="39250" cy="35570"/>
            </a:xfrm>
            <a:custGeom>
              <a:avLst/>
              <a:gdLst/>
              <a:ahLst/>
              <a:cxnLst/>
              <a:rect l="l" t="t" r="r" b="b"/>
              <a:pathLst>
                <a:path w="544" h="493" extrusionOk="0">
                  <a:moveTo>
                    <a:pt x="286" y="1"/>
                  </a:moveTo>
                  <a:cubicBezTo>
                    <a:pt x="177" y="1"/>
                    <a:pt x="70" y="41"/>
                    <a:pt x="28" y="146"/>
                  </a:cubicBezTo>
                  <a:cubicBezTo>
                    <a:pt x="1" y="281"/>
                    <a:pt x="28" y="417"/>
                    <a:pt x="163" y="471"/>
                  </a:cubicBezTo>
                  <a:cubicBezTo>
                    <a:pt x="198" y="485"/>
                    <a:pt x="234" y="492"/>
                    <a:pt x="267" y="492"/>
                  </a:cubicBezTo>
                  <a:cubicBezTo>
                    <a:pt x="364" y="492"/>
                    <a:pt x="449" y="436"/>
                    <a:pt x="489" y="336"/>
                  </a:cubicBezTo>
                  <a:cubicBezTo>
                    <a:pt x="543" y="200"/>
                    <a:pt x="489" y="64"/>
                    <a:pt x="380" y="10"/>
                  </a:cubicBezTo>
                  <a:cubicBezTo>
                    <a:pt x="350" y="4"/>
                    <a:pt x="318" y="1"/>
                    <a:pt x="2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5" name="Google Shape;1225;p16"/>
            <p:cNvSpPr/>
            <p:nvPr/>
          </p:nvSpPr>
          <p:spPr>
            <a:xfrm>
              <a:off x="7837957" y="3124266"/>
              <a:ext cx="94011" cy="45094"/>
            </a:xfrm>
            <a:custGeom>
              <a:avLst/>
              <a:gdLst/>
              <a:ahLst/>
              <a:cxnLst/>
              <a:rect l="l" t="t" r="r" b="b"/>
              <a:pathLst>
                <a:path w="1303" h="625" extrusionOk="0">
                  <a:moveTo>
                    <a:pt x="1113" y="0"/>
                  </a:moveTo>
                  <a:lnTo>
                    <a:pt x="1" y="516"/>
                  </a:lnTo>
                  <a:lnTo>
                    <a:pt x="28" y="624"/>
                  </a:lnTo>
                  <a:lnTo>
                    <a:pt x="1249" y="245"/>
                  </a:lnTo>
                  <a:cubicBezTo>
                    <a:pt x="1303" y="109"/>
                    <a:pt x="1303" y="55"/>
                    <a:pt x="11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6" name="Google Shape;1226;p16"/>
            <p:cNvSpPr/>
            <p:nvPr/>
          </p:nvSpPr>
          <p:spPr>
            <a:xfrm>
              <a:off x="7818405" y="3150962"/>
              <a:ext cx="29437" cy="26912"/>
            </a:xfrm>
            <a:custGeom>
              <a:avLst/>
              <a:gdLst/>
              <a:ahLst/>
              <a:cxnLst/>
              <a:rect l="l" t="t" r="r" b="b"/>
              <a:pathLst>
                <a:path w="408" h="373" extrusionOk="0">
                  <a:moveTo>
                    <a:pt x="197" y="0"/>
                  </a:moveTo>
                  <a:cubicBezTo>
                    <a:pt x="176" y="0"/>
                    <a:pt x="155" y="4"/>
                    <a:pt x="136" y="10"/>
                  </a:cubicBezTo>
                  <a:cubicBezTo>
                    <a:pt x="28" y="92"/>
                    <a:pt x="1" y="173"/>
                    <a:pt x="28" y="254"/>
                  </a:cubicBezTo>
                  <a:cubicBezTo>
                    <a:pt x="48" y="337"/>
                    <a:pt x="117" y="373"/>
                    <a:pt x="184" y="373"/>
                  </a:cubicBezTo>
                  <a:cubicBezTo>
                    <a:pt x="205" y="373"/>
                    <a:pt x="226" y="369"/>
                    <a:pt x="245" y="363"/>
                  </a:cubicBezTo>
                  <a:cubicBezTo>
                    <a:pt x="353" y="309"/>
                    <a:pt x="407" y="227"/>
                    <a:pt x="353" y="119"/>
                  </a:cubicBezTo>
                  <a:cubicBezTo>
                    <a:pt x="333" y="36"/>
                    <a:pt x="264" y="0"/>
                    <a:pt x="1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7" name="Google Shape;1227;p16"/>
            <p:cNvSpPr/>
            <p:nvPr/>
          </p:nvSpPr>
          <p:spPr>
            <a:xfrm>
              <a:off x="7808664" y="3022534"/>
              <a:ext cx="121356" cy="66594"/>
            </a:xfrm>
            <a:custGeom>
              <a:avLst/>
              <a:gdLst/>
              <a:ahLst/>
              <a:cxnLst/>
              <a:rect l="l" t="t" r="r" b="b"/>
              <a:pathLst>
                <a:path w="1682" h="923" extrusionOk="0">
                  <a:moveTo>
                    <a:pt x="54" y="0"/>
                  </a:moveTo>
                  <a:lnTo>
                    <a:pt x="0" y="109"/>
                  </a:lnTo>
                  <a:lnTo>
                    <a:pt x="1438" y="922"/>
                  </a:lnTo>
                  <a:cubicBezTo>
                    <a:pt x="1627" y="868"/>
                    <a:pt x="1682" y="787"/>
                    <a:pt x="1627" y="651"/>
                  </a:cubicBezTo>
                  <a:cubicBezTo>
                    <a:pt x="1627" y="597"/>
                    <a:pt x="1573" y="570"/>
                    <a:pt x="1546" y="570"/>
                  </a:cubicBezTo>
                  <a:lnTo>
                    <a:pt x="5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8" name="Google Shape;1228;p16"/>
            <p:cNvSpPr/>
            <p:nvPr/>
          </p:nvSpPr>
          <p:spPr>
            <a:xfrm>
              <a:off x="7783195" y="3004207"/>
              <a:ext cx="39177" cy="36652"/>
            </a:xfrm>
            <a:custGeom>
              <a:avLst/>
              <a:gdLst/>
              <a:ahLst/>
              <a:cxnLst/>
              <a:rect l="l" t="t" r="r" b="b"/>
              <a:pathLst>
                <a:path w="543" h="508" extrusionOk="0">
                  <a:moveTo>
                    <a:pt x="286" y="0"/>
                  </a:moveTo>
                  <a:cubicBezTo>
                    <a:pt x="177" y="0"/>
                    <a:pt x="70" y="40"/>
                    <a:pt x="28" y="146"/>
                  </a:cubicBezTo>
                  <a:cubicBezTo>
                    <a:pt x="0" y="281"/>
                    <a:pt x="28" y="417"/>
                    <a:pt x="163" y="498"/>
                  </a:cubicBezTo>
                  <a:cubicBezTo>
                    <a:pt x="194" y="504"/>
                    <a:pt x="224" y="508"/>
                    <a:pt x="254" y="508"/>
                  </a:cubicBezTo>
                  <a:cubicBezTo>
                    <a:pt x="357" y="508"/>
                    <a:pt x="453" y="468"/>
                    <a:pt x="516" y="363"/>
                  </a:cubicBezTo>
                  <a:cubicBezTo>
                    <a:pt x="543" y="227"/>
                    <a:pt x="516" y="91"/>
                    <a:pt x="380" y="10"/>
                  </a:cubicBezTo>
                  <a:cubicBezTo>
                    <a:pt x="350" y="4"/>
                    <a:pt x="318" y="0"/>
                    <a:pt x="2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9" name="Google Shape;1229;p16"/>
            <p:cNvSpPr/>
            <p:nvPr/>
          </p:nvSpPr>
          <p:spPr>
            <a:xfrm>
              <a:off x="7928001" y="2942230"/>
              <a:ext cx="43146" cy="92568"/>
            </a:xfrm>
            <a:custGeom>
              <a:avLst/>
              <a:gdLst/>
              <a:ahLst/>
              <a:cxnLst/>
              <a:rect l="l" t="t" r="r" b="b"/>
              <a:pathLst>
                <a:path w="598" h="1283" extrusionOk="0">
                  <a:moveTo>
                    <a:pt x="82" y="1"/>
                  </a:moveTo>
                  <a:lnTo>
                    <a:pt x="1" y="28"/>
                  </a:lnTo>
                  <a:lnTo>
                    <a:pt x="353" y="1249"/>
                  </a:lnTo>
                  <a:cubicBezTo>
                    <a:pt x="406" y="1270"/>
                    <a:pt x="450" y="1283"/>
                    <a:pt x="486" y="1283"/>
                  </a:cubicBezTo>
                  <a:cubicBezTo>
                    <a:pt x="544" y="1283"/>
                    <a:pt x="581" y="1250"/>
                    <a:pt x="597" y="1167"/>
                  </a:cubicBezTo>
                  <a:lnTo>
                    <a:pt x="597" y="1113"/>
                  </a:lnTo>
                  <a:lnTo>
                    <a:pt x="8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0" name="Google Shape;1230;p16"/>
            <p:cNvSpPr/>
            <p:nvPr/>
          </p:nvSpPr>
          <p:spPr>
            <a:xfrm>
              <a:off x="7914293" y="2923976"/>
              <a:ext cx="31385" cy="25830"/>
            </a:xfrm>
            <a:custGeom>
              <a:avLst/>
              <a:gdLst/>
              <a:ahLst/>
              <a:cxnLst/>
              <a:rect l="l" t="t" r="r" b="b"/>
              <a:pathLst>
                <a:path w="435" h="358" extrusionOk="0">
                  <a:moveTo>
                    <a:pt x="224" y="0"/>
                  </a:moveTo>
                  <a:cubicBezTo>
                    <a:pt x="203" y="0"/>
                    <a:pt x="183" y="3"/>
                    <a:pt x="163" y="10"/>
                  </a:cubicBezTo>
                  <a:cubicBezTo>
                    <a:pt x="55" y="37"/>
                    <a:pt x="1" y="145"/>
                    <a:pt x="55" y="254"/>
                  </a:cubicBezTo>
                  <a:cubicBezTo>
                    <a:pt x="75" y="313"/>
                    <a:pt x="136" y="357"/>
                    <a:pt x="200" y="357"/>
                  </a:cubicBezTo>
                  <a:cubicBezTo>
                    <a:pt x="224" y="357"/>
                    <a:pt x="249" y="350"/>
                    <a:pt x="272" y="335"/>
                  </a:cubicBezTo>
                  <a:cubicBezTo>
                    <a:pt x="380" y="308"/>
                    <a:pt x="435" y="200"/>
                    <a:pt x="380" y="118"/>
                  </a:cubicBezTo>
                  <a:cubicBezTo>
                    <a:pt x="360" y="35"/>
                    <a:pt x="292" y="0"/>
                    <a:pt x="22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1" name="Google Shape;1231;p16"/>
            <p:cNvSpPr/>
            <p:nvPr/>
          </p:nvSpPr>
          <p:spPr>
            <a:xfrm>
              <a:off x="7861479" y="2965679"/>
              <a:ext cx="270130" cy="270202"/>
            </a:xfrm>
            <a:custGeom>
              <a:avLst/>
              <a:gdLst/>
              <a:ahLst/>
              <a:cxnLst/>
              <a:rect l="l" t="t" r="r" b="b"/>
              <a:pathLst>
                <a:path w="3744" h="3745" extrusionOk="0">
                  <a:moveTo>
                    <a:pt x="1922" y="1"/>
                  </a:moveTo>
                  <a:cubicBezTo>
                    <a:pt x="1905" y="1"/>
                    <a:pt x="1889" y="1"/>
                    <a:pt x="1872" y="1"/>
                  </a:cubicBezTo>
                  <a:cubicBezTo>
                    <a:pt x="841" y="1"/>
                    <a:pt x="0" y="815"/>
                    <a:pt x="0" y="1873"/>
                  </a:cubicBezTo>
                  <a:cubicBezTo>
                    <a:pt x="0" y="2877"/>
                    <a:pt x="814" y="3745"/>
                    <a:pt x="1872" y="3745"/>
                  </a:cubicBezTo>
                  <a:cubicBezTo>
                    <a:pt x="2875" y="3745"/>
                    <a:pt x="3743" y="2931"/>
                    <a:pt x="3743" y="1873"/>
                  </a:cubicBezTo>
                  <a:cubicBezTo>
                    <a:pt x="3743" y="832"/>
                    <a:pt x="2955" y="1"/>
                    <a:pt x="19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2" name="Google Shape;1232;p16"/>
            <p:cNvSpPr/>
            <p:nvPr/>
          </p:nvSpPr>
          <p:spPr>
            <a:xfrm>
              <a:off x="7967179" y="2856154"/>
              <a:ext cx="31385" cy="157648"/>
            </a:xfrm>
            <a:custGeom>
              <a:avLst/>
              <a:gdLst/>
              <a:ahLst/>
              <a:cxnLst/>
              <a:rect l="l" t="t" r="r" b="b"/>
              <a:pathLst>
                <a:path w="435" h="2185" extrusionOk="0">
                  <a:moveTo>
                    <a:pt x="136" y="1"/>
                  </a:moveTo>
                  <a:lnTo>
                    <a:pt x="0" y="2035"/>
                  </a:lnTo>
                  <a:cubicBezTo>
                    <a:pt x="74" y="2138"/>
                    <a:pt x="147" y="2185"/>
                    <a:pt x="221" y="2185"/>
                  </a:cubicBezTo>
                  <a:cubicBezTo>
                    <a:pt x="283" y="2185"/>
                    <a:pt x="345" y="2151"/>
                    <a:pt x="407" y="2089"/>
                  </a:cubicBezTo>
                  <a:cubicBezTo>
                    <a:pt x="434" y="2062"/>
                    <a:pt x="434" y="2035"/>
                    <a:pt x="434" y="1953"/>
                  </a:cubicBezTo>
                  <a:lnTo>
                    <a:pt x="29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3" name="Google Shape;1233;p16"/>
            <p:cNvSpPr/>
            <p:nvPr/>
          </p:nvSpPr>
          <p:spPr>
            <a:xfrm>
              <a:off x="7961263" y="2820944"/>
              <a:ext cx="45094" cy="45094"/>
            </a:xfrm>
            <a:custGeom>
              <a:avLst/>
              <a:gdLst/>
              <a:ahLst/>
              <a:cxnLst/>
              <a:rect l="l" t="t" r="r" b="b"/>
              <a:pathLst>
                <a:path w="625" h="625" extrusionOk="0">
                  <a:moveTo>
                    <a:pt x="326" y="0"/>
                  </a:moveTo>
                  <a:cubicBezTo>
                    <a:pt x="136" y="0"/>
                    <a:pt x="1" y="136"/>
                    <a:pt x="1" y="326"/>
                  </a:cubicBezTo>
                  <a:cubicBezTo>
                    <a:pt x="1" y="489"/>
                    <a:pt x="136" y="624"/>
                    <a:pt x="326" y="624"/>
                  </a:cubicBezTo>
                  <a:cubicBezTo>
                    <a:pt x="489" y="624"/>
                    <a:pt x="625" y="489"/>
                    <a:pt x="625" y="326"/>
                  </a:cubicBezTo>
                  <a:cubicBezTo>
                    <a:pt x="625" y="136"/>
                    <a:pt x="489" y="0"/>
                    <a:pt x="3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4" name="Google Shape;1234;p16"/>
            <p:cNvSpPr/>
            <p:nvPr/>
          </p:nvSpPr>
          <p:spPr>
            <a:xfrm>
              <a:off x="8047699" y="2946198"/>
              <a:ext cx="95671" cy="91053"/>
            </a:xfrm>
            <a:custGeom>
              <a:avLst/>
              <a:gdLst/>
              <a:ahLst/>
              <a:cxnLst/>
              <a:rect l="l" t="t" r="r" b="b"/>
              <a:pathLst>
                <a:path w="1326" h="1262" extrusionOk="0">
                  <a:moveTo>
                    <a:pt x="1217" y="0"/>
                  </a:moveTo>
                  <a:lnTo>
                    <a:pt x="23" y="1031"/>
                  </a:lnTo>
                  <a:cubicBezTo>
                    <a:pt x="1" y="1165"/>
                    <a:pt x="52" y="1262"/>
                    <a:pt x="162" y="1262"/>
                  </a:cubicBezTo>
                  <a:cubicBezTo>
                    <a:pt x="185" y="1262"/>
                    <a:pt x="211" y="1257"/>
                    <a:pt x="240" y="1248"/>
                  </a:cubicBezTo>
                  <a:cubicBezTo>
                    <a:pt x="267" y="1248"/>
                    <a:pt x="294" y="1248"/>
                    <a:pt x="349" y="1221"/>
                  </a:cubicBezTo>
                  <a:lnTo>
                    <a:pt x="1325" y="109"/>
                  </a:lnTo>
                  <a:lnTo>
                    <a:pt x="121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5" name="Google Shape;1235;p16"/>
            <p:cNvSpPr/>
            <p:nvPr/>
          </p:nvSpPr>
          <p:spPr>
            <a:xfrm>
              <a:off x="8123674" y="2926573"/>
              <a:ext cx="39250" cy="35353"/>
            </a:xfrm>
            <a:custGeom>
              <a:avLst/>
              <a:gdLst/>
              <a:ahLst/>
              <a:cxnLst/>
              <a:rect l="l" t="t" r="r" b="b"/>
              <a:pathLst>
                <a:path w="544" h="490" extrusionOk="0">
                  <a:moveTo>
                    <a:pt x="262" y="1"/>
                  </a:moveTo>
                  <a:cubicBezTo>
                    <a:pt x="204" y="1"/>
                    <a:pt x="150" y="28"/>
                    <a:pt x="109" y="82"/>
                  </a:cubicBezTo>
                  <a:cubicBezTo>
                    <a:pt x="1" y="164"/>
                    <a:pt x="1" y="299"/>
                    <a:pt x="109" y="408"/>
                  </a:cubicBezTo>
                  <a:cubicBezTo>
                    <a:pt x="150" y="462"/>
                    <a:pt x="204" y="489"/>
                    <a:pt x="262" y="489"/>
                  </a:cubicBezTo>
                  <a:cubicBezTo>
                    <a:pt x="320" y="489"/>
                    <a:pt x="381" y="462"/>
                    <a:pt x="435" y="408"/>
                  </a:cubicBezTo>
                  <a:cubicBezTo>
                    <a:pt x="543" y="299"/>
                    <a:pt x="543" y="164"/>
                    <a:pt x="435" y="82"/>
                  </a:cubicBezTo>
                  <a:cubicBezTo>
                    <a:pt x="381" y="28"/>
                    <a:pt x="320" y="1"/>
                    <a:pt x="2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6" name="Google Shape;1236;p16"/>
            <p:cNvSpPr/>
            <p:nvPr/>
          </p:nvSpPr>
          <p:spPr>
            <a:xfrm>
              <a:off x="8078724" y="3071452"/>
              <a:ext cx="162482" cy="31385"/>
            </a:xfrm>
            <a:custGeom>
              <a:avLst/>
              <a:gdLst/>
              <a:ahLst/>
              <a:cxnLst/>
              <a:rect l="l" t="t" r="r" b="b"/>
              <a:pathLst>
                <a:path w="2252" h="435" extrusionOk="0">
                  <a:moveTo>
                    <a:pt x="217" y="0"/>
                  </a:moveTo>
                  <a:cubicBezTo>
                    <a:pt x="0" y="136"/>
                    <a:pt x="0" y="271"/>
                    <a:pt x="136" y="407"/>
                  </a:cubicBezTo>
                  <a:cubicBezTo>
                    <a:pt x="190" y="434"/>
                    <a:pt x="217" y="434"/>
                    <a:pt x="271" y="434"/>
                  </a:cubicBezTo>
                  <a:lnTo>
                    <a:pt x="2251" y="298"/>
                  </a:lnTo>
                  <a:lnTo>
                    <a:pt x="2251" y="136"/>
                  </a:lnTo>
                  <a:lnTo>
                    <a:pt x="21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7" name="Google Shape;1237;p16"/>
            <p:cNvSpPr/>
            <p:nvPr/>
          </p:nvSpPr>
          <p:spPr>
            <a:xfrm>
              <a:off x="8229374" y="3065536"/>
              <a:ext cx="45094" cy="45094"/>
            </a:xfrm>
            <a:custGeom>
              <a:avLst/>
              <a:gdLst/>
              <a:ahLst/>
              <a:cxnLst/>
              <a:rect l="l" t="t" r="r" b="b"/>
              <a:pathLst>
                <a:path w="625" h="625" extrusionOk="0">
                  <a:moveTo>
                    <a:pt x="299" y="1"/>
                  </a:moveTo>
                  <a:cubicBezTo>
                    <a:pt x="136" y="1"/>
                    <a:pt x="1" y="136"/>
                    <a:pt x="1" y="326"/>
                  </a:cubicBezTo>
                  <a:cubicBezTo>
                    <a:pt x="1" y="489"/>
                    <a:pt x="136" y="625"/>
                    <a:pt x="299" y="625"/>
                  </a:cubicBezTo>
                  <a:cubicBezTo>
                    <a:pt x="462" y="625"/>
                    <a:pt x="624" y="489"/>
                    <a:pt x="597" y="326"/>
                  </a:cubicBezTo>
                  <a:cubicBezTo>
                    <a:pt x="597" y="136"/>
                    <a:pt x="462" y="1"/>
                    <a:pt x="2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8" name="Google Shape;1238;p16"/>
            <p:cNvSpPr/>
            <p:nvPr/>
          </p:nvSpPr>
          <p:spPr>
            <a:xfrm>
              <a:off x="8057440" y="3153271"/>
              <a:ext cx="89827" cy="94372"/>
            </a:xfrm>
            <a:custGeom>
              <a:avLst/>
              <a:gdLst/>
              <a:ahLst/>
              <a:cxnLst/>
              <a:rect l="l" t="t" r="r" b="b"/>
              <a:pathLst>
                <a:path w="1245" h="1308" extrusionOk="0">
                  <a:moveTo>
                    <a:pt x="209" y="0"/>
                  </a:moveTo>
                  <a:cubicBezTo>
                    <a:pt x="80" y="0"/>
                    <a:pt x="0" y="80"/>
                    <a:pt x="24" y="222"/>
                  </a:cubicBezTo>
                  <a:cubicBezTo>
                    <a:pt x="24" y="249"/>
                    <a:pt x="24" y="277"/>
                    <a:pt x="78" y="331"/>
                  </a:cubicBezTo>
                  <a:lnTo>
                    <a:pt x="1190" y="1307"/>
                  </a:lnTo>
                  <a:lnTo>
                    <a:pt x="1244" y="1199"/>
                  </a:lnTo>
                  <a:lnTo>
                    <a:pt x="268" y="5"/>
                  </a:lnTo>
                  <a:cubicBezTo>
                    <a:pt x="247" y="2"/>
                    <a:pt x="228" y="0"/>
                    <a:pt x="2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9" name="Google Shape;1239;p16"/>
            <p:cNvSpPr/>
            <p:nvPr/>
          </p:nvSpPr>
          <p:spPr>
            <a:xfrm>
              <a:off x="8133486" y="3229967"/>
              <a:ext cx="39250" cy="35281"/>
            </a:xfrm>
            <a:custGeom>
              <a:avLst/>
              <a:gdLst/>
              <a:ahLst/>
              <a:cxnLst/>
              <a:rect l="l" t="t" r="r" b="b"/>
              <a:pathLst>
                <a:path w="544" h="489" extrusionOk="0">
                  <a:moveTo>
                    <a:pt x="262" y="0"/>
                  </a:moveTo>
                  <a:cubicBezTo>
                    <a:pt x="204" y="0"/>
                    <a:pt x="150" y="27"/>
                    <a:pt x="109" y="82"/>
                  </a:cubicBezTo>
                  <a:cubicBezTo>
                    <a:pt x="1" y="163"/>
                    <a:pt x="1" y="299"/>
                    <a:pt x="109" y="407"/>
                  </a:cubicBezTo>
                  <a:cubicBezTo>
                    <a:pt x="150" y="461"/>
                    <a:pt x="204" y="488"/>
                    <a:pt x="262" y="488"/>
                  </a:cubicBezTo>
                  <a:cubicBezTo>
                    <a:pt x="319" y="488"/>
                    <a:pt x="380" y="461"/>
                    <a:pt x="435" y="407"/>
                  </a:cubicBezTo>
                  <a:cubicBezTo>
                    <a:pt x="543" y="299"/>
                    <a:pt x="543" y="163"/>
                    <a:pt x="435" y="82"/>
                  </a:cubicBezTo>
                  <a:cubicBezTo>
                    <a:pt x="380" y="27"/>
                    <a:pt x="319" y="0"/>
                    <a:pt x="2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0" name="Google Shape;1240;p16"/>
            <p:cNvSpPr/>
            <p:nvPr/>
          </p:nvSpPr>
          <p:spPr>
            <a:xfrm>
              <a:off x="7994524" y="3186027"/>
              <a:ext cx="31385" cy="159451"/>
            </a:xfrm>
            <a:custGeom>
              <a:avLst/>
              <a:gdLst/>
              <a:ahLst/>
              <a:cxnLst/>
              <a:rect l="l" t="t" r="r" b="b"/>
              <a:pathLst>
                <a:path w="435" h="2210" extrusionOk="0">
                  <a:moveTo>
                    <a:pt x="208" y="0"/>
                  </a:moveTo>
                  <a:cubicBezTo>
                    <a:pt x="148" y="0"/>
                    <a:pt x="88" y="34"/>
                    <a:pt x="28" y="94"/>
                  </a:cubicBezTo>
                  <a:cubicBezTo>
                    <a:pt x="1" y="148"/>
                    <a:pt x="1" y="175"/>
                    <a:pt x="1" y="229"/>
                  </a:cubicBezTo>
                  <a:lnTo>
                    <a:pt x="109" y="2209"/>
                  </a:lnTo>
                  <a:lnTo>
                    <a:pt x="299" y="2209"/>
                  </a:lnTo>
                  <a:lnTo>
                    <a:pt x="435" y="175"/>
                  </a:lnTo>
                  <a:cubicBezTo>
                    <a:pt x="359" y="54"/>
                    <a:pt x="283" y="0"/>
                    <a:pt x="2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1" name="Google Shape;1241;p16"/>
            <p:cNvSpPr/>
            <p:nvPr/>
          </p:nvSpPr>
          <p:spPr>
            <a:xfrm>
              <a:off x="7986732" y="3333648"/>
              <a:ext cx="43146" cy="43362"/>
            </a:xfrm>
            <a:custGeom>
              <a:avLst/>
              <a:gdLst/>
              <a:ahLst/>
              <a:cxnLst/>
              <a:rect l="l" t="t" r="r" b="b"/>
              <a:pathLst>
                <a:path w="598" h="601" extrusionOk="0">
                  <a:moveTo>
                    <a:pt x="299" y="1"/>
                  </a:moveTo>
                  <a:cubicBezTo>
                    <a:pt x="136" y="1"/>
                    <a:pt x="0" y="136"/>
                    <a:pt x="0" y="299"/>
                  </a:cubicBezTo>
                  <a:cubicBezTo>
                    <a:pt x="0" y="473"/>
                    <a:pt x="114" y="601"/>
                    <a:pt x="257" y="601"/>
                  </a:cubicBezTo>
                  <a:cubicBezTo>
                    <a:pt x="271" y="601"/>
                    <a:pt x="285" y="600"/>
                    <a:pt x="299" y="597"/>
                  </a:cubicBezTo>
                  <a:cubicBezTo>
                    <a:pt x="461" y="597"/>
                    <a:pt x="597" y="462"/>
                    <a:pt x="597" y="299"/>
                  </a:cubicBezTo>
                  <a:cubicBezTo>
                    <a:pt x="597" y="136"/>
                    <a:pt x="461" y="1"/>
                    <a:pt x="2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2" name="Google Shape;1242;p16"/>
            <p:cNvSpPr/>
            <p:nvPr/>
          </p:nvSpPr>
          <p:spPr>
            <a:xfrm>
              <a:off x="7849718" y="3163083"/>
              <a:ext cx="95599" cy="92352"/>
            </a:xfrm>
            <a:custGeom>
              <a:avLst/>
              <a:gdLst/>
              <a:ahLst/>
              <a:cxnLst/>
              <a:rect l="l" t="t" r="r" b="b"/>
              <a:pathLst>
                <a:path w="1325" h="1280" extrusionOk="0">
                  <a:moveTo>
                    <a:pt x="1133" y="1"/>
                  </a:moveTo>
                  <a:cubicBezTo>
                    <a:pt x="1118" y="1"/>
                    <a:pt x="1102" y="2"/>
                    <a:pt x="1086" y="5"/>
                  </a:cubicBezTo>
                  <a:cubicBezTo>
                    <a:pt x="1031" y="5"/>
                    <a:pt x="1004" y="5"/>
                    <a:pt x="977" y="59"/>
                  </a:cubicBezTo>
                  <a:lnTo>
                    <a:pt x="1" y="1171"/>
                  </a:lnTo>
                  <a:lnTo>
                    <a:pt x="82" y="1280"/>
                  </a:lnTo>
                  <a:lnTo>
                    <a:pt x="1275" y="249"/>
                  </a:lnTo>
                  <a:cubicBezTo>
                    <a:pt x="1324" y="103"/>
                    <a:pt x="1264" y="1"/>
                    <a:pt x="11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3" name="Google Shape;1243;p16"/>
            <p:cNvSpPr/>
            <p:nvPr/>
          </p:nvSpPr>
          <p:spPr>
            <a:xfrm>
              <a:off x="7830165" y="3239707"/>
              <a:ext cx="37229" cy="35281"/>
            </a:xfrm>
            <a:custGeom>
              <a:avLst/>
              <a:gdLst/>
              <a:ahLst/>
              <a:cxnLst/>
              <a:rect l="l" t="t" r="r" b="b"/>
              <a:pathLst>
                <a:path w="516" h="489" extrusionOk="0">
                  <a:moveTo>
                    <a:pt x="231" y="1"/>
                  </a:moveTo>
                  <a:cubicBezTo>
                    <a:pt x="170" y="1"/>
                    <a:pt x="109" y="28"/>
                    <a:pt x="55" y="82"/>
                  </a:cubicBezTo>
                  <a:cubicBezTo>
                    <a:pt x="0" y="164"/>
                    <a:pt x="0" y="299"/>
                    <a:pt x="55" y="408"/>
                  </a:cubicBezTo>
                  <a:cubicBezTo>
                    <a:pt x="109" y="462"/>
                    <a:pt x="170" y="489"/>
                    <a:pt x="231" y="489"/>
                  </a:cubicBezTo>
                  <a:cubicBezTo>
                    <a:pt x="292" y="489"/>
                    <a:pt x="353" y="462"/>
                    <a:pt x="407" y="408"/>
                  </a:cubicBezTo>
                  <a:cubicBezTo>
                    <a:pt x="516" y="299"/>
                    <a:pt x="516" y="164"/>
                    <a:pt x="407" y="82"/>
                  </a:cubicBezTo>
                  <a:cubicBezTo>
                    <a:pt x="353" y="28"/>
                    <a:pt x="292" y="1"/>
                    <a:pt x="2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4" name="Google Shape;1244;p16"/>
            <p:cNvSpPr/>
            <p:nvPr/>
          </p:nvSpPr>
          <p:spPr>
            <a:xfrm>
              <a:off x="7751882" y="3098797"/>
              <a:ext cx="160534" cy="31385"/>
            </a:xfrm>
            <a:custGeom>
              <a:avLst/>
              <a:gdLst/>
              <a:ahLst/>
              <a:cxnLst/>
              <a:rect l="l" t="t" r="r" b="b"/>
              <a:pathLst>
                <a:path w="2225" h="435" extrusionOk="0">
                  <a:moveTo>
                    <a:pt x="1953" y="1"/>
                  </a:moveTo>
                  <a:lnTo>
                    <a:pt x="0" y="136"/>
                  </a:lnTo>
                  <a:lnTo>
                    <a:pt x="0" y="299"/>
                  </a:lnTo>
                  <a:lnTo>
                    <a:pt x="2035" y="435"/>
                  </a:lnTo>
                  <a:cubicBezTo>
                    <a:pt x="2225" y="299"/>
                    <a:pt x="2225" y="164"/>
                    <a:pt x="2089" y="28"/>
                  </a:cubicBezTo>
                  <a:cubicBezTo>
                    <a:pt x="2062" y="1"/>
                    <a:pt x="2035" y="1"/>
                    <a:pt x="195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5" name="Google Shape;1245;p16"/>
            <p:cNvSpPr/>
            <p:nvPr/>
          </p:nvSpPr>
          <p:spPr>
            <a:xfrm>
              <a:off x="7716672" y="3091005"/>
              <a:ext cx="45094" cy="43146"/>
            </a:xfrm>
            <a:custGeom>
              <a:avLst/>
              <a:gdLst/>
              <a:ahLst/>
              <a:cxnLst/>
              <a:rect l="l" t="t" r="r" b="b"/>
              <a:pathLst>
                <a:path w="625" h="598" extrusionOk="0">
                  <a:moveTo>
                    <a:pt x="326" y="0"/>
                  </a:moveTo>
                  <a:cubicBezTo>
                    <a:pt x="136" y="0"/>
                    <a:pt x="0" y="136"/>
                    <a:pt x="0" y="299"/>
                  </a:cubicBezTo>
                  <a:cubicBezTo>
                    <a:pt x="0" y="461"/>
                    <a:pt x="136" y="597"/>
                    <a:pt x="326" y="597"/>
                  </a:cubicBezTo>
                  <a:cubicBezTo>
                    <a:pt x="488" y="597"/>
                    <a:pt x="624" y="461"/>
                    <a:pt x="624" y="299"/>
                  </a:cubicBezTo>
                  <a:cubicBezTo>
                    <a:pt x="624" y="136"/>
                    <a:pt x="488" y="0"/>
                    <a:pt x="3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6" name="Google Shape;1246;p16"/>
            <p:cNvSpPr/>
            <p:nvPr/>
          </p:nvSpPr>
          <p:spPr>
            <a:xfrm>
              <a:off x="7843874" y="2953990"/>
              <a:ext cx="91198" cy="93290"/>
            </a:xfrm>
            <a:custGeom>
              <a:avLst/>
              <a:gdLst/>
              <a:ahLst/>
              <a:cxnLst/>
              <a:rect l="l" t="t" r="r" b="b"/>
              <a:pathLst>
                <a:path w="1264" h="1293" extrusionOk="0">
                  <a:moveTo>
                    <a:pt x="82" y="1"/>
                  </a:moveTo>
                  <a:lnTo>
                    <a:pt x="0" y="55"/>
                  </a:lnTo>
                  <a:lnTo>
                    <a:pt x="1004" y="1276"/>
                  </a:lnTo>
                  <a:cubicBezTo>
                    <a:pt x="1038" y="1287"/>
                    <a:pt x="1069" y="1292"/>
                    <a:pt x="1098" y="1292"/>
                  </a:cubicBezTo>
                  <a:cubicBezTo>
                    <a:pt x="1205" y="1292"/>
                    <a:pt x="1264" y="1214"/>
                    <a:pt x="1221" y="1086"/>
                  </a:cubicBezTo>
                  <a:cubicBezTo>
                    <a:pt x="1221" y="1059"/>
                    <a:pt x="1221" y="1004"/>
                    <a:pt x="1194" y="977"/>
                  </a:cubicBezTo>
                  <a:lnTo>
                    <a:pt x="8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7" name="Google Shape;1247;p16"/>
            <p:cNvSpPr/>
            <p:nvPr/>
          </p:nvSpPr>
          <p:spPr>
            <a:xfrm>
              <a:off x="7820353" y="2935448"/>
              <a:ext cx="39250" cy="34271"/>
            </a:xfrm>
            <a:custGeom>
              <a:avLst/>
              <a:gdLst/>
              <a:ahLst/>
              <a:cxnLst/>
              <a:rect l="l" t="t" r="r" b="b"/>
              <a:pathLst>
                <a:path w="544" h="475" extrusionOk="0">
                  <a:moveTo>
                    <a:pt x="262" y="0"/>
                  </a:moveTo>
                  <a:cubicBezTo>
                    <a:pt x="204" y="0"/>
                    <a:pt x="150" y="14"/>
                    <a:pt x="109" y="41"/>
                  </a:cubicBezTo>
                  <a:cubicBezTo>
                    <a:pt x="1" y="149"/>
                    <a:pt x="1" y="285"/>
                    <a:pt x="109" y="393"/>
                  </a:cubicBezTo>
                  <a:cubicBezTo>
                    <a:pt x="150" y="448"/>
                    <a:pt x="204" y="475"/>
                    <a:pt x="262" y="475"/>
                  </a:cubicBezTo>
                  <a:cubicBezTo>
                    <a:pt x="319" y="475"/>
                    <a:pt x="380" y="448"/>
                    <a:pt x="435" y="393"/>
                  </a:cubicBezTo>
                  <a:cubicBezTo>
                    <a:pt x="543" y="285"/>
                    <a:pt x="543" y="149"/>
                    <a:pt x="435" y="41"/>
                  </a:cubicBezTo>
                  <a:cubicBezTo>
                    <a:pt x="380" y="14"/>
                    <a:pt x="319" y="0"/>
                    <a:pt x="2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8" name="Google Shape;1248;p16"/>
            <p:cNvSpPr/>
            <p:nvPr/>
          </p:nvSpPr>
          <p:spPr>
            <a:xfrm>
              <a:off x="7951522" y="3034006"/>
              <a:ext cx="45022" cy="45310"/>
            </a:xfrm>
            <a:custGeom>
              <a:avLst/>
              <a:gdLst/>
              <a:ahLst/>
              <a:cxnLst/>
              <a:rect l="l" t="t" r="r" b="b"/>
              <a:pathLst>
                <a:path w="624" h="628" extrusionOk="0">
                  <a:moveTo>
                    <a:pt x="361" y="1"/>
                  </a:moveTo>
                  <a:cubicBezTo>
                    <a:pt x="350" y="1"/>
                    <a:pt x="338" y="2"/>
                    <a:pt x="326" y="4"/>
                  </a:cubicBezTo>
                  <a:cubicBezTo>
                    <a:pt x="136" y="4"/>
                    <a:pt x="0" y="139"/>
                    <a:pt x="0" y="302"/>
                  </a:cubicBezTo>
                  <a:cubicBezTo>
                    <a:pt x="0" y="492"/>
                    <a:pt x="136" y="628"/>
                    <a:pt x="326" y="628"/>
                  </a:cubicBezTo>
                  <a:cubicBezTo>
                    <a:pt x="488" y="628"/>
                    <a:pt x="624" y="492"/>
                    <a:pt x="624" y="302"/>
                  </a:cubicBezTo>
                  <a:cubicBezTo>
                    <a:pt x="624" y="151"/>
                    <a:pt x="508" y="1"/>
                    <a:pt x="3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9" name="Google Shape;1249;p16"/>
            <p:cNvSpPr/>
            <p:nvPr/>
          </p:nvSpPr>
          <p:spPr>
            <a:xfrm>
              <a:off x="8016097" y="3120370"/>
              <a:ext cx="29365" cy="29437"/>
            </a:xfrm>
            <a:custGeom>
              <a:avLst/>
              <a:gdLst/>
              <a:ahLst/>
              <a:cxnLst/>
              <a:rect l="l" t="t" r="r" b="b"/>
              <a:pathLst>
                <a:path w="407" h="408" extrusionOk="0">
                  <a:moveTo>
                    <a:pt x="190" y="0"/>
                  </a:moveTo>
                  <a:cubicBezTo>
                    <a:pt x="109" y="0"/>
                    <a:pt x="0" y="82"/>
                    <a:pt x="0" y="190"/>
                  </a:cubicBezTo>
                  <a:cubicBezTo>
                    <a:pt x="0" y="299"/>
                    <a:pt x="109" y="407"/>
                    <a:pt x="190" y="407"/>
                  </a:cubicBezTo>
                  <a:cubicBezTo>
                    <a:pt x="299" y="407"/>
                    <a:pt x="407" y="299"/>
                    <a:pt x="407" y="190"/>
                  </a:cubicBezTo>
                  <a:cubicBezTo>
                    <a:pt x="407" y="54"/>
                    <a:pt x="326" y="0"/>
                    <a:pt x="1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0" name="Google Shape;1250;p16"/>
            <p:cNvSpPr/>
            <p:nvPr/>
          </p:nvSpPr>
          <p:spPr>
            <a:xfrm>
              <a:off x="7945606" y="3125854"/>
              <a:ext cx="13781" cy="16089"/>
            </a:xfrm>
            <a:custGeom>
              <a:avLst/>
              <a:gdLst/>
              <a:ahLst/>
              <a:cxnLst/>
              <a:rect l="l" t="t" r="r" b="b"/>
              <a:pathLst>
                <a:path w="191" h="223" extrusionOk="0">
                  <a:moveTo>
                    <a:pt x="112" y="0"/>
                  </a:moveTo>
                  <a:cubicBezTo>
                    <a:pt x="103" y="0"/>
                    <a:pt x="93" y="2"/>
                    <a:pt x="82" y="6"/>
                  </a:cubicBezTo>
                  <a:cubicBezTo>
                    <a:pt x="55" y="6"/>
                    <a:pt x="1" y="60"/>
                    <a:pt x="1" y="114"/>
                  </a:cubicBezTo>
                  <a:cubicBezTo>
                    <a:pt x="1" y="168"/>
                    <a:pt x="28" y="223"/>
                    <a:pt x="82" y="223"/>
                  </a:cubicBezTo>
                  <a:cubicBezTo>
                    <a:pt x="136" y="223"/>
                    <a:pt x="191" y="195"/>
                    <a:pt x="191" y="114"/>
                  </a:cubicBezTo>
                  <a:cubicBezTo>
                    <a:pt x="191" y="67"/>
                    <a:pt x="170" y="0"/>
                    <a:pt x="1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1" name="Google Shape;1251;p16"/>
            <p:cNvSpPr/>
            <p:nvPr/>
          </p:nvSpPr>
          <p:spPr>
            <a:xfrm>
              <a:off x="8037598" y="3055795"/>
              <a:ext cx="13781" cy="15729"/>
            </a:xfrm>
            <a:custGeom>
              <a:avLst/>
              <a:gdLst/>
              <a:ahLst/>
              <a:cxnLst/>
              <a:rect l="l" t="t" r="r" b="b"/>
              <a:pathLst>
                <a:path w="191" h="218" extrusionOk="0">
                  <a:moveTo>
                    <a:pt x="109" y="0"/>
                  </a:moveTo>
                  <a:cubicBezTo>
                    <a:pt x="55" y="0"/>
                    <a:pt x="1" y="54"/>
                    <a:pt x="1" y="109"/>
                  </a:cubicBezTo>
                  <a:cubicBezTo>
                    <a:pt x="1" y="136"/>
                    <a:pt x="28" y="217"/>
                    <a:pt x="109" y="217"/>
                  </a:cubicBezTo>
                  <a:cubicBezTo>
                    <a:pt x="136" y="217"/>
                    <a:pt x="190" y="190"/>
                    <a:pt x="190" y="109"/>
                  </a:cubicBezTo>
                  <a:cubicBezTo>
                    <a:pt x="190" y="54"/>
                    <a:pt x="163" y="0"/>
                    <a:pt x="1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52" name="Google Shape;1252;p16"/>
          <p:cNvSpPr txBox="1">
            <a:spLocks noGrp="1"/>
          </p:cNvSpPr>
          <p:nvPr>
            <p:ph type="title"/>
          </p:nvPr>
        </p:nvSpPr>
        <p:spPr>
          <a:xfrm>
            <a:off x="954433" y="4179733"/>
            <a:ext cx="2396400" cy="52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700"/>
              <a:buNone/>
              <a:defRPr sz="2267"/>
            </a:lvl1pPr>
            <a:lvl2pPr lvl="1" algn="ctr" rtl="0">
              <a:spcBef>
                <a:spcPts val="0"/>
              </a:spcBef>
              <a:spcAft>
                <a:spcPts val="0"/>
              </a:spcAft>
              <a:buSzPts val="1700"/>
              <a:buNone/>
              <a:defRPr sz="2267"/>
            </a:lvl2pPr>
            <a:lvl3pPr lvl="2" algn="ctr" rtl="0">
              <a:spcBef>
                <a:spcPts val="0"/>
              </a:spcBef>
              <a:spcAft>
                <a:spcPts val="0"/>
              </a:spcAft>
              <a:buSzPts val="1700"/>
              <a:buNone/>
              <a:defRPr sz="2267"/>
            </a:lvl3pPr>
            <a:lvl4pPr lvl="3" algn="ctr" rtl="0">
              <a:spcBef>
                <a:spcPts val="0"/>
              </a:spcBef>
              <a:spcAft>
                <a:spcPts val="0"/>
              </a:spcAft>
              <a:buSzPts val="1700"/>
              <a:buNone/>
              <a:defRPr sz="2267"/>
            </a:lvl4pPr>
            <a:lvl5pPr lvl="4" algn="ctr" rtl="0">
              <a:spcBef>
                <a:spcPts val="0"/>
              </a:spcBef>
              <a:spcAft>
                <a:spcPts val="0"/>
              </a:spcAft>
              <a:buSzPts val="1700"/>
              <a:buNone/>
              <a:defRPr sz="2267"/>
            </a:lvl5pPr>
            <a:lvl6pPr lvl="5" algn="ctr" rtl="0">
              <a:spcBef>
                <a:spcPts val="0"/>
              </a:spcBef>
              <a:spcAft>
                <a:spcPts val="0"/>
              </a:spcAft>
              <a:buSzPts val="1700"/>
              <a:buNone/>
              <a:defRPr sz="2267"/>
            </a:lvl6pPr>
            <a:lvl7pPr lvl="6" algn="ctr" rtl="0">
              <a:spcBef>
                <a:spcPts val="0"/>
              </a:spcBef>
              <a:spcAft>
                <a:spcPts val="0"/>
              </a:spcAft>
              <a:buSzPts val="1700"/>
              <a:buNone/>
              <a:defRPr sz="2267"/>
            </a:lvl7pPr>
            <a:lvl8pPr lvl="7" algn="ctr" rtl="0">
              <a:spcBef>
                <a:spcPts val="0"/>
              </a:spcBef>
              <a:spcAft>
                <a:spcPts val="0"/>
              </a:spcAft>
              <a:buSzPts val="1700"/>
              <a:buNone/>
              <a:defRPr sz="2267"/>
            </a:lvl8pPr>
            <a:lvl9pPr lvl="8" algn="ctr" rtl="0">
              <a:spcBef>
                <a:spcPts val="0"/>
              </a:spcBef>
              <a:spcAft>
                <a:spcPts val="0"/>
              </a:spcAft>
              <a:buSzPts val="1700"/>
              <a:buNone/>
              <a:defRPr sz="2267"/>
            </a:lvl9pPr>
          </a:lstStyle>
          <a:p>
            <a:r>
              <a:rPr lang="en-US"/>
              <a:t>Click to edit Master title style</a:t>
            </a:r>
            <a:endParaRPr/>
          </a:p>
        </p:txBody>
      </p:sp>
      <p:sp>
        <p:nvSpPr>
          <p:cNvPr id="1253" name="Google Shape;1253;p16"/>
          <p:cNvSpPr txBox="1">
            <a:spLocks noGrp="1"/>
          </p:cNvSpPr>
          <p:nvPr>
            <p:ph type="subTitle" idx="1"/>
          </p:nvPr>
        </p:nvSpPr>
        <p:spPr>
          <a:xfrm>
            <a:off x="954433" y="4636667"/>
            <a:ext cx="2396400" cy="146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atin typeface="Nunito"/>
                <a:ea typeface="Nunito"/>
                <a:cs typeface="Nunito"/>
                <a:sym typeface="Nunito"/>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en-US"/>
              <a:t>Click to edit Master subtitle style</a:t>
            </a:r>
            <a:endParaRPr/>
          </a:p>
        </p:txBody>
      </p:sp>
      <p:sp>
        <p:nvSpPr>
          <p:cNvPr id="1254" name="Google Shape;1254;p16"/>
          <p:cNvSpPr txBox="1">
            <a:spLocks noGrp="1"/>
          </p:cNvSpPr>
          <p:nvPr>
            <p:ph type="title" idx="2"/>
          </p:nvPr>
        </p:nvSpPr>
        <p:spPr>
          <a:xfrm>
            <a:off x="415600" y="483467"/>
            <a:ext cx="113608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r>
              <a:rPr lang="en-US"/>
              <a:t>Click to edit Master title style</a:t>
            </a:r>
            <a:endParaRPr/>
          </a:p>
        </p:txBody>
      </p:sp>
      <p:sp>
        <p:nvSpPr>
          <p:cNvPr id="1255" name="Google Shape;1255;p16"/>
          <p:cNvSpPr txBox="1">
            <a:spLocks noGrp="1"/>
          </p:cNvSpPr>
          <p:nvPr>
            <p:ph type="title" idx="3"/>
          </p:nvPr>
        </p:nvSpPr>
        <p:spPr>
          <a:xfrm>
            <a:off x="3583333" y="4179733"/>
            <a:ext cx="2396400" cy="52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700"/>
              <a:buNone/>
              <a:defRPr sz="2267"/>
            </a:lvl1pPr>
            <a:lvl2pPr lvl="1" algn="ctr" rtl="0">
              <a:spcBef>
                <a:spcPts val="0"/>
              </a:spcBef>
              <a:spcAft>
                <a:spcPts val="0"/>
              </a:spcAft>
              <a:buSzPts val="1700"/>
              <a:buNone/>
              <a:defRPr sz="2267"/>
            </a:lvl2pPr>
            <a:lvl3pPr lvl="2" algn="ctr" rtl="0">
              <a:spcBef>
                <a:spcPts val="0"/>
              </a:spcBef>
              <a:spcAft>
                <a:spcPts val="0"/>
              </a:spcAft>
              <a:buSzPts val="1700"/>
              <a:buNone/>
              <a:defRPr sz="2267"/>
            </a:lvl3pPr>
            <a:lvl4pPr lvl="3" algn="ctr" rtl="0">
              <a:spcBef>
                <a:spcPts val="0"/>
              </a:spcBef>
              <a:spcAft>
                <a:spcPts val="0"/>
              </a:spcAft>
              <a:buSzPts val="1700"/>
              <a:buNone/>
              <a:defRPr sz="2267"/>
            </a:lvl4pPr>
            <a:lvl5pPr lvl="4" algn="ctr" rtl="0">
              <a:spcBef>
                <a:spcPts val="0"/>
              </a:spcBef>
              <a:spcAft>
                <a:spcPts val="0"/>
              </a:spcAft>
              <a:buSzPts val="1700"/>
              <a:buNone/>
              <a:defRPr sz="2267"/>
            </a:lvl5pPr>
            <a:lvl6pPr lvl="5" algn="ctr" rtl="0">
              <a:spcBef>
                <a:spcPts val="0"/>
              </a:spcBef>
              <a:spcAft>
                <a:spcPts val="0"/>
              </a:spcAft>
              <a:buSzPts val="1700"/>
              <a:buNone/>
              <a:defRPr sz="2267"/>
            </a:lvl6pPr>
            <a:lvl7pPr lvl="6" algn="ctr" rtl="0">
              <a:spcBef>
                <a:spcPts val="0"/>
              </a:spcBef>
              <a:spcAft>
                <a:spcPts val="0"/>
              </a:spcAft>
              <a:buSzPts val="1700"/>
              <a:buNone/>
              <a:defRPr sz="2267"/>
            </a:lvl7pPr>
            <a:lvl8pPr lvl="7" algn="ctr" rtl="0">
              <a:spcBef>
                <a:spcPts val="0"/>
              </a:spcBef>
              <a:spcAft>
                <a:spcPts val="0"/>
              </a:spcAft>
              <a:buSzPts val="1700"/>
              <a:buNone/>
              <a:defRPr sz="2267"/>
            </a:lvl8pPr>
            <a:lvl9pPr lvl="8" algn="ctr" rtl="0">
              <a:spcBef>
                <a:spcPts val="0"/>
              </a:spcBef>
              <a:spcAft>
                <a:spcPts val="0"/>
              </a:spcAft>
              <a:buSzPts val="1700"/>
              <a:buNone/>
              <a:defRPr sz="2267"/>
            </a:lvl9pPr>
          </a:lstStyle>
          <a:p>
            <a:r>
              <a:rPr lang="en-US"/>
              <a:t>Click to edit Master title style</a:t>
            </a:r>
            <a:endParaRPr/>
          </a:p>
        </p:txBody>
      </p:sp>
      <p:sp>
        <p:nvSpPr>
          <p:cNvPr id="1256" name="Google Shape;1256;p16"/>
          <p:cNvSpPr txBox="1">
            <a:spLocks noGrp="1"/>
          </p:cNvSpPr>
          <p:nvPr>
            <p:ph type="subTitle" idx="4"/>
          </p:nvPr>
        </p:nvSpPr>
        <p:spPr>
          <a:xfrm>
            <a:off x="3583333" y="4636667"/>
            <a:ext cx="2396400" cy="146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atin typeface="Nunito"/>
                <a:ea typeface="Nunito"/>
                <a:cs typeface="Nunito"/>
                <a:sym typeface="Nunito"/>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en-US"/>
              <a:t>Click to edit Master subtitle style</a:t>
            </a:r>
            <a:endParaRPr/>
          </a:p>
        </p:txBody>
      </p:sp>
      <p:sp>
        <p:nvSpPr>
          <p:cNvPr id="1257" name="Google Shape;1257;p16"/>
          <p:cNvSpPr txBox="1">
            <a:spLocks noGrp="1"/>
          </p:cNvSpPr>
          <p:nvPr>
            <p:ph type="title" idx="5"/>
          </p:nvPr>
        </p:nvSpPr>
        <p:spPr>
          <a:xfrm>
            <a:off x="6212233" y="4179733"/>
            <a:ext cx="2396400" cy="52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700"/>
              <a:buNone/>
              <a:defRPr sz="2267"/>
            </a:lvl1pPr>
            <a:lvl2pPr lvl="1" algn="ctr" rtl="0">
              <a:spcBef>
                <a:spcPts val="0"/>
              </a:spcBef>
              <a:spcAft>
                <a:spcPts val="0"/>
              </a:spcAft>
              <a:buSzPts val="1700"/>
              <a:buNone/>
              <a:defRPr sz="2267"/>
            </a:lvl2pPr>
            <a:lvl3pPr lvl="2" algn="ctr" rtl="0">
              <a:spcBef>
                <a:spcPts val="0"/>
              </a:spcBef>
              <a:spcAft>
                <a:spcPts val="0"/>
              </a:spcAft>
              <a:buSzPts val="1700"/>
              <a:buNone/>
              <a:defRPr sz="2267"/>
            </a:lvl3pPr>
            <a:lvl4pPr lvl="3" algn="ctr" rtl="0">
              <a:spcBef>
                <a:spcPts val="0"/>
              </a:spcBef>
              <a:spcAft>
                <a:spcPts val="0"/>
              </a:spcAft>
              <a:buSzPts val="1700"/>
              <a:buNone/>
              <a:defRPr sz="2267"/>
            </a:lvl4pPr>
            <a:lvl5pPr lvl="4" algn="ctr" rtl="0">
              <a:spcBef>
                <a:spcPts val="0"/>
              </a:spcBef>
              <a:spcAft>
                <a:spcPts val="0"/>
              </a:spcAft>
              <a:buSzPts val="1700"/>
              <a:buNone/>
              <a:defRPr sz="2267"/>
            </a:lvl5pPr>
            <a:lvl6pPr lvl="5" algn="ctr" rtl="0">
              <a:spcBef>
                <a:spcPts val="0"/>
              </a:spcBef>
              <a:spcAft>
                <a:spcPts val="0"/>
              </a:spcAft>
              <a:buSzPts val="1700"/>
              <a:buNone/>
              <a:defRPr sz="2267"/>
            </a:lvl6pPr>
            <a:lvl7pPr lvl="6" algn="ctr" rtl="0">
              <a:spcBef>
                <a:spcPts val="0"/>
              </a:spcBef>
              <a:spcAft>
                <a:spcPts val="0"/>
              </a:spcAft>
              <a:buSzPts val="1700"/>
              <a:buNone/>
              <a:defRPr sz="2267"/>
            </a:lvl7pPr>
            <a:lvl8pPr lvl="7" algn="ctr" rtl="0">
              <a:spcBef>
                <a:spcPts val="0"/>
              </a:spcBef>
              <a:spcAft>
                <a:spcPts val="0"/>
              </a:spcAft>
              <a:buSzPts val="1700"/>
              <a:buNone/>
              <a:defRPr sz="2267"/>
            </a:lvl8pPr>
            <a:lvl9pPr lvl="8" algn="ctr" rtl="0">
              <a:spcBef>
                <a:spcPts val="0"/>
              </a:spcBef>
              <a:spcAft>
                <a:spcPts val="0"/>
              </a:spcAft>
              <a:buSzPts val="1700"/>
              <a:buNone/>
              <a:defRPr sz="2267"/>
            </a:lvl9pPr>
          </a:lstStyle>
          <a:p>
            <a:r>
              <a:rPr lang="en-US"/>
              <a:t>Click to edit Master title style</a:t>
            </a:r>
            <a:endParaRPr/>
          </a:p>
        </p:txBody>
      </p:sp>
      <p:sp>
        <p:nvSpPr>
          <p:cNvPr id="1258" name="Google Shape;1258;p16"/>
          <p:cNvSpPr txBox="1">
            <a:spLocks noGrp="1"/>
          </p:cNvSpPr>
          <p:nvPr>
            <p:ph type="subTitle" idx="6"/>
          </p:nvPr>
        </p:nvSpPr>
        <p:spPr>
          <a:xfrm>
            <a:off x="6212233" y="4636667"/>
            <a:ext cx="2396400" cy="146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atin typeface="Nunito"/>
                <a:ea typeface="Nunito"/>
                <a:cs typeface="Nunito"/>
                <a:sym typeface="Nunito"/>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en-US"/>
              <a:t>Click to edit Master subtitle style</a:t>
            </a:r>
            <a:endParaRPr/>
          </a:p>
        </p:txBody>
      </p:sp>
      <p:sp>
        <p:nvSpPr>
          <p:cNvPr id="1259" name="Google Shape;1259;p16"/>
          <p:cNvSpPr txBox="1">
            <a:spLocks noGrp="1"/>
          </p:cNvSpPr>
          <p:nvPr>
            <p:ph type="title" idx="7"/>
          </p:nvPr>
        </p:nvSpPr>
        <p:spPr>
          <a:xfrm>
            <a:off x="8841133" y="4179733"/>
            <a:ext cx="2396400" cy="52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700"/>
              <a:buNone/>
              <a:defRPr sz="2267"/>
            </a:lvl1pPr>
            <a:lvl2pPr lvl="1" algn="ctr" rtl="0">
              <a:spcBef>
                <a:spcPts val="0"/>
              </a:spcBef>
              <a:spcAft>
                <a:spcPts val="0"/>
              </a:spcAft>
              <a:buSzPts val="1700"/>
              <a:buNone/>
              <a:defRPr sz="2267"/>
            </a:lvl2pPr>
            <a:lvl3pPr lvl="2" algn="ctr" rtl="0">
              <a:spcBef>
                <a:spcPts val="0"/>
              </a:spcBef>
              <a:spcAft>
                <a:spcPts val="0"/>
              </a:spcAft>
              <a:buSzPts val="1700"/>
              <a:buNone/>
              <a:defRPr sz="2267"/>
            </a:lvl3pPr>
            <a:lvl4pPr lvl="3" algn="ctr" rtl="0">
              <a:spcBef>
                <a:spcPts val="0"/>
              </a:spcBef>
              <a:spcAft>
                <a:spcPts val="0"/>
              </a:spcAft>
              <a:buSzPts val="1700"/>
              <a:buNone/>
              <a:defRPr sz="2267"/>
            </a:lvl4pPr>
            <a:lvl5pPr lvl="4" algn="ctr" rtl="0">
              <a:spcBef>
                <a:spcPts val="0"/>
              </a:spcBef>
              <a:spcAft>
                <a:spcPts val="0"/>
              </a:spcAft>
              <a:buSzPts val="1700"/>
              <a:buNone/>
              <a:defRPr sz="2267"/>
            </a:lvl5pPr>
            <a:lvl6pPr lvl="5" algn="ctr" rtl="0">
              <a:spcBef>
                <a:spcPts val="0"/>
              </a:spcBef>
              <a:spcAft>
                <a:spcPts val="0"/>
              </a:spcAft>
              <a:buSzPts val="1700"/>
              <a:buNone/>
              <a:defRPr sz="2267"/>
            </a:lvl6pPr>
            <a:lvl7pPr lvl="6" algn="ctr" rtl="0">
              <a:spcBef>
                <a:spcPts val="0"/>
              </a:spcBef>
              <a:spcAft>
                <a:spcPts val="0"/>
              </a:spcAft>
              <a:buSzPts val="1700"/>
              <a:buNone/>
              <a:defRPr sz="2267"/>
            </a:lvl7pPr>
            <a:lvl8pPr lvl="7" algn="ctr" rtl="0">
              <a:spcBef>
                <a:spcPts val="0"/>
              </a:spcBef>
              <a:spcAft>
                <a:spcPts val="0"/>
              </a:spcAft>
              <a:buSzPts val="1700"/>
              <a:buNone/>
              <a:defRPr sz="2267"/>
            </a:lvl8pPr>
            <a:lvl9pPr lvl="8" algn="ctr" rtl="0">
              <a:spcBef>
                <a:spcPts val="0"/>
              </a:spcBef>
              <a:spcAft>
                <a:spcPts val="0"/>
              </a:spcAft>
              <a:buSzPts val="1700"/>
              <a:buNone/>
              <a:defRPr sz="2267"/>
            </a:lvl9pPr>
          </a:lstStyle>
          <a:p>
            <a:r>
              <a:rPr lang="en-US"/>
              <a:t>Click to edit Master title style</a:t>
            </a:r>
            <a:endParaRPr/>
          </a:p>
        </p:txBody>
      </p:sp>
      <p:sp>
        <p:nvSpPr>
          <p:cNvPr id="1260" name="Google Shape;1260;p16"/>
          <p:cNvSpPr txBox="1">
            <a:spLocks noGrp="1"/>
          </p:cNvSpPr>
          <p:nvPr>
            <p:ph type="subTitle" idx="8"/>
          </p:nvPr>
        </p:nvSpPr>
        <p:spPr>
          <a:xfrm>
            <a:off x="8841133" y="4636667"/>
            <a:ext cx="2396400" cy="146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atin typeface="Nunito"/>
                <a:ea typeface="Nunito"/>
                <a:cs typeface="Nunito"/>
                <a:sym typeface="Nunito"/>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en-US"/>
              <a:t>Click to edit Master subtitle style</a:t>
            </a:r>
            <a:endParaRPr/>
          </a:p>
        </p:txBody>
      </p:sp>
    </p:spTree>
    <p:extLst>
      <p:ext uri="{BB962C8B-B14F-4D97-AF65-F5344CB8AC3E}">
        <p14:creationId xmlns:p14="http://schemas.microsoft.com/office/powerpoint/2010/main" val="33186806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1261"/>
        <p:cNvGrpSpPr/>
        <p:nvPr/>
      </p:nvGrpSpPr>
      <p:grpSpPr>
        <a:xfrm>
          <a:off x="0" y="0"/>
          <a:ext cx="0" cy="0"/>
          <a:chOff x="0" y="0"/>
          <a:chExt cx="0" cy="0"/>
        </a:xfrm>
      </p:grpSpPr>
      <p:sp>
        <p:nvSpPr>
          <p:cNvPr id="1262" name="Google Shape;1262;p17"/>
          <p:cNvSpPr txBox="1">
            <a:spLocks noGrp="1"/>
          </p:cNvSpPr>
          <p:nvPr>
            <p:ph type="title"/>
          </p:nvPr>
        </p:nvSpPr>
        <p:spPr>
          <a:xfrm>
            <a:off x="415600" y="483467"/>
            <a:ext cx="113608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r>
              <a:rPr lang="en-US"/>
              <a:t>Click to edit Master title style</a:t>
            </a:r>
            <a:endParaRPr/>
          </a:p>
        </p:txBody>
      </p:sp>
      <p:grpSp>
        <p:nvGrpSpPr>
          <p:cNvPr id="1263" name="Google Shape;1263;p17"/>
          <p:cNvGrpSpPr/>
          <p:nvPr/>
        </p:nvGrpSpPr>
        <p:grpSpPr>
          <a:xfrm>
            <a:off x="11178861" y="-918298"/>
            <a:ext cx="3282948" cy="3282948"/>
            <a:chOff x="6594675" y="2594175"/>
            <a:chExt cx="2549400" cy="2549400"/>
          </a:xfrm>
        </p:grpSpPr>
        <p:sp>
          <p:nvSpPr>
            <p:cNvPr id="1264" name="Google Shape;1264;p17"/>
            <p:cNvSpPr/>
            <p:nvPr/>
          </p:nvSpPr>
          <p:spPr>
            <a:xfrm rot="5400000">
              <a:off x="6594675" y="2594175"/>
              <a:ext cx="2549400" cy="25494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5" name="Google Shape;1265;p17"/>
            <p:cNvSpPr/>
            <p:nvPr/>
          </p:nvSpPr>
          <p:spPr>
            <a:xfrm rot="5400000">
              <a:off x="6594675" y="3056575"/>
              <a:ext cx="1530000" cy="1530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66" name="Google Shape;1266;p17"/>
          <p:cNvGrpSpPr/>
          <p:nvPr/>
        </p:nvGrpSpPr>
        <p:grpSpPr>
          <a:xfrm flipH="1">
            <a:off x="-2269806" y="4493351"/>
            <a:ext cx="3282948" cy="3282948"/>
            <a:chOff x="6594675" y="2594175"/>
            <a:chExt cx="2549400" cy="2549400"/>
          </a:xfrm>
        </p:grpSpPr>
        <p:sp>
          <p:nvSpPr>
            <p:cNvPr id="1267" name="Google Shape;1267;p17"/>
            <p:cNvSpPr/>
            <p:nvPr/>
          </p:nvSpPr>
          <p:spPr>
            <a:xfrm rot="5400000">
              <a:off x="6594675" y="2594175"/>
              <a:ext cx="2549400" cy="25494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8" name="Google Shape;1268;p17"/>
            <p:cNvSpPr/>
            <p:nvPr/>
          </p:nvSpPr>
          <p:spPr>
            <a:xfrm rot="5400000">
              <a:off x="6594675" y="3056575"/>
              <a:ext cx="1530000" cy="1530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69" name="Google Shape;1269;p17"/>
          <p:cNvGrpSpPr/>
          <p:nvPr/>
        </p:nvGrpSpPr>
        <p:grpSpPr>
          <a:xfrm flipH="1">
            <a:off x="166983" y="134259"/>
            <a:ext cx="1275196" cy="1271165"/>
            <a:chOff x="7716672" y="2820944"/>
            <a:chExt cx="557796" cy="556065"/>
          </a:xfrm>
        </p:grpSpPr>
        <p:sp>
          <p:nvSpPr>
            <p:cNvPr id="1270" name="Google Shape;1270;p17"/>
            <p:cNvSpPr/>
            <p:nvPr/>
          </p:nvSpPr>
          <p:spPr>
            <a:xfrm>
              <a:off x="8008233" y="2912937"/>
              <a:ext cx="66594" cy="118903"/>
            </a:xfrm>
            <a:custGeom>
              <a:avLst/>
              <a:gdLst/>
              <a:ahLst/>
              <a:cxnLst/>
              <a:rect l="l" t="t" r="r" b="b"/>
              <a:pathLst>
                <a:path w="923" h="1648" extrusionOk="0">
                  <a:moveTo>
                    <a:pt x="814" y="0"/>
                  </a:moveTo>
                  <a:lnTo>
                    <a:pt x="1" y="1438"/>
                  </a:lnTo>
                  <a:cubicBezTo>
                    <a:pt x="21" y="1581"/>
                    <a:pt x="88" y="1647"/>
                    <a:pt x="179" y="1647"/>
                  </a:cubicBezTo>
                  <a:cubicBezTo>
                    <a:pt x="208" y="1647"/>
                    <a:pt x="239" y="1641"/>
                    <a:pt x="272" y="1628"/>
                  </a:cubicBezTo>
                  <a:cubicBezTo>
                    <a:pt x="299" y="1628"/>
                    <a:pt x="353" y="1573"/>
                    <a:pt x="353" y="1546"/>
                  </a:cubicBezTo>
                  <a:lnTo>
                    <a:pt x="923" y="54"/>
                  </a:lnTo>
                  <a:lnTo>
                    <a:pt x="81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1" name="Google Shape;1271;p17"/>
            <p:cNvSpPr/>
            <p:nvPr/>
          </p:nvSpPr>
          <p:spPr>
            <a:xfrm>
              <a:off x="8051307" y="2888766"/>
              <a:ext cx="43146" cy="36652"/>
            </a:xfrm>
            <a:custGeom>
              <a:avLst/>
              <a:gdLst/>
              <a:ahLst/>
              <a:cxnLst/>
              <a:rect l="l" t="t" r="r" b="b"/>
              <a:pathLst>
                <a:path w="598" h="508" extrusionOk="0">
                  <a:moveTo>
                    <a:pt x="290" y="0"/>
                  </a:moveTo>
                  <a:cubicBezTo>
                    <a:pt x="188" y="0"/>
                    <a:pt x="97" y="40"/>
                    <a:pt x="55" y="145"/>
                  </a:cubicBezTo>
                  <a:cubicBezTo>
                    <a:pt x="0" y="281"/>
                    <a:pt x="55" y="416"/>
                    <a:pt x="190" y="498"/>
                  </a:cubicBezTo>
                  <a:cubicBezTo>
                    <a:pt x="221" y="504"/>
                    <a:pt x="251" y="507"/>
                    <a:pt x="281" y="507"/>
                  </a:cubicBezTo>
                  <a:cubicBezTo>
                    <a:pt x="383" y="507"/>
                    <a:pt x="474" y="467"/>
                    <a:pt x="516" y="362"/>
                  </a:cubicBezTo>
                  <a:cubicBezTo>
                    <a:pt x="597" y="227"/>
                    <a:pt x="516" y="91"/>
                    <a:pt x="380" y="10"/>
                  </a:cubicBezTo>
                  <a:cubicBezTo>
                    <a:pt x="350" y="4"/>
                    <a:pt x="319" y="0"/>
                    <a:pt x="2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2" name="Google Shape;1272;p17"/>
            <p:cNvSpPr/>
            <p:nvPr/>
          </p:nvSpPr>
          <p:spPr>
            <a:xfrm>
              <a:off x="8059099" y="3032274"/>
              <a:ext cx="95960" cy="43146"/>
            </a:xfrm>
            <a:custGeom>
              <a:avLst/>
              <a:gdLst/>
              <a:ahLst/>
              <a:cxnLst/>
              <a:rect l="l" t="t" r="r" b="b"/>
              <a:pathLst>
                <a:path w="1330" h="598" extrusionOk="0">
                  <a:moveTo>
                    <a:pt x="1303" y="1"/>
                  </a:moveTo>
                  <a:lnTo>
                    <a:pt x="82" y="380"/>
                  </a:lnTo>
                  <a:cubicBezTo>
                    <a:pt x="1" y="516"/>
                    <a:pt x="1" y="570"/>
                    <a:pt x="136" y="597"/>
                  </a:cubicBezTo>
                  <a:lnTo>
                    <a:pt x="218" y="597"/>
                  </a:lnTo>
                  <a:lnTo>
                    <a:pt x="1330" y="109"/>
                  </a:lnTo>
                  <a:lnTo>
                    <a:pt x="130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3" name="Google Shape;1273;p17"/>
            <p:cNvSpPr/>
            <p:nvPr/>
          </p:nvSpPr>
          <p:spPr>
            <a:xfrm>
              <a:off x="8145247" y="3021812"/>
              <a:ext cx="29437" cy="25830"/>
            </a:xfrm>
            <a:custGeom>
              <a:avLst/>
              <a:gdLst/>
              <a:ahLst/>
              <a:cxnLst/>
              <a:rect l="l" t="t" r="r" b="b"/>
              <a:pathLst>
                <a:path w="408" h="358" extrusionOk="0">
                  <a:moveTo>
                    <a:pt x="212" y="0"/>
                  </a:moveTo>
                  <a:cubicBezTo>
                    <a:pt x="187" y="0"/>
                    <a:pt x="162" y="4"/>
                    <a:pt x="136" y="10"/>
                  </a:cubicBezTo>
                  <a:cubicBezTo>
                    <a:pt x="27" y="37"/>
                    <a:pt x="0" y="146"/>
                    <a:pt x="27" y="254"/>
                  </a:cubicBezTo>
                  <a:cubicBezTo>
                    <a:pt x="47" y="313"/>
                    <a:pt x="109" y="357"/>
                    <a:pt x="182" y="357"/>
                  </a:cubicBezTo>
                  <a:cubicBezTo>
                    <a:pt x="211" y="357"/>
                    <a:pt x="241" y="351"/>
                    <a:pt x="272" y="336"/>
                  </a:cubicBezTo>
                  <a:cubicBezTo>
                    <a:pt x="380" y="308"/>
                    <a:pt x="407" y="200"/>
                    <a:pt x="380" y="119"/>
                  </a:cubicBezTo>
                  <a:cubicBezTo>
                    <a:pt x="359" y="36"/>
                    <a:pt x="291" y="0"/>
                    <a:pt x="2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4" name="Google Shape;1274;p17"/>
            <p:cNvSpPr/>
            <p:nvPr/>
          </p:nvSpPr>
          <p:spPr>
            <a:xfrm>
              <a:off x="8063067" y="3112506"/>
              <a:ext cx="121356" cy="66594"/>
            </a:xfrm>
            <a:custGeom>
              <a:avLst/>
              <a:gdLst/>
              <a:ahLst/>
              <a:cxnLst/>
              <a:rect l="l" t="t" r="r" b="b"/>
              <a:pathLst>
                <a:path w="1682" h="923" extrusionOk="0">
                  <a:moveTo>
                    <a:pt x="217" y="1"/>
                  </a:moveTo>
                  <a:cubicBezTo>
                    <a:pt x="54" y="28"/>
                    <a:pt x="0" y="136"/>
                    <a:pt x="54" y="272"/>
                  </a:cubicBezTo>
                  <a:cubicBezTo>
                    <a:pt x="54" y="299"/>
                    <a:pt x="81" y="353"/>
                    <a:pt x="136" y="353"/>
                  </a:cubicBezTo>
                  <a:lnTo>
                    <a:pt x="1600" y="923"/>
                  </a:lnTo>
                  <a:lnTo>
                    <a:pt x="1682" y="814"/>
                  </a:lnTo>
                  <a:lnTo>
                    <a:pt x="21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5" name="Google Shape;1275;p17"/>
            <p:cNvSpPr/>
            <p:nvPr/>
          </p:nvSpPr>
          <p:spPr>
            <a:xfrm>
              <a:off x="8170644" y="3158826"/>
              <a:ext cx="39250" cy="37157"/>
            </a:xfrm>
            <a:custGeom>
              <a:avLst/>
              <a:gdLst/>
              <a:ahLst/>
              <a:cxnLst/>
              <a:rect l="l" t="t" r="r" b="b"/>
              <a:pathLst>
                <a:path w="544" h="515" extrusionOk="0">
                  <a:moveTo>
                    <a:pt x="263" y="0"/>
                  </a:moveTo>
                  <a:cubicBezTo>
                    <a:pt x="161" y="0"/>
                    <a:pt x="70" y="40"/>
                    <a:pt x="28" y="145"/>
                  </a:cubicBezTo>
                  <a:cubicBezTo>
                    <a:pt x="1" y="281"/>
                    <a:pt x="28" y="417"/>
                    <a:pt x="164" y="471"/>
                  </a:cubicBezTo>
                  <a:cubicBezTo>
                    <a:pt x="210" y="499"/>
                    <a:pt x="257" y="514"/>
                    <a:pt x="301" y="514"/>
                  </a:cubicBezTo>
                  <a:cubicBezTo>
                    <a:pt x="383" y="514"/>
                    <a:pt x="454" y="459"/>
                    <a:pt x="489" y="335"/>
                  </a:cubicBezTo>
                  <a:cubicBezTo>
                    <a:pt x="543" y="200"/>
                    <a:pt x="489" y="64"/>
                    <a:pt x="354" y="10"/>
                  </a:cubicBezTo>
                  <a:cubicBezTo>
                    <a:pt x="323" y="4"/>
                    <a:pt x="293"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6" name="Google Shape;1276;p17"/>
            <p:cNvSpPr/>
            <p:nvPr/>
          </p:nvSpPr>
          <p:spPr>
            <a:xfrm>
              <a:off x="8019993" y="3165248"/>
              <a:ext cx="45094" cy="94084"/>
            </a:xfrm>
            <a:custGeom>
              <a:avLst/>
              <a:gdLst/>
              <a:ahLst/>
              <a:cxnLst/>
              <a:rect l="l" t="t" r="r" b="b"/>
              <a:pathLst>
                <a:path w="625" h="1304" extrusionOk="0">
                  <a:moveTo>
                    <a:pt x="107" y="1"/>
                  </a:moveTo>
                  <a:cubicBezTo>
                    <a:pt x="62" y="1"/>
                    <a:pt x="31" y="34"/>
                    <a:pt x="0" y="111"/>
                  </a:cubicBezTo>
                  <a:lnTo>
                    <a:pt x="0" y="192"/>
                  </a:lnTo>
                  <a:lnTo>
                    <a:pt x="516" y="1304"/>
                  </a:lnTo>
                  <a:lnTo>
                    <a:pt x="624" y="1277"/>
                  </a:lnTo>
                  <a:lnTo>
                    <a:pt x="245" y="56"/>
                  </a:lnTo>
                  <a:cubicBezTo>
                    <a:pt x="185" y="21"/>
                    <a:pt x="142" y="1"/>
                    <a:pt x="1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7" name="Google Shape;1277;p17"/>
            <p:cNvSpPr/>
            <p:nvPr/>
          </p:nvSpPr>
          <p:spPr>
            <a:xfrm>
              <a:off x="8045463" y="3250747"/>
              <a:ext cx="29365" cy="26912"/>
            </a:xfrm>
            <a:custGeom>
              <a:avLst/>
              <a:gdLst/>
              <a:ahLst/>
              <a:cxnLst/>
              <a:rect l="l" t="t" r="r" b="b"/>
              <a:pathLst>
                <a:path w="407" h="373" extrusionOk="0">
                  <a:moveTo>
                    <a:pt x="208" y="1"/>
                  </a:moveTo>
                  <a:cubicBezTo>
                    <a:pt x="185" y="1"/>
                    <a:pt x="161" y="4"/>
                    <a:pt x="136" y="11"/>
                  </a:cubicBezTo>
                  <a:cubicBezTo>
                    <a:pt x="27" y="65"/>
                    <a:pt x="0" y="146"/>
                    <a:pt x="27" y="255"/>
                  </a:cubicBezTo>
                  <a:cubicBezTo>
                    <a:pt x="48" y="338"/>
                    <a:pt x="132" y="373"/>
                    <a:pt x="207" y="373"/>
                  </a:cubicBezTo>
                  <a:cubicBezTo>
                    <a:pt x="230" y="373"/>
                    <a:pt x="252" y="370"/>
                    <a:pt x="271" y="363"/>
                  </a:cubicBezTo>
                  <a:cubicBezTo>
                    <a:pt x="380" y="336"/>
                    <a:pt x="407" y="227"/>
                    <a:pt x="380" y="119"/>
                  </a:cubicBezTo>
                  <a:cubicBezTo>
                    <a:pt x="338" y="36"/>
                    <a:pt x="281" y="1"/>
                    <a:pt x="2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8" name="Google Shape;1278;p17"/>
            <p:cNvSpPr/>
            <p:nvPr/>
          </p:nvSpPr>
          <p:spPr>
            <a:xfrm>
              <a:off x="7918189" y="3169793"/>
              <a:ext cx="66667" cy="118903"/>
            </a:xfrm>
            <a:custGeom>
              <a:avLst/>
              <a:gdLst/>
              <a:ahLst/>
              <a:cxnLst/>
              <a:rect l="l" t="t" r="r" b="b"/>
              <a:pathLst>
                <a:path w="924" h="1648" extrusionOk="0">
                  <a:moveTo>
                    <a:pt x="744" y="0"/>
                  </a:moveTo>
                  <a:cubicBezTo>
                    <a:pt x="716" y="0"/>
                    <a:pt x="686" y="7"/>
                    <a:pt x="652" y="20"/>
                  </a:cubicBezTo>
                  <a:cubicBezTo>
                    <a:pt x="598" y="20"/>
                    <a:pt x="571" y="48"/>
                    <a:pt x="571" y="75"/>
                  </a:cubicBezTo>
                  <a:lnTo>
                    <a:pt x="1" y="1594"/>
                  </a:lnTo>
                  <a:lnTo>
                    <a:pt x="109" y="1648"/>
                  </a:lnTo>
                  <a:lnTo>
                    <a:pt x="923" y="183"/>
                  </a:lnTo>
                  <a:cubicBezTo>
                    <a:pt x="882" y="61"/>
                    <a:pt x="827" y="0"/>
                    <a:pt x="7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9" name="Google Shape;1279;p17"/>
            <p:cNvSpPr/>
            <p:nvPr/>
          </p:nvSpPr>
          <p:spPr>
            <a:xfrm>
              <a:off x="7898636" y="3276216"/>
              <a:ext cx="39250" cy="35570"/>
            </a:xfrm>
            <a:custGeom>
              <a:avLst/>
              <a:gdLst/>
              <a:ahLst/>
              <a:cxnLst/>
              <a:rect l="l" t="t" r="r" b="b"/>
              <a:pathLst>
                <a:path w="544" h="493" extrusionOk="0">
                  <a:moveTo>
                    <a:pt x="286" y="1"/>
                  </a:moveTo>
                  <a:cubicBezTo>
                    <a:pt x="177" y="1"/>
                    <a:pt x="70" y="41"/>
                    <a:pt x="28" y="146"/>
                  </a:cubicBezTo>
                  <a:cubicBezTo>
                    <a:pt x="1" y="281"/>
                    <a:pt x="28" y="417"/>
                    <a:pt x="163" y="471"/>
                  </a:cubicBezTo>
                  <a:cubicBezTo>
                    <a:pt x="198" y="485"/>
                    <a:pt x="234" y="492"/>
                    <a:pt x="267" y="492"/>
                  </a:cubicBezTo>
                  <a:cubicBezTo>
                    <a:pt x="364" y="492"/>
                    <a:pt x="449" y="436"/>
                    <a:pt x="489" y="336"/>
                  </a:cubicBezTo>
                  <a:cubicBezTo>
                    <a:pt x="543" y="200"/>
                    <a:pt x="489" y="64"/>
                    <a:pt x="380" y="10"/>
                  </a:cubicBezTo>
                  <a:cubicBezTo>
                    <a:pt x="350" y="4"/>
                    <a:pt x="318" y="1"/>
                    <a:pt x="2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0" name="Google Shape;1280;p17"/>
            <p:cNvSpPr/>
            <p:nvPr/>
          </p:nvSpPr>
          <p:spPr>
            <a:xfrm>
              <a:off x="7837957" y="3124266"/>
              <a:ext cx="94011" cy="45094"/>
            </a:xfrm>
            <a:custGeom>
              <a:avLst/>
              <a:gdLst/>
              <a:ahLst/>
              <a:cxnLst/>
              <a:rect l="l" t="t" r="r" b="b"/>
              <a:pathLst>
                <a:path w="1303" h="625" extrusionOk="0">
                  <a:moveTo>
                    <a:pt x="1113" y="0"/>
                  </a:moveTo>
                  <a:lnTo>
                    <a:pt x="1" y="516"/>
                  </a:lnTo>
                  <a:lnTo>
                    <a:pt x="28" y="624"/>
                  </a:lnTo>
                  <a:lnTo>
                    <a:pt x="1249" y="245"/>
                  </a:lnTo>
                  <a:cubicBezTo>
                    <a:pt x="1303" y="109"/>
                    <a:pt x="1303" y="55"/>
                    <a:pt x="1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1" name="Google Shape;1281;p17"/>
            <p:cNvSpPr/>
            <p:nvPr/>
          </p:nvSpPr>
          <p:spPr>
            <a:xfrm>
              <a:off x="7818405" y="3150962"/>
              <a:ext cx="29437" cy="26912"/>
            </a:xfrm>
            <a:custGeom>
              <a:avLst/>
              <a:gdLst/>
              <a:ahLst/>
              <a:cxnLst/>
              <a:rect l="l" t="t" r="r" b="b"/>
              <a:pathLst>
                <a:path w="408" h="373" extrusionOk="0">
                  <a:moveTo>
                    <a:pt x="197" y="0"/>
                  </a:moveTo>
                  <a:cubicBezTo>
                    <a:pt x="176" y="0"/>
                    <a:pt x="155" y="4"/>
                    <a:pt x="136" y="10"/>
                  </a:cubicBezTo>
                  <a:cubicBezTo>
                    <a:pt x="28" y="92"/>
                    <a:pt x="1" y="173"/>
                    <a:pt x="28" y="254"/>
                  </a:cubicBezTo>
                  <a:cubicBezTo>
                    <a:pt x="48" y="337"/>
                    <a:pt x="117" y="373"/>
                    <a:pt x="184" y="373"/>
                  </a:cubicBezTo>
                  <a:cubicBezTo>
                    <a:pt x="205" y="373"/>
                    <a:pt x="226" y="369"/>
                    <a:pt x="245" y="363"/>
                  </a:cubicBezTo>
                  <a:cubicBezTo>
                    <a:pt x="353" y="309"/>
                    <a:pt x="407" y="227"/>
                    <a:pt x="353" y="119"/>
                  </a:cubicBezTo>
                  <a:cubicBezTo>
                    <a:pt x="333" y="36"/>
                    <a:pt x="264" y="0"/>
                    <a:pt x="1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2" name="Google Shape;1282;p17"/>
            <p:cNvSpPr/>
            <p:nvPr/>
          </p:nvSpPr>
          <p:spPr>
            <a:xfrm>
              <a:off x="7808664" y="3022534"/>
              <a:ext cx="121356" cy="66594"/>
            </a:xfrm>
            <a:custGeom>
              <a:avLst/>
              <a:gdLst/>
              <a:ahLst/>
              <a:cxnLst/>
              <a:rect l="l" t="t" r="r" b="b"/>
              <a:pathLst>
                <a:path w="1682" h="923" extrusionOk="0">
                  <a:moveTo>
                    <a:pt x="54" y="0"/>
                  </a:moveTo>
                  <a:lnTo>
                    <a:pt x="0" y="109"/>
                  </a:lnTo>
                  <a:lnTo>
                    <a:pt x="1438" y="922"/>
                  </a:lnTo>
                  <a:cubicBezTo>
                    <a:pt x="1627" y="868"/>
                    <a:pt x="1682" y="787"/>
                    <a:pt x="1627" y="651"/>
                  </a:cubicBezTo>
                  <a:cubicBezTo>
                    <a:pt x="1627" y="597"/>
                    <a:pt x="1573" y="570"/>
                    <a:pt x="1546" y="570"/>
                  </a:cubicBezTo>
                  <a:lnTo>
                    <a:pt x="5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3" name="Google Shape;1283;p17"/>
            <p:cNvSpPr/>
            <p:nvPr/>
          </p:nvSpPr>
          <p:spPr>
            <a:xfrm>
              <a:off x="7783195" y="3004207"/>
              <a:ext cx="39177" cy="36652"/>
            </a:xfrm>
            <a:custGeom>
              <a:avLst/>
              <a:gdLst/>
              <a:ahLst/>
              <a:cxnLst/>
              <a:rect l="l" t="t" r="r" b="b"/>
              <a:pathLst>
                <a:path w="543" h="508" extrusionOk="0">
                  <a:moveTo>
                    <a:pt x="286" y="0"/>
                  </a:moveTo>
                  <a:cubicBezTo>
                    <a:pt x="177" y="0"/>
                    <a:pt x="70" y="40"/>
                    <a:pt x="28" y="146"/>
                  </a:cubicBezTo>
                  <a:cubicBezTo>
                    <a:pt x="0" y="281"/>
                    <a:pt x="28" y="417"/>
                    <a:pt x="163" y="498"/>
                  </a:cubicBezTo>
                  <a:cubicBezTo>
                    <a:pt x="194" y="504"/>
                    <a:pt x="224" y="508"/>
                    <a:pt x="254" y="508"/>
                  </a:cubicBezTo>
                  <a:cubicBezTo>
                    <a:pt x="357" y="508"/>
                    <a:pt x="453" y="468"/>
                    <a:pt x="516" y="363"/>
                  </a:cubicBezTo>
                  <a:cubicBezTo>
                    <a:pt x="543" y="227"/>
                    <a:pt x="516" y="91"/>
                    <a:pt x="380" y="10"/>
                  </a:cubicBezTo>
                  <a:cubicBezTo>
                    <a:pt x="350" y="4"/>
                    <a:pt x="318" y="0"/>
                    <a:pt x="2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4" name="Google Shape;1284;p17"/>
            <p:cNvSpPr/>
            <p:nvPr/>
          </p:nvSpPr>
          <p:spPr>
            <a:xfrm>
              <a:off x="7928001" y="2942230"/>
              <a:ext cx="43146" cy="92568"/>
            </a:xfrm>
            <a:custGeom>
              <a:avLst/>
              <a:gdLst/>
              <a:ahLst/>
              <a:cxnLst/>
              <a:rect l="l" t="t" r="r" b="b"/>
              <a:pathLst>
                <a:path w="598" h="1283" extrusionOk="0">
                  <a:moveTo>
                    <a:pt x="82" y="1"/>
                  </a:moveTo>
                  <a:lnTo>
                    <a:pt x="1" y="28"/>
                  </a:lnTo>
                  <a:lnTo>
                    <a:pt x="353" y="1249"/>
                  </a:lnTo>
                  <a:cubicBezTo>
                    <a:pt x="406" y="1270"/>
                    <a:pt x="450" y="1283"/>
                    <a:pt x="486" y="1283"/>
                  </a:cubicBezTo>
                  <a:cubicBezTo>
                    <a:pt x="544" y="1283"/>
                    <a:pt x="581" y="1250"/>
                    <a:pt x="597" y="1167"/>
                  </a:cubicBezTo>
                  <a:lnTo>
                    <a:pt x="597" y="1113"/>
                  </a:lnTo>
                  <a:lnTo>
                    <a:pt x="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5" name="Google Shape;1285;p17"/>
            <p:cNvSpPr/>
            <p:nvPr/>
          </p:nvSpPr>
          <p:spPr>
            <a:xfrm>
              <a:off x="7914293" y="2923976"/>
              <a:ext cx="31385" cy="25830"/>
            </a:xfrm>
            <a:custGeom>
              <a:avLst/>
              <a:gdLst/>
              <a:ahLst/>
              <a:cxnLst/>
              <a:rect l="l" t="t" r="r" b="b"/>
              <a:pathLst>
                <a:path w="435" h="358" extrusionOk="0">
                  <a:moveTo>
                    <a:pt x="224" y="0"/>
                  </a:moveTo>
                  <a:cubicBezTo>
                    <a:pt x="203" y="0"/>
                    <a:pt x="183" y="3"/>
                    <a:pt x="163" y="10"/>
                  </a:cubicBezTo>
                  <a:cubicBezTo>
                    <a:pt x="55" y="37"/>
                    <a:pt x="1" y="145"/>
                    <a:pt x="55" y="254"/>
                  </a:cubicBezTo>
                  <a:cubicBezTo>
                    <a:pt x="75" y="313"/>
                    <a:pt x="136" y="357"/>
                    <a:pt x="200" y="357"/>
                  </a:cubicBezTo>
                  <a:cubicBezTo>
                    <a:pt x="224" y="357"/>
                    <a:pt x="249" y="350"/>
                    <a:pt x="272" y="335"/>
                  </a:cubicBezTo>
                  <a:cubicBezTo>
                    <a:pt x="380" y="308"/>
                    <a:pt x="435" y="200"/>
                    <a:pt x="380" y="118"/>
                  </a:cubicBezTo>
                  <a:cubicBezTo>
                    <a:pt x="360" y="35"/>
                    <a:pt x="292" y="0"/>
                    <a:pt x="2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6" name="Google Shape;1286;p17"/>
            <p:cNvSpPr/>
            <p:nvPr/>
          </p:nvSpPr>
          <p:spPr>
            <a:xfrm>
              <a:off x="7861479" y="2965679"/>
              <a:ext cx="270130" cy="270202"/>
            </a:xfrm>
            <a:custGeom>
              <a:avLst/>
              <a:gdLst/>
              <a:ahLst/>
              <a:cxnLst/>
              <a:rect l="l" t="t" r="r" b="b"/>
              <a:pathLst>
                <a:path w="3744" h="3745" extrusionOk="0">
                  <a:moveTo>
                    <a:pt x="1922" y="1"/>
                  </a:moveTo>
                  <a:cubicBezTo>
                    <a:pt x="1905" y="1"/>
                    <a:pt x="1889" y="1"/>
                    <a:pt x="1872" y="1"/>
                  </a:cubicBezTo>
                  <a:cubicBezTo>
                    <a:pt x="841" y="1"/>
                    <a:pt x="0" y="815"/>
                    <a:pt x="0" y="1873"/>
                  </a:cubicBezTo>
                  <a:cubicBezTo>
                    <a:pt x="0" y="2877"/>
                    <a:pt x="814" y="3745"/>
                    <a:pt x="1872" y="3745"/>
                  </a:cubicBezTo>
                  <a:cubicBezTo>
                    <a:pt x="2875" y="3745"/>
                    <a:pt x="3743" y="2931"/>
                    <a:pt x="3743" y="1873"/>
                  </a:cubicBezTo>
                  <a:cubicBezTo>
                    <a:pt x="3743" y="832"/>
                    <a:pt x="2955" y="1"/>
                    <a:pt x="19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7" name="Google Shape;1287;p17"/>
            <p:cNvSpPr/>
            <p:nvPr/>
          </p:nvSpPr>
          <p:spPr>
            <a:xfrm>
              <a:off x="7967179" y="2856154"/>
              <a:ext cx="31385" cy="157648"/>
            </a:xfrm>
            <a:custGeom>
              <a:avLst/>
              <a:gdLst/>
              <a:ahLst/>
              <a:cxnLst/>
              <a:rect l="l" t="t" r="r" b="b"/>
              <a:pathLst>
                <a:path w="435" h="2185" extrusionOk="0">
                  <a:moveTo>
                    <a:pt x="136" y="1"/>
                  </a:moveTo>
                  <a:lnTo>
                    <a:pt x="0" y="2035"/>
                  </a:lnTo>
                  <a:cubicBezTo>
                    <a:pt x="74" y="2138"/>
                    <a:pt x="147" y="2185"/>
                    <a:pt x="221" y="2185"/>
                  </a:cubicBezTo>
                  <a:cubicBezTo>
                    <a:pt x="283" y="2185"/>
                    <a:pt x="345" y="2151"/>
                    <a:pt x="407" y="2089"/>
                  </a:cubicBezTo>
                  <a:cubicBezTo>
                    <a:pt x="434" y="2062"/>
                    <a:pt x="434" y="2035"/>
                    <a:pt x="434" y="1953"/>
                  </a:cubicBezTo>
                  <a:lnTo>
                    <a:pt x="29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8" name="Google Shape;1288;p17"/>
            <p:cNvSpPr/>
            <p:nvPr/>
          </p:nvSpPr>
          <p:spPr>
            <a:xfrm>
              <a:off x="7961263" y="2820944"/>
              <a:ext cx="45094" cy="45094"/>
            </a:xfrm>
            <a:custGeom>
              <a:avLst/>
              <a:gdLst/>
              <a:ahLst/>
              <a:cxnLst/>
              <a:rect l="l" t="t" r="r" b="b"/>
              <a:pathLst>
                <a:path w="625" h="625" extrusionOk="0">
                  <a:moveTo>
                    <a:pt x="326" y="0"/>
                  </a:moveTo>
                  <a:cubicBezTo>
                    <a:pt x="136" y="0"/>
                    <a:pt x="1" y="136"/>
                    <a:pt x="1" y="326"/>
                  </a:cubicBezTo>
                  <a:cubicBezTo>
                    <a:pt x="1" y="489"/>
                    <a:pt x="136" y="624"/>
                    <a:pt x="326" y="624"/>
                  </a:cubicBezTo>
                  <a:cubicBezTo>
                    <a:pt x="489" y="624"/>
                    <a:pt x="625" y="489"/>
                    <a:pt x="625" y="326"/>
                  </a:cubicBezTo>
                  <a:cubicBezTo>
                    <a:pt x="625" y="136"/>
                    <a:pt x="489" y="0"/>
                    <a:pt x="3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9" name="Google Shape;1289;p17"/>
            <p:cNvSpPr/>
            <p:nvPr/>
          </p:nvSpPr>
          <p:spPr>
            <a:xfrm>
              <a:off x="8047699" y="2946198"/>
              <a:ext cx="95671" cy="91053"/>
            </a:xfrm>
            <a:custGeom>
              <a:avLst/>
              <a:gdLst/>
              <a:ahLst/>
              <a:cxnLst/>
              <a:rect l="l" t="t" r="r" b="b"/>
              <a:pathLst>
                <a:path w="1326" h="1262" extrusionOk="0">
                  <a:moveTo>
                    <a:pt x="1217" y="0"/>
                  </a:moveTo>
                  <a:lnTo>
                    <a:pt x="23" y="1031"/>
                  </a:lnTo>
                  <a:cubicBezTo>
                    <a:pt x="1" y="1165"/>
                    <a:pt x="52" y="1262"/>
                    <a:pt x="162" y="1262"/>
                  </a:cubicBezTo>
                  <a:cubicBezTo>
                    <a:pt x="185" y="1262"/>
                    <a:pt x="211" y="1257"/>
                    <a:pt x="240" y="1248"/>
                  </a:cubicBezTo>
                  <a:cubicBezTo>
                    <a:pt x="267" y="1248"/>
                    <a:pt x="294" y="1248"/>
                    <a:pt x="349" y="1221"/>
                  </a:cubicBezTo>
                  <a:lnTo>
                    <a:pt x="1325" y="109"/>
                  </a:lnTo>
                  <a:lnTo>
                    <a:pt x="121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0" name="Google Shape;1290;p17"/>
            <p:cNvSpPr/>
            <p:nvPr/>
          </p:nvSpPr>
          <p:spPr>
            <a:xfrm>
              <a:off x="8123674" y="2926573"/>
              <a:ext cx="39250" cy="35353"/>
            </a:xfrm>
            <a:custGeom>
              <a:avLst/>
              <a:gdLst/>
              <a:ahLst/>
              <a:cxnLst/>
              <a:rect l="l" t="t" r="r" b="b"/>
              <a:pathLst>
                <a:path w="544" h="490" extrusionOk="0">
                  <a:moveTo>
                    <a:pt x="262" y="1"/>
                  </a:moveTo>
                  <a:cubicBezTo>
                    <a:pt x="204" y="1"/>
                    <a:pt x="150" y="28"/>
                    <a:pt x="109" y="82"/>
                  </a:cubicBezTo>
                  <a:cubicBezTo>
                    <a:pt x="1" y="164"/>
                    <a:pt x="1" y="299"/>
                    <a:pt x="109" y="408"/>
                  </a:cubicBezTo>
                  <a:cubicBezTo>
                    <a:pt x="150" y="462"/>
                    <a:pt x="204" y="489"/>
                    <a:pt x="262" y="489"/>
                  </a:cubicBezTo>
                  <a:cubicBezTo>
                    <a:pt x="320" y="489"/>
                    <a:pt x="381" y="462"/>
                    <a:pt x="435" y="408"/>
                  </a:cubicBezTo>
                  <a:cubicBezTo>
                    <a:pt x="543" y="299"/>
                    <a:pt x="543" y="164"/>
                    <a:pt x="435" y="82"/>
                  </a:cubicBezTo>
                  <a:cubicBezTo>
                    <a:pt x="381" y="28"/>
                    <a:pt x="320" y="1"/>
                    <a:pt x="2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1" name="Google Shape;1291;p17"/>
            <p:cNvSpPr/>
            <p:nvPr/>
          </p:nvSpPr>
          <p:spPr>
            <a:xfrm>
              <a:off x="8078724" y="3071452"/>
              <a:ext cx="162482" cy="31385"/>
            </a:xfrm>
            <a:custGeom>
              <a:avLst/>
              <a:gdLst/>
              <a:ahLst/>
              <a:cxnLst/>
              <a:rect l="l" t="t" r="r" b="b"/>
              <a:pathLst>
                <a:path w="2252" h="435" extrusionOk="0">
                  <a:moveTo>
                    <a:pt x="217" y="0"/>
                  </a:moveTo>
                  <a:cubicBezTo>
                    <a:pt x="0" y="136"/>
                    <a:pt x="0" y="271"/>
                    <a:pt x="136" y="407"/>
                  </a:cubicBezTo>
                  <a:cubicBezTo>
                    <a:pt x="190" y="434"/>
                    <a:pt x="217" y="434"/>
                    <a:pt x="271" y="434"/>
                  </a:cubicBezTo>
                  <a:lnTo>
                    <a:pt x="2251" y="298"/>
                  </a:lnTo>
                  <a:lnTo>
                    <a:pt x="2251" y="136"/>
                  </a:lnTo>
                  <a:lnTo>
                    <a:pt x="21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2" name="Google Shape;1292;p17"/>
            <p:cNvSpPr/>
            <p:nvPr/>
          </p:nvSpPr>
          <p:spPr>
            <a:xfrm>
              <a:off x="8229374" y="3065536"/>
              <a:ext cx="45094" cy="45094"/>
            </a:xfrm>
            <a:custGeom>
              <a:avLst/>
              <a:gdLst/>
              <a:ahLst/>
              <a:cxnLst/>
              <a:rect l="l" t="t" r="r" b="b"/>
              <a:pathLst>
                <a:path w="625" h="625" extrusionOk="0">
                  <a:moveTo>
                    <a:pt x="299" y="1"/>
                  </a:moveTo>
                  <a:cubicBezTo>
                    <a:pt x="136" y="1"/>
                    <a:pt x="1" y="136"/>
                    <a:pt x="1" y="326"/>
                  </a:cubicBezTo>
                  <a:cubicBezTo>
                    <a:pt x="1" y="489"/>
                    <a:pt x="136" y="625"/>
                    <a:pt x="299" y="625"/>
                  </a:cubicBezTo>
                  <a:cubicBezTo>
                    <a:pt x="462" y="625"/>
                    <a:pt x="624" y="489"/>
                    <a:pt x="597" y="326"/>
                  </a:cubicBezTo>
                  <a:cubicBezTo>
                    <a:pt x="597" y="136"/>
                    <a:pt x="462" y="1"/>
                    <a:pt x="2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3" name="Google Shape;1293;p17"/>
            <p:cNvSpPr/>
            <p:nvPr/>
          </p:nvSpPr>
          <p:spPr>
            <a:xfrm>
              <a:off x="8057440" y="3153271"/>
              <a:ext cx="89827" cy="94372"/>
            </a:xfrm>
            <a:custGeom>
              <a:avLst/>
              <a:gdLst/>
              <a:ahLst/>
              <a:cxnLst/>
              <a:rect l="l" t="t" r="r" b="b"/>
              <a:pathLst>
                <a:path w="1245" h="1308" extrusionOk="0">
                  <a:moveTo>
                    <a:pt x="209" y="0"/>
                  </a:moveTo>
                  <a:cubicBezTo>
                    <a:pt x="80" y="0"/>
                    <a:pt x="0" y="80"/>
                    <a:pt x="24" y="222"/>
                  </a:cubicBezTo>
                  <a:cubicBezTo>
                    <a:pt x="24" y="249"/>
                    <a:pt x="24" y="277"/>
                    <a:pt x="78" y="331"/>
                  </a:cubicBezTo>
                  <a:lnTo>
                    <a:pt x="1190" y="1307"/>
                  </a:lnTo>
                  <a:lnTo>
                    <a:pt x="1244" y="1199"/>
                  </a:lnTo>
                  <a:lnTo>
                    <a:pt x="268" y="5"/>
                  </a:lnTo>
                  <a:cubicBezTo>
                    <a:pt x="247" y="2"/>
                    <a:pt x="228" y="0"/>
                    <a:pt x="2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4" name="Google Shape;1294;p17"/>
            <p:cNvSpPr/>
            <p:nvPr/>
          </p:nvSpPr>
          <p:spPr>
            <a:xfrm>
              <a:off x="8133486" y="3229967"/>
              <a:ext cx="39250" cy="35281"/>
            </a:xfrm>
            <a:custGeom>
              <a:avLst/>
              <a:gdLst/>
              <a:ahLst/>
              <a:cxnLst/>
              <a:rect l="l" t="t" r="r" b="b"/>
              <a:pathLst>
                <a:path w="544" h="489" extrusionOk="0">
                  <a:moveTo>
                    <a:pt x="262" y="0"/>
                  </a:moveTo>
                  <a:cubicBezTo>
                    <a:pt x="204" y="0"/>
                    <a:pt x="150" y="27"/>
                    <a:pt x="109" y="82"/>
                  </a:cubicBezTo>
                  <a:cubicBezTo>
                    <a:pt x="1" y="163"/>
                    <a:pt x="1" y="299"/>
                    <a:pt x="109" y="407"/>
                  </a:cubicBezTo>
                  <a:cubicBezTo>
                    <a:pt x="150" y="461"/>
                    <a:pt x="204" y="488"/>
                    <a:pt x="262" y="488"/>
                  </a:cubicBezTo>
                  <a:cubicBezTo>
                    <a:pt x="319" y="488"/>
                    <a:pt x="380" y="461"/>
                    <a:pt x="435" y="407"/>
                  </a:cubicBezTo>
                  <a:cubicBezTo>
                    <a:pt x="543" y="299"/>
                    <a:pt x="543" y="163"/>
                    <a:pt x="435" y="82"/>
                  </a:cubicBezTo>
                  <a:cubicBezTo>
                    <a:pt x="380" y="27"/>
                    <a:pt x="319" y="0"/>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5" name="Google Shape;1295;p17"/>
            <p:cNvSpPr/>
            <p:nvPr/>
          </p:nvSpPr>
          <p:spPr>
            <a:xfrm>
              <a:off x="7994524" y="3186027"/>
              <a:ext cx="31385" cy="159451"/>
            </a:xfrm>
            <a:custGeom>
              <a:avLst/>
              <a:gdLst/>
              <a:ahLst/>
              <a:cxnLst/>
              <a:rect l="l" t="t" r="r" b="b"/>
              <a:pathLst>
                <a:path w="435" h="2210" extrusionOk="0">
                  <a:moveTo>
                    <a:pt x="208" y="0"/>
                  </a:moveTo>
                  <a:cubicBezTo>
                    <a:pt x="148" y="0"/>
                    <a:pt x="88" y="34"/>
                    <a:pt x="28" y="94"/>
                  </a:cubicBezTo>
                  <a:cubicBezTo>
                    <a:pt x="1" y="148"/>
                    <a:pt x="1" y="175"/>
                    <a:pt x="1" y="229"/>
                  </a:cubicBezTo>
                  <a:lnTo>
                    <a:pt x="109" y="2209"/>
                  </a:lnTo>
                  <a:lnTo>
                    <a:pt x="299" y="2209"/>
                  </a:lnTo>
                  <a:lnTo>
                    <a:pt x="435" y="175"/>
                  </a:lnTo>
                  <a:cubicBezTo>
                    <a:pt x="359" y="54"/>
                    <a:pt x="283" y="0"/>
                    <a:pt x="2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6" name="Google Shape;1296;p17"/>
            <p:cNvSpPr/>
            <p:nvPr/>
          </p:nvSpPr>
          <p:spPr>
            <a:xfrm>
              <a:off x="7986732" y="3333648"/>
              <a:ext cx="43146" cy="43362"/>
            </a:xfrm>
            <a:custGeom>
              <a:avLst/>
              <a:gdLst/>
              <a:ahLst/>
              <a:cxnLst/>
              <a:rect l="l" t="t" r="r" b="b"/>
              <a:pathLst>
                <a:path w="598" h="601" extrusionOk="0">
                  <a:moveTo>
                    <a:pt x="299" y="1"/>
                  </a:moveTo>
                  <a:cubicBezTo>
                    <a:pt x="136" y="1"/>
                    <a:pt x="0" y="136"/>
                    <a:pt x="0" y="299"/>
                  </a:cubicBezTo>
                  <a:cubicBezTo>
                    <a:pt x="0" y="473"/>
                    <a:pt x="114" y="601"/>
                    <a:pt x="257" y="601"/>
                  </a:cubicBezTo>
                  <a:cubicBezTo>
                    <a:pt x="271" y="601"/>
                    <a:pt x="285" y="600"/>
                    <a:pt x="299" y="597"/>
                  </a:cubicBezTo>
                  <a:cubicBezTo>
                    <a:pt x="461" y="597"/>
                    <a:pt x="597" y="462"/>
                    <a:pt x="597" y="299"/>
                  </a:cubicBezTo>
                  <a:cubicBezTo>
                    <a:pt x="597" y="136"/>
                    <a:pt x="461" y="1"/>
                    <a:pt x="2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7" name="Google Shape;1297;p17"/>
            <p:cNvSpPr/>
            <p:nvPr/>
          </p:nvSpPr>
          <p:spPr>
            <a:xfrm>
              <a:off x="7849718" y="3163083"/>
              <a:ext cx="95599" cy="92352"/>
            </a:xfrm>
            <a:custGeom>
              <a:avLst/>
              <a:gdLst/>
              <a:ahLst/>
              <a:cxnLst/>
              <a:rect l="l" t="t" r="r" b="b"/>
              <a:pathLst>
                <a:path w="1325" h="1280" extrusionOk="0">
                  <a:moveTo>
                    <a:pt x="1133" y="1"/>
                  </a:moveTo>
                  <a:cubicBezTo>
                    <a:pt x="1118" y="1"/>
                    <a:pt x="1102" y="2"/>
                    <a:pt x="1086" y="5"/>
                  </a:cubicBezTo>
                  <a:cubicBezTo>
                    <a:pt x="1031" y="5"/>
                    <a:pt x="1004" y="5"/>
                    <a:pt x="977" y="59"/>
                  </a:cubicBezTo>
                  <a:lnTo>
                    <a:pt x="1" y="1171"/>
                  </a:lnTo>
                  <a:lnTo>
                    <a:pt x="82" y="1280"/>
                  </a:lnTo>
                  <a:lnTo>
                    <a:pt x="1275" y="249"/>
                  </a:lnTo>
                  <a:cubicBezTo>
                    <a:pt x="1324" y="103"/>
                    <a:pt x="1264" y="1"/>
                    <a:pt x="11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8" name="Google Shape;1298;p17"/>
            <p:cNvSpPr/>
            <p:nvPr/>
          </p:nvSpPr>
          <p:spPr>
            <a:xfrm>
              <a:off x="7830165" y="3239707"/>
              <a:ext cx="37229" cy="35281"/>
            </a:xfrm>
            <a:custGeom>
              <a:avLst/>
              <a:gdLst/>
              <a:ahLst/>
              <a:cxnLst/>
              <a:rect l="l" t="t" r="r" b="b"/>
              <a:pathLst>
                <a:path w="516" h="489" extrusionOk="0">
                  <a:moveTo>
                    <a:pt x="231" y="1"/>
                  </a:moveTo>
                  <a:cubicBezTo>
                    <a:pt x="170" y="1"/>
                    <a:pt x="109" y="28"/>
                    <a:pt x="55" y="82"/>
                  </a:cubicBezTo>
                  <a:cubicBezTo>
                    <a:pt x="0" y="164"/>
                    <a:pt x="0" y="299"/>
                    <a:pt x="55" y="408"/>
                  </a:cubicBezTo>
                  <a:cubicBezTo>
                    <a:pt x="109" y="462"/>
                    <a:pt x="170" y="489"/>
                    <a:pt x="231" y="489"/>
                  </a:cubicBezTo>
                  <a:cubicBezTo>
                    <a:pt x="292" y="489"/>
                    <a:pt x="353" y="462"/>
                    <a:pt x="407" y="408"/>
                  </a:cubicBezTo>
                  <a:cubicBezTo>
                    <a:pt x="516" y="299"/>
                    <a:pt x="516" y="164"/>
                    <a:pt x="407" y="82"/>
                  </a:cubicBezTo>
                  <a:cubicBezTo>
                    <a:pt x="353" y="28"/>
                    <a:pt x="292" y="1"/>
                    <a:pt x="2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9" name="Google Shape;1299;p17"/>
            <p:cNvSpPr/>
            <p:nvPr/>
          </p:nvSpPr>
          <p:spPr>
            <a:xfrm>
              <a:off x="7751882" y="3098797"/>
              <a:ext cx="160534" cy="31385"/>
            </a:xfrm>
            <a:custGeom>
              <a:avLst/>
              <a:gdLst/>
              <a:ahLst/>
              <a:cxnLst/>
              <a:rect l="l" t="t" r="r" b="b"/>
              <a:pathLst>
                <a:path w="2225" h="435" extrusionOk="0">
                  <a:moveTo>
                    <a:pt x="1953" y="1"/>
                  </a:moveTo>
                  <a:lnTo>
                    <a:pt x="0" y="136"/>
                  </a:lnTo>
                  <a:lnTo>
                    <a:pt x="0" y="299"/>
                  </a:lnTo>
                  <a:lnTo>
                    <a:pt x="2035" y="435"/>
                  </a:lnTo>
                  <a:cubicBezTo>
                    <a:pt x="2225" y="299"/>
                    <a:pt x="2225" y="164"/>
                    <a:pt x="2089" y="28"/>
                  </a:cubicBezTo>
                  <a:cubicBezTo>
                    <a:pt x="2062" y="1"/>
                    <a:pt x="2035" y="1"/>
                    <a:pt x="19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0" name="Google Shape;1300;p17"/>
            <p:cNvSpPr/>
            <p:nvPr/>
          </p:nvSpPr>
          <p:spPr>
            <a:xfrm>
              <a:off x="7716672" y="3091005"/>
              <a:ext cx="45094" cy="43146"/>
            </a:xfrm>
            <a:custGeom>
              <a:avLst/>
              <a:gdLst/>
              <a:ahLst/>
              <a:cxnLst/>
              <a:rect l="l" t="t" r="r" b="b"/>
              <a:pathLst>
                <a:path w="625" h="598" extrusionOk="0">
                  <a:moveTo>
                    <a:pt x="326" y="0"/>
                  </a:moveTo>
                  <a:cubicBezTo>
                    <a:pt x="136" y="0"/>
                    <a:pt x="0" y="136"/>
                    <a:pt x="0" y="299"/>
                  </a:cubicBezTo>
                  <a:cubicBezTo>
                    <a:pt x="0" y="461"/>
                    <a:pt x="136" y="597"/>
                    <a:pt x="326" y="597"/>
                  </a:cubicBezTo>
                  <a:cubicBezTo>
                    <a:pt x="488" y="597"/>
                    <a:pt x="624" y="461"/>
                    <a:pt x="624" y="299"/>
                  </a:cubicBezTo>
                  <a:cubicBezTo>
                    <a:pt x="624" y="136"/>
                    <a:pt x="488" y="0"/>
                    <a:pt x="3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1" name="Google Shape;1301;p17"/>
            <p:cNvSpPr/>
            <p:nvPr/>
          </p:nvSpPr>
          <p:spPr>
            <a:xfrm>
              <a:off x="7843874" y="2953990"/>
              <a:ext cx="91198" cy="93290"/>
            </a:xfrm>
            <a:custGeom>
              <a:avLst/>
              <a:gdLst/>
              <a:ahLst/>
              <a:cxnLst/>
              <a:rect l="l" t="t" r="r" b="b"/>
              <a:pathLst>
                <a:path w="1264" h="1293" extrusionOk="0">
                  <a:moveTo>
                    <a:pt x="82" y="1"/>
                  </a:moveTo>
                  <a:lnTo>
                    <a:pt x="0" y="55"/>
                  </a:lnTo>
                  <a:lnTo>
                    <a:pt x="1004" y="1276"/>
                  </a:lnTo>
                  <a:cubicBezTo>
                    <a:pt x="1038" y="1287"/>
                    <a:pt x="1069" y="1292"/>
                    <a:pt x="1098" y="1292"/>
                  </a:cubicBezTo>
                  <a:cubicBezTo>
                    <a:pt x="1205" y="1292"/>
                    <a:pt x="1264" y="1214"/>
                    <a:pt x="1221" y="1086"/>
                  </a:cubicBezTo>
                  <a:cubicBezTo>
                    <a:pt x="1221" y="1059"/>
                    <a:pt x="1221" y="1004"/>
                    <a:pt x="1194" y="977"/>
                  </a:cubicBezTo>
                  <a:lnTo>
                    <a:pt x="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2" name="Google Shape;1302;p17"/>
            <p:cNvSpPr/>
            <p:nvPr/>
          </p:nvSpPr>
          <p:spPr>
            <a:xfrm>
              <a:off x="7820353" y="2935448"/>
              <a:ext cx="39250" cy="34271"/>
            </a:xfrm>
            <a:custGeom>
              <a:avLst/>
              <a:gdLst/>
              <a:ahLst/>
              <a:cxnLst/>
              <a:rect l="l" t="t" r="r" b="b"/>
              <a:pathLst>
                <a:path w="544" h="475" extrusionOk="0">
                  <a:moveTo>
                    <a:pt x="262" y="0"/>
                  </a:moveTo>
                  <a:cubicBezTo>
                    <a:pt x="204" y="0"/>
                    <a:pt x="150" y="14"/>
                    <a:pt x="109" y="41"/>
                  </a:cubicBezTo>
                  <a:cubicBezTo>
                    <a:pt x="1" y="149"/>
                    <a:pt x="1" y="285"/>
                    <a:pt x="109" y="393"/>
                  </a:cubicBezTo>
                  <a:cubicBezTo>
                    <a:pt x="150" y="448"/>
                    <a:pt x="204" y="475"/>
                    <a:pt x="262" y="475"/>
                  </a:cubicBezTo>
                  <a:cubicBezTo>
                    <a:pt x="319" y="475"/>
                    <a:pt x="380" y="448"/>
                    <a:pt x="435" y="393"/>
                  </a:cubicBezTo>
                  <a:cubicBezTo>
                    <a:pt x="543" y="285"/>
                    <a:pt x="543" y="149"/>
                    <a:pt x="435" y="41"/>
                  </a:cubicBezTo>
                  <a:cubicBezTo>
                    <a:pt x="380" y="14"/>
                    <a:pt x="319" y="0"/>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3" name="Google Shape;1303;p17"/>
            <p:cNvSpPr/>
            <p:nvPr/>
          </p:nvSpPr>
          <p:spPr>
            <a:xfrm>
              <a:off x="7951522" y="3034006"/>
              <a:ext cx="45022" cy="45310"/>
            </a:xfrm>
            <a:custGeom>
              <a:avLst/>
              <a:gdLst/>
              <a:ahLst/>
              <a:cxnLst/>
              <a:rect l="l" t="t" r="r" b="b"/>
              <a:pathLst>
                <a:path w="624" h="628" extrusionOk="0">
                  <a:moveTo>
                    <a:pt x="361" y="1"/>
                  </a:moveTo>
                  <a:cubicBezTo>
                    <a:pt x="350" y="1"/>
                    <a:pt x="338" y="2"/>
                    <a:pt x="326" y="4"/>
                  </a:cubicBezTo>
                  <a:cubicBezTo>
                    <a:pt x="136" y="4"/>
                    <a:pt x="0" y="139"/>
                    <a:pt x="0" y="302"/>
                  </a:cubicBezTo>
                  <a:cubicBezTo>
                    <a:pt x="0" y="492"/>
                    <a:pt x="136" y="628"/>
                    <a:pt x="326" y="628"/>
                  </a:cubicBezTo>
                  <a:cubicBezTo>
                    <a:pt x="488" y="628"/>
                    <a:pt x="624" y="492"/>
                    <a:pt x="624" y="302"/>
                  </a:cubicBezTo>
                  <a:cubicBezTo>
                    <a:pt x="624" y="151"/>
                    <a:pt x="508" y="1"/>
                    <a:pt x="3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4" name="Google Shape;1304;p17"/>
            <p:cNvSpPr/>
            <p:nvPr/>
          </p:nvSpPr>
          <p:spPr>
            <a:xfrm>
              <a:off x="8016097" y="3120370"/>
              <a:ext cx="29365" cy="29437"/>
            </a:xfrm>
            <a:custGeom>
              <a:avLst/>
              <a:gdLst/>
              <a:ahLst/>
              <a:cxnLst/>
              <a:rect l="l" t="t" r="r" b="b"/>
              <a:pathLst>
                <a:path w="407" h="408" extrusionOk="0">
                  <a:moveTo>
                    <a:pt x="190" y="0"/>
                  </a:moveTo>
                  <a:cubicBezTo>
                    <a:pt x="109" y="0"/>
                    <a:pt x="0" y="82"/>
                    <a:pt x="0" y="190"/>
                  </a:cubicBezTo>
                  <a:cubicBezTo>
                    <a:pt x="0" y="299"/>
                    <a:pt x="109" y="407"/>
                    <a:pt x="190" y="407"/>
                  </a:cubicBezTo>
                  <a:cubicBezTo>
                    <a:pt x="299" y="407"/>
                    <a:pt x="407" y="299"/>
                    <a:pt x="407" y="190"/>
                  </a:cubicBezTo>
                  <a:cubicBezTo>
                    <a:pt x="407" y="54"/>
                    <a:pt x="326" y="0"/>
                    <a:pt x="1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5" name="Google Shape;1305;p17"/>
            <p:cNvSpPr/>
            <p:nvPr/>
          </p:nvSpPr>
          <p:spPr>
            <a:xfrm>
              <a:off x="7945606" y="3125854"/>
              <a:ext cx="13781" cy="16089"/>
            </a:xfrm>
            <a:custGeom>
              <a:avLst/>
              <a:gdLst/>
              <a:ahLst/>
              <a:cxnLst/>
              <a:rect l="l" t="t" r="r" b="b"/>
              <a:pathLst>
                <a:path w="191" h="223" extrusionOk="0">
                  <a:moveTo>
                    <a:pt x="112" y="0"/>
                  </a:moveTo>
                  <a:cubicBezTo>
                    <a:pt x="103" y="0"/>
                    <a:pt x="93" y="2"/>
                    <a:pt x="82" y="6"/>
                  </a:cubicBezTo>
                  <a:cubicBezTo>
                    <a:pt x="55" y="6"/>
                    <a:pt x="1" y="60"/>
                    <a:pt x="1" y="114"/>
                  </a:cubicBezTo>
                  <a:cubicBezTo>
                    <a:pt x="1" y="168"/>
                    <a:pt x="28" y="223"/>
                    <a:pt x="82" y="223"/>
                  </a:cubicBezTo>
                  <a:cubicBezTo>
                    <a:pt x="136" y="223"/>
                    <a:pt x="191" y="195"/>
                    <a:pt x="191" y="114"/>
                  </a:cubicBezTo>
                  <a:cubicBezTo>
                    <a:pt x="191" y="67"/>
                    <a:pt x="170" y="0"/>
                    <a:pt x="1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6" name="Google Shape;1306;p17"/>
            <p:cNvSpPr/>
            <p:nvPr/>
          </p:nvSpPr>
          <p:spPr>
            <a:xfrm>
              <a:off x="8037598" y="3055795"/>
              <a:ext cx="13781" cy="15729"/>
            </a:xfrm>
            <a:custGeom>
              <a:avLst/>
              <a:gdLst/>
              <a:ahLst/>
              <a:cxnLst/>
              <a:rect l="l" t="t" r="r" b="b"/>
              <a:pathLst>
                <a:path w="191" h="218" extrusionOk="0">
                  <a:moveTo>
                    <a:pt x="109" y="0"/>
                  </a:moveTo>
                  <a:cubicBezTo>
                    <a:pt x="55" y="0"/>
                    <a:pt x="1" y="54"/>
                    <a:pt x="1" y="109"/>
                  </a:cubicBezTo>
                  <a:cubicBezTo>
                    <a:pt x="1" y="136"/>
                    <a:pt x="28" y="217"/>
                    <a:pt x="109" y="217"/>
                  </a:cubicBezTo>
                  <a:cubicBezTo>
                    <a:pt x="136" y="217"/>
                    <a:pt x="190" y="190"/>
                    <a:pt x="190" y="109"/>
                  </a:cubicBezTo>
                  <a:cubicBezTo>
                    <a:pt x="190" y="54"/>
                    <a:pt x="163" y="0"/>
                    <a:pt x="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07" name="Google Shape;1307;p17"/>
          <p:cNvGrpSpPr/>
          <p:nvPr/>
        </p:nvGrpSpPr>
        <p:grpSpPr>
          <a:xfrm flipH="1">
            <a:off x="11057055" y="5622343"/>
            <a:ext cx="1070373" cy="1066979"/>
            <a:chOff x="7716672" y="2820944"/>
            <a:chExt cx="557796" cy="556065"/>
          </a:xfrm>
        </p:grpSpPr>
        <p:sp>
          <p:nvSpPr>
            <p:cNvPr id="1308" name="Google Shape;1308;p17"/>
            <p:cNvSpPr/>
            <p:nvPr/>
          </p:nvSpPr>
          <p:spPr>
            <a:xfrm>
              <a:off x="8008233" y="2912937"/>
              <a:ext cx="66594" cy="118903"/>
            </a:xfrm>
            <a:custGeom>
              <a:avLst/>
              <a:gdLst/>
              <a:ahLst/>
              <a:cxnLst/>
              <a:rect l="l" t="t" r="r" b="b"/>
              <a:pathLst>
                <a:path w="923" h="1648" extrusionOk="0">
                  <a:moveTo>
                    <a:pt x="814" y="0"/>
                  </a:moveTo>
                  <a:lnTo>
                    <a:pt x="1" y="1438"/>
                  </a:lnTo>
                  <a:cubicBezTo>
                    <a:pt x="21" y="1581"/>
                    <a:pt x="88" y="1647"/>
                    <a:pt x="179" y="1647"/>
                  </a:cubicBezTo>
                  <a:cubicBezTo>
                    <a:pt x="208" y="1647"/>
                    <a:pt x="239" y="1641"/>
                    <a:pt x="272" y="1628"/>
                  </a:cubicBezTo>
                  <a:cubicBezTo>
                    <a:pt x="299" y="1628"/>
                    <a:pt x="353" y="1573"/>
                    <a:pt x="353" y="1546"/>
                  </a:cubicBezTo>
                  <a:lnTo>
                    <a:pt x="923" y="54"/>
                  </a:lnTo>
                  <a:lnTo>
                    <a:pt x="81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9" name="Google Shape;1309;p17"/>
            <p:cNvSpPr/>
            <p:nvPr/>
          </p:nvSpPr>
          <p:spPr>
            <a:xfrm>
              <a:off x="8051307" y="2888766"/>
              <a:ext cx="43146" cy="36652"/>
            </a:xfrm>
            <a:custGeom>
              <a:avLst/>
              <a:gdLst/>
              <a:ahLst/>
              <a:cxnLst/>
              <a:rect l="l" t="t" r="r" b="b"/>
              <a:pathLst>
                <a:path w="598" h="508" extrusionOk="0">
                  <a:moveTo>
                    <a:pt x="290" y="0"/>
                  </a:moveTo>
                  <a:cubicBezTo>
                    <a:pt x="188" y="0"/>
                    <a:pt x="97" y="40"/>
                    <a:pt x="55" y="145"/>
                  </a:cubicBezTo>
                  <a:cubicBezTo>
                    <a:pt x="0" y="281"/>
                    <a:pt x="55" y="416"/>
                    <a:pt x="190" y="498"/>
                  </a:cubicBezTo>
                  <a:cubicBezTo>
                    <a:pt x="221" y="504"/>
                    <a:pt x="251" y="507"/>
                    <a:pt x="281" y="507"/>
                  </a:cubicBezTo>
                  <a:cubicBezTo>
                    <a:pt x="383" y="507"/>
                    <a:pt x="474" y="467"/>
                    <a:pt x="516" y="362"/>
                  </a:cubicBezTo>
                  <a:cubicBezTo>
                    <a:pt x="597" y="227"/>
                    <a:pt x="516" y="91"/>
                    <a:pt x="380" y="10"/>
                  </a:cubicBezTo>
                  <a:cubicBezTo>
                    <a:pt x="350" y="4"/>
                    <a:pt x="319" y="0"/>
                    <a:pt x="2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0" name="Google Shape;1310;p17"/>
            <p:cNvSpPr/>
            <p:nvPr/>
          </p:nvSpPr>
          <p:spPr>
            <a:xfrm>
              <a:off x="8059099" y="3032274"/>
              <a:ext cx="95960" cy="43146"/>
            </a:xfrm>
            <a:custGeom>
              <a:avLst/>
              <a:gdLst/>
              <a:ahLst/>
              <a:cxnLst/>
              <a:rect l="l" t="t" r="r" b="b"/>
              <a:pathLst>
                <a:path w="1330" h="598" extrusionOk="0">
                  <a:moveTo>
                    <a:pt x="1303" y="1"/>
                  </a:moveTo>
                  <a:lnTo>
                    <a:pt x="82" y="380"/>
                  </a:lnTo>
                  <a:cubicBezTo>
                    <a:pt x="1" y="516"/>
                    <a:pt x="1" y="570"/>
                    <a:pt x="136" y="597"/>
                  </a:cubicBezTo>
                  <a:lnTo>
                    <a:pt x="218" y="597"/>
                  </a:lnTo>
                  <a:lnTo>
                    <a:pt x="1330" y="109"/>
                  </a:lnTo>
                  <a:lnTo>
                    <a:pt x="130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1" name="Google Shape;1311;p17"/>
            <p:cNvSpPr/>
            <p:nvPr/>
          </p:nvSpPr>
          <p:spPr>
            <a:xfrm>
              <a:off x="8145247" y="3021812"/>
              <a:ext cx="29437" cy="25830"/>
            </a:xfrm>
            <a:custGeom>
              <a:avLst/>
              <a:gdLst/>
              <a:ahLst/>
              <a:cxnLst/>
              <a:rect l="l" t="t" r="r" b="b"/>
              <a:pathLst>
                <a:path w="408" h="358" extrusionOk="0">
                  <a:moveTo>
                    <a:pt x="212" y="0"/>
                  </a:moveTo>
                  <a:cubicBezTo>
                    <a:pt x="187" y="0"/>
                    <a:pt x="162" y="4"/>
                    <a:pt x="136" y="10"/>
                  </a:cubicBezTo>
                  <a:cubicBezTo>
                    <a:pt x="27" y="37"/>
                    <a:pt x="0" y="146"/>
                    <a:pt x="27" y="254"/>
                  </a:cubicBezTo>
                  <a:cubicBezTo>
                    <a:pt x="47" y="313"/>
                    <a:pt x="109" y="357"/>
                    <a:pt x="182" y="357"/>
                  </a:cubicBezTo>
                  <a:cubicBezTo>
                    <a:pt x="211" y="357"/>
                    <a:pt x="241" y="351"/>
                    <a:pt x="272" y="336"/>
                  </a:cubicBezTo>
                  <a:cubicBezTo>
                    <a:pt x="380" y="308"/>
                    <a:pt x="407" y="200"/>
                    <a:pt x="380" y="119"/>
                  </a:cubicBezTo>
                  <a:cubicBezTo>
                    <a:pt x="359" y="36"/>
                    <a:pt x="291" y="0"/>
                    <a:pt x="2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2" name="Google Shape;1312;p17"/>
            <p:cNvSpPr/>
            <p:nvPr/>
          </p:nvSpPr>
          <p:spPr>
            <a:xfrm>
              <a:off x="8063067" y="3112506"/>
              <a:ext cx="121356" cy="66594"/>
            </a:xfrm>
            <a:custGeom>
              <a:avLst/>
              <a:gdLst/>
              <a:ahLst/>
              <a:cxnLst/>
              <a:rect l="l" t="t" r="r" b="b"/>
              <a:pathLst>
                <a:path w="1682" h="923" extrusionOk="0">
                  <a:moveTo>
                    <a:pt x="217" y="1"/>
                  </a:moveTo>
                  <a:cubicBezTo>
                    <a:pt x="54" y="28"/>
                    <a:pt x="0" y="136"/>
                    <a:pt x="54" y="272"/>
                  </a:cubicBezTo>
                  <a:cubicBezTo>
                    <a:pt x="54" y="299"/>
                    <a:pt x="81" y="353"/>
                    <a:pt x="136" y="353"/>
                  </a:cubicBezTo>
                  <a:lnTo>
                    <a:pt x="1600" y="923"/>
                  </a:lnTo>
                  <a:lnTo>
                    <a:pt x="1682" y="814"/>
                  </a:lnTo>
                  <a:lnTo>
                    <a:pt x="21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3" name="Google Shape;1313;p17"/>
            <p:cNvSpPr/>
            <p:nvPr/>
          </p:nvSpPr>
          <p:spPr>
            <a:xfrm>
              <a:off x="8170644" y="3158826"/>
              <a:ext cx="39250" cy="37157"/>
            </a:xfrm>
            <a:custGeom>
              <a:avLst/>
              <a:gdLst/>
              <a:ahLst/>
              <a:cxnLst/>
              <a:rect l="l" t="t" r="r" b="b"/>
              <a:pathLst>
                <a:path w="544" h="515" extrusionOk="0">
                  <a:moveTo>
                    <a:pt x="263" y="0"/>
                  </a:moveTo>
                  <a:cubicBezTo>
                    <a:pt x="161" y="0"/>
                    <a:pt x="70" y="40"/>
                    <a:pt x="28" y="145"/>
                  </a:cubicBezTo>
                  <a:cubicBezTo>
                    <a:pt x="1" y="281"/>
                    <a:pt x="28" y="417"/>
                    <a:pt x="164" y="471"/>
                  </a:cubicBezTo>
                  <a:cubicBezTo>
                    <a:pt x="210" y="499"/>
                    <a:pt x="257" y="514"/>
                    <a:pt x="301" y="514"/>
                  </a:cubicBezTo>
                  <a:cubicBezTo>
                    <a:pt x="383" y="514"/>
                    <a:pt x="454" y="459"/>
                    <a:pt x="489" y="335"/>
                  </a:cubicBezTo>
                  <a:cubicBezTo>
                    <a:pt x="543" y="200"/>
                    <a:pt x="489" y="64"/>
                    <a:pt x="354" y="10"/>
                  </a:cubicBezTo>
                  <a:cubicBezTo>
                    <a:pt x="323" y="4"/>
                    <a:pt x="293" y="0"/>
                    <a:pt x="2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4" name="Google Shape;1314;p17"/>
            <p:cNvSpPr/>
            <p:nvPr/>
          </p:nvSpPr>
          <p:spPr>
            <a:xfrm>
              <a:off x="8019993" y="3165248"/>
              <a:ext cx="45094" cy="94084"/>
            </a:xfrm>
            <a:custGeom>
              <a:avLst/>
              <a:gdLst/>
              <a:ahLst/>
              <a:cxnLst/>
              <a:rect l="l" t="t" r="r" b="b"/>
              <a:pathLst>
                <a:path w="625" h="1304" extrusionOk="0">
                  <a:moveTo>
                    <a:pt x="107" y="1"/>
                  </a:moveTo>
                  <a:cubicBezTo>
                    <a:pt x="62" y="1"/>
                    <a:pt x="31" y="34"/>
                    <a:pt x="0" y="111"/>
                  </a:cubicBezTo>
                  <a:lnTo>
                    <a:pt x="0" y="192"/>
                  </a:lnTo>
                  <a:lnTo>
                    <a:pt x="516" y="1304"/>
                  </a:lnTo>
                  <a:lnTo>
                    <a:pt x="624" y="1277"/>
                  </a:lnTo>
                  <a:lnTo>
                    <a:pt x="245" y="56"/>
                  </a:lnTo>
                  <a:cubicBezTo>
                    <a:pt x="185" y="21"/>
                    <a:pt x="142" y="1"/>
                    <a:pt x="1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5" name="Google Shape;1315;p17"/>
            <p:cNvSpPr/>
            <p:nvPr/>
          </p:nvSpPr>
          <p:spPr>
            <a:xfrm>
              <a:off x="8045463" y="3250747"/>
              <a:ext cx="29365" cy="26912"/>
            </a:xfrm>
            <a:custGeom>
              <a:avLst/>
              <a:gdLst/>
              <a:ahLst/>
              <a:cxnLst/>
              <a:rect l="l" t="t" r="r" b="b"/>
              <a:pathLst>
                <a:path w="407" h="373" extrusionOk="0">
                  <a:moveTo>
                    <a:pt x="208" y="1"/>
                  </a:moveTo>
                  <a:cubicBezTo>
                    <a:pt x="185" y="1"/>
                    <a:pt x="161" y="4"/>
                    <a:pt x="136" y="11"/>
                  </a:cubicBezTo>
                  <a:cubicBezTo>
                    <a:pt x="27" y="65"/>
                    <a:pt x="0" y="146"/>
                    <a:pt x="27" y="255"/>
                  </a:cubicBezTo>
                  <a:cubicBezTo>
                    <a:pt x="48" y="338"/>
                    <a:pt x="132" y="373"/>
                    <a:pt x="207" y="373"/>
                  </a:cubicBezTo>
                  <a:cubicBezTo>
                    <a:pt x="230" y="373"/>
                    <a:pt x="252" y="370"/>
                    <a:pt x="271" y="363"/>
                  </a:cubicBezTo>
                  <a:cubicBezTo>
                    <a:pt x="380" y="336"/>
                    <a:pt x="407" y="227"/>
                    <a:pt x="380" y="119"/>
                  </a:cubicBezTo>
                  <a:cubicBezTo>
                    <a:pt x="338" y="36"/>
                    <a:pt x="281" y="1"/>
                    <a:pt x="2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6" name="Google Shape;1316;p17"/>
            <p:cNvSpPr/>
            <p:nvPr/>
          </p:nvSpPr>
          <p:spPr>
            <a:xfrm>
              <a:off x="7918189" y="3169793"/>
              <a:ext cx="66667" cy="118903"/>
            </a:xfrm>
            <a:custGeom>
              <a:avLst/>
              <a:gdLst/>
              <a:ahLst/>
              <a:cxnLst/>
              <a:rect l="l" t="t" r="r" b="b"/>
              <a:pathLst>
                <a:path w="924" h="1648" extrusionOk="0">
                  <a:moveTo>
                    <a:pt x="744" y="0"/>
                  </a:moveTo>
                  <a:cubicBezTo>
                    <a:pt x="716" y="0"/>
                    <a:pt x="686" y="7"/>
                    <a:pt x="652" y="20"/>
                  </a:cubicBezTo>
                  <a:cubicBezTo>
                    <a:pt x="598" y="20"/>
                    <a:pt x="571" y="48"/>
                    <a:pt x="571" y="75"/>
                  </a:cubicBezTo>
                  <a:lnTo>
                    <a:pt x="1" y="1594"/>
                  </a:lnTo>
                  <a:lnTo>
                    <a:pt x="109" y="1648"/>
                  </a:lnTo>
                  <a:lnTo>
                    <a:pt x="923" y="183"/>
                  </a:lnTo>
                  <a:cubicBezTo>
                    <a:pt x="882" y="61"/>
                    <a:pt x="827" y="0"/>
                    <a:pt x="7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7" name="Google Shape;1317;p17"/>
            <p:cNvSpPr/>
            <p:nvPr/>
          </p:nvSpPr>
          <p:spPr>
            <a:xfrm>
              <a:off x="7898636" y="3276216"/>
              <a:ext cx="39250" cy="35570"/>
            </a:xfrm>
            <a:custGeom>
              <a:avLst/>
              <a:gdLst/>
              <a:ahLst/>
              <a:cxnLst/>
              <a:rect l="l" t="t" r="r" b="b"/>
              <a:pathLst>
                <a:path w="544" h="493" extrusionOk="0">
                  <a:moveTo>
                    <a:pt x="286" y="1"/>
                  </a:moveTo>
                  <a:cubicBezTo>
                    <a:pt x="177" y="1"/>
                    <a:pt x="70" y="41"/>
                    <a:pt x="28" y="146"/>
                  </a:cubicBezTo>
                  <a:cubicBezTo>
                    <a:pt x="1" y="281"/>
                    <a:pt x="28" y="417"/>
                    <a:pt x="163" y="471"/>
                  </a:cubicBezTo>
                  <a:cubicBezTo>
                    <a:pt x="198" y="485"/>
                    <a:pt x="234" y="492"/>
                    <a:pt x="267" y="492"/>
                  </a:cubicBezTo>
                  <a:cubicBezTo>
                    <a:pt x="364" y="492"/>
                    <a:pt x="449" y="436"/>
                    <a:pt x="489" y="336"/>
                  </a:cubicBezTo>
                  <a:cubicBezTo>
                    <a:pt x="543" y="200"/>
                    <a:pt x="489" y="64"/>
                    <a:pt x="380" y="10"/>
                  </a:cubicBezTo>
                  <a:cubicBezTo>
                    <a:pt x="350" y="4"/>
                    <a:pt x="318" y="1"/>
                    <a:pt x="2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8" name="Google Shape;1318;p17"/>
            <p:cNvSpPr/>
            <p:nvPr/>
          </p:nvSpPr>
          <p:spPr>
            <a:xfrm>
              <a:off x="7837957" y="3124266"/>
              <a:ext cx="94011" cy="45094"/>
            </a:xfrm>
            <a:custGeom>
              <a:avLst/>
              <a:gdLst/>
              <a:ahLst/>
              <a:cxnLst/>
              <a:rect l="l" t="t" r="r" b="b"/>
              <a:pathLst>
                <a:path w="1303" h="625" extrusionOk="0">
                  <a:moveTo>
                    <a:pt x="1113" y="0"/>
                  </a:moveTo>
                  <a:lnTo>
                    <a:pt x="1" y="516"/>
                  </a:lnTo>
                  <a:lnTo>
                    <a:pt x="28" y="624"/>
                  </a:lnTo>
                  <a:lnTo>
                    <a:pt x="1249" y="245"/>
                  </a:lnTo>
                  <a:cubicBezTo>
                    <a:pt x="1303" y="109"/>
                    <a:pt x="1303" y="55"/>
                    <a:pt x="11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9" name="Google Shape;1319;p17"/>
            <p:cNvSpPr/>
            <p:nvPr/>
          </p:nvSpPr>
          <p:spPr>
            <a:xfrm>
              <a:off x="7818405" y="3150962"/>
              <a:ext cx="29437" cy="26912"/>
            </a:xfrm>
            <a:custGeom>
              <a:avLst/>
              <a:gdLst/>
              <a:ahLst/>
              <a:cxnLst/>
              <a:rect l="l" t="t" r="r" b="b"/>
              <a:pathLst>
                <a:path w="408" h="373" extrusionOk="0">
                  <a:moveTo>
                    <a:pt x="197" y="0"/>
                  </a:moveTo>
                  <a:cubicBezTo>
                    <a:pt x="176" y="0"/>
                    <a:pt x="155" y="4"/>
                    <a:pt x="136" y="10"/>
                  </a:cubicBezTo>
                  <a:cubicBezTo>
                    <a:pt x="28" y="92"/>
                    <a:pt x="1" y="173"/>
                    <a:pt x="28" y="254"/>
                  </a:cubicBezTo>
                  <a:cubicBezTo>
                    <a:pt x="48" y="337"/>
                    <a:pt x="117" y="373"/>
                    <a:pt x="184" y="373"/>
                  </a:cubicBezTo>
                  <a:cubicBezTo>
                    <a:pt x="205" y="373"/>
                    <a:pt x="226" y="369"/>
                    <a:pt x="245" y="363"/>
                  </a:cubicBezTo>
                  <a:cubicBezTo>
                    <a:pt x="353" y="309"/>
                    <a:pt x="407" y="227"/>
                    <a:pt x="353" y="119"/>
                  </a:cubicBezTo>
                  <a:cubicBezTo>
                    <a:pt x="333" y="36"/>
                    <a:pt x="264" y="0"/>
                    <a:pt x="1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0" name="Google Shape;1320;p17"/>
            <p:cNvSpPr/>
            <p:nvPr/>
          </p:nvSpPr>
          <p:spPr>
            <a:xfrm>
              <a:off x="7808664" y="3022534"/>
              <a:ext cx="121356" cy="66594"/>
            </a:xfrm>
            <a:custGeom>
              <a:avLst/>
              <a:gdLst/>
              <a:ahLst/>
              <a:cxnLst/>
              <a:rect l="l" t="t" r="r" b="b"/>
              <a:pathLst>
                <a:path w="1682" h="923" extrusionOk="0">
                  <a:moveTo>
                    <a:pt x="54" y="0"/>
                  </a:moveTo>
                  <a:lnTo>
                    <a:pt x="0" y="109"/>
                  </a:lnTo>
                  <a:lnTo>
                    <a:pt x="1438" y="922"/>
                  </a:lnTo>
                  <a:cubicBezTo>
                    <a:pt x="1627" y="868"/>
                    <a:pt x="1682" y="787"/>
                    <a:pt x="1627" y="651"/>
                  </a:cubicBezTo>
                  <a:cubicBezTo>
                    <a:pt x="1627" y="597"/>
                    <a:pt x="1573" y="570"/>
                    <a:pt x="1546" y="570"/>
                  </a:cubicBezTo>
                  <a:lnTo>
                    <a:pt x="5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1" name="Google Shape;1321;p17"/>
            <p:cNvSpPr/>
            <p:nvPr/>
          </p:nvSpPr>
          <p:spPr>
            <a:xfrm>
              <a:off x="7783195" y="3004207"/>
              <a:ext cx="39177" cy="36652"/>
            </a:xfrm>
            <a:custGeom>
              <a:avLst/>
              <a:gdLst/>
              <a:ahLst/>
              <a:cxnLst/>
              <a:rect l="l" t="t" r="r" b="b"/>
              <a:pathLst>
                <a:path w="543" h="508" extrusionOk="0">
                  <a:moveTo>
                    <a:pt x="286" y="0"/>
                  </a:moveTo>
                  <a:cubicBezTo>
                    <a:pt x="177" y="0"/>
                    <a:pt x="70" y="40"/>
                    <a:pt x="28" y="146"/>
                  </a:cubicBezTo>
                  <a:cubicBezTo>
                    <a:pt x="0" y="281"/>
                    <a:pt x="28" y="417"/>
                    <a:pt x="163" y="498"/>
                  </a:cubicBezTo>
                  <a:cubicBezTo>
                    <a:pt x="194" y="504"/>
                    <a:pt x="224" y="508"/>
                    <a:pt x="254" y="508"/>
                  </a:cubicBezTo>
                  <a:cubicBezTo>
                    <a:pt x="357" y="508"/>
                    <a:pt x="453" y="468"/>
                    <a:pt x="516" y="363"/>
                  </a:cubicBezTo>
                  <a:cubicBezTo>
                    <a:pt x="543" y="227"/>
                    <a:pt x="516" y="91"/>
                    <a:pt x="380" y="10"/>
                  </a:cubicBezTo>
                  <a:cubicBezTo>
                    <a:pt x="350" y="4"/>
                    <a:pt x="318" y="0"/>
                    <a:pt x="2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2" name="Google Shape;1322;p17"/>
            <p:cNvSpPr/>
            <p:nvPr/>
          </p:nvSpPr>
          <p:spPr>
            <a:xfrm>
              <a:off x="7928001" y="2942230"/>
              <a:ext cx="43146" cy="92568"/>
            </a:xfrm>
            <a:custGeom>
              <a:avLst/>
              <a:gdLst/>
              <a:ahLst/>
              <a:cxnLst/>
              <a:rect l="l" t="t" r="r" b="b"/>
              <a:pathLst>
                <a:path w="598" h="1283" extrusionOk="0">
                  <a:moveTo>
                    <a:pt x="82" y="1"/>
                  </a:moveTo>
                  <a:lnTo>
                    <a:pt x="1" y="28"/>
                  </a:lnTo>
                  <a:lnTo>
                    <a:pt x="353" y="1249"/>
                  </a:lnTo>
                  <a:cubicBezTo>
                    <a:pt x="406" y="1270"/>
                    <a:pt x="450" y="1283"/>
                    <a:pt x="486" y="1283"/>
                  </a:cubicBezTo>
                  <a:cubicBezTo>
                    <a:pt x="544" y="1283"/>
                    <a:pt x="581" y="1250"/>
                    <a:pt x="597" y="1167"/>
                  </a:cubicBezTo>
                  <a:lnTo>
                    <a:pt x="597" y="1113"/>
                  </a:lnTo>
                  <a:lnTo>
                    <a:pt x="8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3" name="Google Shape;1323;p17"/>
            <p:cNvSpPr/>
            <p:nvPr/>
          </p:nvSpPr>
          <p:spPr>
            <a:xfrm>
              <a:off x="7914293" y="2923976"/>
              <a:ext cx="31385" cy="25830"/>
            </a:xfrm>
            <a:custGeom>
              <a:avLst/>
              <a:gdLst/>
              <a:ahLst/>
              <a:cxnLst/>
              <a:rect l="l" t="t" r="r" b="b"/>
              <a:pathLst>
                <a:path w="435" h="358" extrusionOk="0">
                  <a:moveTo>
                    <a:pt x="224" y="0"/>
                  </a:moveTo>
                  <a:cubicBezTo>
                    <a:pt x="203" y="0"/>
                    <a:pt x="183" y="3"/>
                    <a:pt x="163" y="10"/>
                  </a:cubicBezTo>
                  <a:cubicBezTo>
                    <a:pt x="55" y="37"/>
                    <a:pt x="1" y="145"/>
                    <a:pt x="55" y="254"/>
                  </a:cubicBezTo>
                  <a:cubicBezTo>
                    <a:pt x="75" y="313"/>
                    <a:pt x="136" y="357"/>
                    <a:pt x="200" y="357"/>
                  </a:cubicBezTo>
                  <a:cubicBezTo>
                    <a:pt x="224" y="357"/>
                    <a:pt x="249" y="350"/>
                    <a:pt x="272" y="335"/>
                  </a:cubicBezTo>
                  <a:cubicBezTo>
                    <a:pt x="380" y="308"/>
                    <a:pt x="435" y="200"/>
                    <a:pt x="380" y="118"/>
                  </a:cubicBezTo>
                  <a:cubicBezTo>
                    <a:pt x="360" y="35"/>
                    <a:pt x="292" y="0"/>
                    <a:pt x="22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4" name="Google Shape;1324;p17"/>
            <p:cNvSpPr/>
            <p:nvPr/>
          </p:nvSpPr>
          <p:spPr>
            <a:xfrm>
              <a:off x="7861479" y="2965679"/>
              <a:ext cx="270130" cy="270202"/>
            </a:xfrm>
            <a:custGeom>
              <a:avLst/>
              <a:gdLst/>
              <a:ahLst/>
              <a:cxnLst/>
              <a:rect l="l" t="t" r="r" b="b"/>
              <a:pathLst>
                <a:path w="3744" h="3745" extrusionOk="0">
                  <a:moveTo>
                    <a:pt x="1922" y="1"/>
                  </a:moveTo>
                  <a:cubicBezTo>
                    <a:pt x="1905" y="1"/>
                    <a:pt x="1889" y="1"/>
                    <a:pt x="1872" y="1"/>
                  </a:cubicBezTo>
                  <a:cubicBezTo>
                    <a:pt x="841" y="1"/>
                    <a:pt x="0" y="815"/>
                    <a:pt x="0" y="1873"/>
                  </a:cubicBezTo>
                  <a:cubicBezTo>
                    <a:pt x="0" y="2877"/>
                    <a:pt x="814" y="3745"/>
                    <a:pt x="1872" y="3745"/>
                  </a:cubicBezTo>
                  <a:cubicBezTo>
                    <a:pt x="2875" y="3745"/>
                    <a:pt x="3743" y="2931"/>
                    <a:pt x="3743" y="1873"/>
                  </a:cubicBezTo>
                  <a:cubicBezTo>
                    <a:pt x="3743" y="832"/>
                    <a:pt x="2955" y="1"/>
                    <a:pt x="19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5" name="Google Shape;1325;p17"/>
            <p:cNvSpPr/>
            <p:nvPr/>
          </p:nvSpPr>
          <p:spPr>
            <a:xfrm>
              <a:off x="7967179" y="2856154"/>
              <a:ext cx="31385" cy="157648"/>
            </a:xfrm>
            <a:custGeom>
              <a:avLst/>
              <a:gdLst/>
              <a:ahLst/>
              <a:cxnLst/>
              <a:rect l="l" t="t" r="r" b="b"/>
              <a:pathLst>
                <a:path w="435" h="2185" extrusionOk="0">
                  <a:moveTo>
                    <a:pt x="136" y="1"/>
                  </a:moveTo>
                  <a:lnTo>
                    <a:pt x="0" y="2035"/>
                  </a:lnTo>
                  <a:cubicBezTo>
                    <a:pt x="74" y="2138"/>
                    <a:pt x="147" y="2185"/>
                    <a:pt x="221" y="2185"/>
                  </a:cubicBezTo>
                  <a:cubicBezTo>
                    <a:pt x="283" y="2185"/>
                    <a:pt x="345" y="2151"/>
                    <a:pt x="407" y="2089"/>
                  </a:cubicBezTo>
                  <a:cubicBezTo>
                    <a:pt x="434" y="2062"/>
                    <a:pt x="434" y="2035"/>
                    <a:pt x="434" y="1953"/>
                  </a:cubicBezTo>
                  <a:lnTo>
                    <a:pt x="29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6" name="Google Shape;1326;p17"/>
            <p:cNvSpPr/>
            <p:nvPr/>
          </p:nvSpPr>
          <p:spPr>
            <a:xfrm>
              <a:off x="7961263" y="2820944"/>
              <a:ext cx="45094" cy="45094"/>
            </a:xfrm>
            <a:custGeom>
              <a:avLst/>
              <a:gdLst/>
              <a:ahLst/>
              <a:cxnLst/>
              <a:rect l="l" t="t" r="r" b="b"/>
              <a:pathLst>
                <a:path w="625" h="625" extrusionOk="0">
                  <a:moveTo>
                    <a:pt x="326" y="0"/>
                  </a:moveTo>
                  <a:cubicBezTo>
                    <a:pt x="136" y="0"/>
                    <a:pt x="1" y="136"/>
                    <a:pt x="1" y="326"/>
                  </a:cubicBezTo>
                  <a:cubicBezTo>
                    <a:pt x="1" y="489"/>
                    <a:pt x="136" y="624"/>
                    <a:pt x="326" y="624"/>
                  </a:cubicBezTo>
                  <a:cubicBezTo>
                    <a:pt x="489" y="624"/>
                    <a:pt x="625" y="489"/>
                    <a:pt x="625" y="326"/>
                  </a:cubicBezTo>
                  <a:cubicBezTo>
                    <a:pt x="625" y="136"/>
                    <a:pt x="489" y="0"/>
                    <a:pt x="3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7" name="Google Shape;1327;p17"/>
            <p:cNvSpPr/>
            <p:nvPr/>
          </p:nvSpPr>
          <p:spPr>
            <a:xfrm>
              <a:off x="8047699" y="2946198"/>
              <a:ext cx="95671" cy="91053"/>
            </a:xfrm>
            <a:custGeom>
              <a:avLst/>
              <a:gdLst/>
              <a:ahLst/>
              <a:cxnLst/>
              <a:rect l="l" t="t" r="r" b="b"/>
              <a:pathLst>
                <a:path w="1326" h="1262" extrusionOk="0">
                  <a:moveTo>
                    <a:pt x="1217" y="0"/>
                  </a:moveTo>
                  <a:lnTo>
                    <a:pt x="23" y="1031"/>
                  </a:lnTo>
                  <a:cubicBezTo>
                    <a:pt x="1" y="1165"/>
                    <a:pt x="52" y="1262"/>
                    <a:pt x="162" y="1262"/>
                  </a:cubicBezTo>
                  <a:cubicBezTo>
                    <a:pt x="185" y="1262"/>
                    <a:pt x="211" y="1257"/>
                    <a:pt x="240" y="1248"/>
                  </a:cubicBezTo>
                  <a:cubicBezTo>
                    <a:pt x="267" y="1248"/>
                    <a:pt x="294" y="1248"/>
                    <a:pt x="349" y="1221"/>
                  </a:cubicBezTo>
                  <a:lnTo>
                    <a:pt x="1325" y="109"/>
                  </a:lnTo>
                  <a:lnTo>
                    <a:pt x="121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8" name="Google Shape;1328;p17"/>
            <p:cNvSpPr/>
            <p:nvPr/>
          </p:nvSpPr>
          <p:spPr>
            <a:xfrm>
              <a:off x="8123674" y="2926573"/>
              <a:ext cx="39250" cy="35353"/>
            </a:xfrm>
            <a:custGeom>
              <a:avLst/>
              <a:gdLst/>
              <a:ahLst/>
              <a:cxnLst/>
              <a:rect l="l" t="t" r="r" b="b"/>
              <a:pathLst>
                <a:path w="544" h="490" extrusionOk="0">
                  <a:moveTo>
                    <a:pt x="262" y="1"/>
                  </a:moveTo>
                  <a:cubicBezTo>
                    <a:pt x="204" y="1"/>
                    <a:pt x="150" y="28"/>
                    <a:pt x="109" y="82"/>
                  </a:cubicBezTo>
                  <a:cubicBezTo>
                    <a:pt x="1" y="164"/>
                    <a:pt x="1" y="299"/>
                    <a:pt x="109" y="408"/>
                  </a:cubicBezTo>
                  <a:cubicBezTo>
                    <a:pt x="150" y="462"/>
                    <a:pt x="204" y="489"/>
                    <a:pt x="262" y="489"/>
                  </a:cubicBezTo>
                  <a:cubicBezTo>
                    <a:pt x="320" y="489"/>
                    <a:pt x="381" y="462"/>
                    <a:pt x="435" y="408"/>
                  </a:cubicBezTo>
                  <a:cubicBezTo>
                    <a:pt x="543" y="299"/>
                    <a:pt x="543" y="164"/>
                    <a:pt x="435" y="82"/>
                  </a:cubicBezTo>
                  <a:cubicBezTo>
                    <a:pt x="381" y="28"/>
                    <a:pt x="320" y="1"/>
                    <a:pt x="2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9" name="Google Shape;1329;p17"/>
            <p:cNvSpPr/>
            <p:nvPr/>
          </p:nvSpPr>
          <p:spPr>
            <a:xfrm>
              <a:off x="8078724" y="3071452"/>
              <a:ext cx="162482" cy="31385"/>
            </a:xfrm>
            <a:custGeom>
              <a:avLst/>
              <a:gdLst/>
              <a:ahLst/>
              <a:cxnLst/>
              <a:rect l="l" t="t" r="r" b="b"/>
              <a:pathLst>
                <a:path w="2252" h="435" extrusionOk="0">
                  <a:moveTo>
                    <a:pt x="217" y="0"/>
                  </a:moveTo>
                  <a:cubicBezTo>
                    <a:pt x="0" y="136"/>
                    <a:pt x="0" y="271"/>
                    <a:pt x="136" y="407"/>
                  </a:cubicBezTo>
                  <a:cubicBezTo>
                    <a:pt x="190" y="434"/>
                    <a:pt x="217" y="434"/>
                    <a:pt x="271" y="434"/>
                  </a:cubicBezTo>
                  <a:lnTo>
                    <a:pt x="2251" y="298"/>
                  </a:lnTo>
                  <a:lnTo>
                    <a:pt x="2251" y="136"/>
                  </a:lnTo>
                  <a:lnTo>
                    <a:pt x="21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0" name="Google Shape;1330;p17"/>
            <p:cNvSpPr/>
            <p:nvPr/>
          </p:nvSpPr>
          <p:spPr>
            <a:xfrm>
              <a:off x="8229374" y="3065536"/>
              <a:ext cx="45094" cy="45094"/>
            </a:xfrm>
            <a:custGeom>
              <a:avLst/>
              <a:gdLst/>
              <a:ahLst/>
              <a:cxnLst/>
              <a:rect l="l" t="t" r="r" b="b"/>
              <a:pathLst>
                <a:path w="625" h="625" extrusionOk="0">
                  <a:moveTo>
                    <a:pt x="299" y="1"/>
                  </a:moveTo>
                  <a:cubicBezTo>
                    <a:pt x="136" y="1"/>
                    <a:pt x="1" y="136"/>
                    <a:pt x="1" y="326"/>
                  </a:cubicBezTo>
                  <a:cubicBezTo>
                    <a:pt x="1" y="489"/>
                    <a:pt x="136" y="625"/>
                    <a:pt x="299" y="625"/>
                  </a:cubicBezTo>
                  <a:cubicBezTo>
                    <a:pt x="462" y="625"/>
                    <a:pt x="624" y="489"/>
                    <a:pt x="597" y="326"/>
                  </a:cubicBezTo>
                  <a:cubicBezTo>
                    <a:pt x="597" y="136"/>
                    <a:pt x="462" y="1"/>
                    <a:pt x="2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1" name="Google Shape;1331;p17"/>
            <p:cNvSpPr/>
            <p:nvPr/>
          </p:nvSpPr>
          <p:spPr>
            <a:xfrm>
              <a:off x="8057440" y="3153271"/>
              <a:ext cx="89827" cy="94372"/>
            </a:xfrm>
            <a:custGeom>
              <a:avLst/>
              <a:gdLst/>
              <a:ahLst/>
              <a:cxnLst/>
              <a:rect l="l" t="t" r="r" b="b"/>
              <a:pathLst>
                <a:path w="1245" h="1308" extrusionOk="0">
                  <a:moveTo>
                    <a:pt x="209" y="0"/>
                  </a:moveTo>
                  <a:cubicBezTo>
                    <a:pt x="80" y="0"/>
                    <a:pt x="0" y="80"/>
                    <a:pt x="24" y="222"/>
                  </a:cubicBezTo>
                  <a:cubicBezTo>
                    <a:pt x="24" y="249"/>
                    <a:pt x="24" y="277"/>
                    <a:pt x="78" y="331"/>
                  </a:cubicBezTo>
                  <a:lnTo>
                    <a:pt x="1190" y="1307"/>
                  </a:lnTo>
                  <a:lnTo>
                    <a:pt x="1244" y="1199"/>
                  </a:lnTo>
                  <a:lnTo>
                    <a:pt x="268" y="5"/>
                  </a:lnTo>
                  <a:cubicBezTo>
                    <a:pt x="247" y="2"/>
                    <a:pt x="228" y="0"/>
                    <a:pt x="2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2" name="Google Shape;1332;p17"/>
            <p:cNvSpPr/>
            <p:nvPr/>
          </p:nvSpPr>
          <p:spPr>
            <a:xfrm>
              <a:off x="8133486" y="3229967"/>
              <a:ext cx="39250" cy="35281"/>
            </a:xfrm>
            <a:custGeom>
              <a:avLst/>
              <a:gdLst/>
              <a:ahLst/>
              <a:cxnLst/>
              <a:rect l="l" t="t" r="r" b="b"/>
              <a:pathLst>
                <a:path w="544" h="489" extrusionOk="0">
                  <a:moveTo>
                    <a:pt x="262" y="0"/>
                  </a:moveTo>
                  <a:cubicBezTo>
                    <a:pt x="204" y="0"/>
                    <a:pt x="150" y="27"/>
                    <a:pt x="109" y="82"/>
                  </a:cubicBezTo>
                  <a:cubicBezTo>
                    <a:pt x="1" y="163"/>
                    <a:pt x="1" y="299"/>
                    <a:pt x="109" y="407"/>
                  </a:cubicBezTo>
                  <a:cubicBezTo>
                    <a:pt x="150" y="461"/>
                    <a:pt x="204" y="488"/>
                    <a:pt x="262" y="488"/>
                  </a:cubicBezTo>
                  <a:cubicBezTo>
                    <a:pt x="319" y="488"/>
                    <a:pt x="380" y="461"/>
                    <a:pt x="435" y="407"/>
                  </a:cubicBezTo>
                  <a:cubicBezTo>
                    <a:pt x="543" y="299"/>
                    <a:pt x="543" y="163"/>
                    <a:pt x="435" y="82"/>
                  </a:cubicBezTo>
                  <a:cubicBezTo>
                    <a:pt x="380" y="27"/>
                    <a:pt x="319" y="0"/>
                    <a:pt x="2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3" name="Google Shape;1333;p17"/>
            <p:cNvSpPr/>
            <p:nvPr/>
          </p:nvSpPr>
          <p:spPr>
            <a:xfrm>
              <a:off x="7994524" y="3186027"/>
              <a:ext cx="31385" cy="159451"/>
            </a:xfrm>
            <a:custGeom>
              <a:avLst/>
              <a:gdLst/>
              <a:ahLst/>
              <a:cxnLst/>
              <a:rect l="l" t="t" r="r" b="b"/>
              <a:pathLst>
                <a:path w="435" h="2210" extrusionOk="0">
                  <a:moveTo>
                    <a:pt x="208" y="0"/>
                  </a:moveTo>
                  <a:cubicBezTo>
                    <a:pt x="148" y="0"/>
                    <a:pt x="88" y="34"/>
                    <a:pt x="28" y="94"/>
                  </a:cubicBezTo>
                  <a:cubicBezTo>
                    <a:pt x="1" y="148"/>
                    <a:pt x="1" y="175"/>
                    <a:pt x="1" y="229"/>
                  </a:cubicBezTo>
                  <a:lnTo>
                    <a:pt x="109" y="2209"/>
                  </a:lnTo>
                  <a:lnTo>
                    <a:pt x="299" y="2209"/>
                  </a:lnTo>
                  <a:lnTo>
                    <a:pt x="435" y="175"/>
                  </a:lnTo>
                  <a:cubicBezTo>
                    <a:pt x="359" y="54"/>
                    <a:pt x="283" y="0"/>
                    <a:pt x="2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4" name="Google Shape;1334;p17"/>
            <p:cNvSpPr/>
            <p:nvPr/>
          </p:nvSpPr>
          <p:spPr>
            <a:xfrm>
              <a:off x="7986732" y="3333648"/>
              <a:ext cx="43146" cy="43362"/>
            </a:xfrm>
            <a:custGeom>
              <a:avLst/>
              <a:gdLst/>
              <a:ahLst/>
              <a:cxnLst/>
              <a:rect l="l" t="t" r="r" b="b"/>
              <a:pathLst>
                <a:path w="598" h="601" extrusionOk="0">
                  <a:moveTo>
                    <a:pt x="299" y="1"/>
                  </a:moveTo>
                  <a:cubicBezTo>
                    <a:pt x="136" y="1"/>
                    <a:pt x="0" y="136"/>
                    <a:pt x="0" y="299"/>
                  </a:cubicBezTo>
                  <a:cubicBezTo>
                    <a:pt x="0" y="473"/>
                    <a:pt x="114" y="601"/>
                    <a:pt x="257" y="601"/>
                  </a:cubicBezTo>
                  <a:cubicBezTo>
                    <a:pt x="271" y="601"/>
                    <a:pt x="285" y="600"/>
                    <a:pt x="299" y="597"/>
                  </a:cubicBezTo>
                  <a:cubicBezTo>
                    <a:pt x="461" y="597"/>
                    <a:pt x="597" y="462"/>
                    <a:pt x="597" y="299"/>
                  </a:cubicBezTo>
                  <a:cubicBezTo>
                    <a:pt x="597" y="136"/>
                    <a:pt x="461" y="1"/>
                    <a:pt x="2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5" name="Google Shape;1335;p17"/>
            <p:cNvSpPr/>
            <p:nvPr/>
          </p:nvSpPr>
          <p:spPr>
            <a:xfrm>
              <a:off x="7849718" y="3163083"/>
              <a:ext cx="95599" cy="92352"/>
            </a:xfrm>
            <a:custGeom>
              <a:avLst/>
              <a:gdLst/>
              <a:ahLst/>
              <a:cxnLst/>
              <a:rect l="l" t="t" r="r" b="b"/>
              <a:pathLst>
                <a:path w="1325" h="1280" extrusionOk="0">
                  <a:moveTo>
                    <a:pt x="1133" y="1"/>
                  </a:moveTo>
                  <a:cubicBezTo>
                    <a:pt x="1118" y="1"/>
                    <a:pt x="1102" y="2"/>
                    <a:pt x="1086" y="5"/>
                  </a:cubicBezTo>
                  <a:cubicBezTo>
                    <a:pt x="1031" y="5"/>
                    <a:pt x="1004" y="5"/>
                    <a:pt x="977" y="59"/>
                  </a:cubicBezTo>
                  <a:lnTo>
                    <a:pt x="1" y="1171"/>
                  </a:lnTo>
                  <a:lnTo>
                    <a:pt x="82" y="1280"/>
                  </a:lnTo>
                  <a:lnTo>
                    <a:pt x="1275" y="249"/>
                  </a:lnTo>
                  <a:cubicBezTo>
                    <a:pt x="1324" y="103"/>
                    <a:pt x="1264" y="1"/>
                    <a:pt x="11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6" name="Google Shape;1336;p17"/>
            <p:cNvSpPr/>
            <p:nvPr/>
          </p:nvSpPr>
          <p:spPr>
            <a:xfrm>
              <a:off x="7830165" y="3239707"/>
              <a:ext cx="37229" cy="35281"/>
            </a:xfrm>
            <a:custGeom>
              <a:avLst/>
              <a:gdLst/>
              <a:ahLst/>
              <a:cxnLst/>
              <a:rect l="l" t="t" r="r" b="b"/>
              <a:pathLst>
                <a:path w="516" h="489" extrusionOk="0">
                  <a:moveTo>
                    <a:pt x="231" y="1"/>
                  </a:moveTo>
                  <a:cubicBezTo>
                    <a:pt x="170" y="1"/>
                    <a:pt x="109" y="28"/>
                    <a:pt x="55" y="82"/>
                  </a:cubicBezTo>
                  <a:cubicBezTo>
                    <a:pt x="0" y="164"/>
                    <a:pt x="0" y="299"/>
                    <a:pt x="55" y="408"/>
                  </a:cubicBezTo>
                  <a:cubicBezTo>
                    <a:pt x="109" y="462"/>
                    <a:pt x="170" y="489"/>
                    <a:pt x="231" y="489"/>
                  </a:cubicBezTo>
                  <a:cubicBezTo>
                    <a:pt x="292" y="489"/>
                    <a:pt x="353" y="462"/>
                    <a:pt x="407" y="408"/>
                  </a:cubicBezTo>
                  <a:cubicBezTo>
                    <a:pt x="516" y="299"/>
                    <a:pt x="516" y="164"/>
                    <a:pt x="407" y="82"/>
                  </a:cubicBezTo>
                  <a:cubicBezTo>
                    <a:pt x="353" y="28"/>
                    <a:pt x="292" y="1"/>
                    <a:pt x="2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7" name="Google Shape;1337;p17"/>
            <p:cNvSpPr/>
            <p:nvPr/>
          </p:nvSpPr>
          <p:spPr>
            <a:xfrm>
              <a:off x="7751882" y="3098797"/>
              <a:ext cx="160534" cy="31385"/>
            </a:xfrm>
            <a:custGeom>
              <a:avLst/>
              <a:gdLst/>
              <a:ahLst/>
              <a:cxnLst/>
              <a:rect l="l" t="t" r="r" b="b"/>
              <a:pathLst>
                <a:path w="2225" h="435" extrusionOk="0">
                  <a:moveTo>
                    <a:pt x="1953" y="1"/>
                  </a:moveTo>
                  <a:lnTo>
                    <a:pt x="0" y="136"/>
                  </a:lnTo>
                  <a:lnTo>
                    <a:pt x="0" y="299"/>
                  </a:lnTo>
                  <a:lnTo>
                    <a:pt x="2035" y="435"/>
                  </a:lnTo>
                  <a:cubicBezTo>
                    <a:pt x="2225" y="299"/>
                    <a:pt x="2225" y="164"/>
                    <a:pt x="2089" y="28"/>
                  </a:cubicBezTo>
                  <a:cubicBezTo>
                    <a:pt x="2062" y="1"/>
                    <a:pt x="2035" y="1"/>
                    <a:pt x="195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8" name="Google Shape;1338;p17"/>
            <p:cNvSpPr/>
            <p:nvPr/>
          </p:nvSpPr>
          <p:spPr>
            <a:xfrm>
              <a:off x="7716672" y="3091005"/>
              <a:ext cx="45094" cy="43146"/>
            </a:xfrm>
            <a:custGeom>
              <a:avLst/>
              <a:gdLst/>
              <a:ahLst/>
              <a:cxnLst/>
              <a:rect l="l" t="t" r="r" b="b"/>
              <a:pathLst>
                <a:path w="625" h="598" extrusionOk="0">
                  <a:moveTo>
                    <a:pt x="326" y="0"/>
                  </a:moveTo>
                  <a:cubicBezTo>
                    <a:pt x="136" y="0"/>
                    <a:pt x="0" y="136"/>
                    <a:pt x="0" y="299"/>
                  </a:cubicBezTo>
                  <a:cubicBezTo>
                    <a:pt x="0" y="461"/>
                    <a:pt x="136" y="597"/>
                    <a:pt x="326" y="597"/>
                  </a:cubicBezTo>
                  <a:cubicBezTo>
                    <a:pt x="488" y="597"/>
                    <a:pt x="624" y="461"/>
                    <a:pt x="624" y="299"/>
                  </a:cubicBezTo>
                  <a:cubicBezTo>
                    <a:pt x="624" y="136"/>
                    <a:pt x="488" y="0"/>
                    <a:pt x="3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9" name="Google Shape;1339;p17"/>
            <p:cNvSpPr/>
            <p:nvPr/>
          </p:nvSpPr>
          <p:spPr>
            <a:xfrm>
              <a:off x="7843874" y="2953990"/>
              <a:ext cx="91198" cy="93290"/>
            </a:xfrm>
            <a:custGeom>
              <a:avLst/>
              <a:gdLst/>
              <a:ahLst/>
              <a:cxnLst/>
              <a:rect l="l" t="t" r="r" b="b"/>
              <a:pathLst>
                <a:path w="1264" h="1293" extrusionOk="0">
                  <a:moveTo>
                    <a:pt x="82" y="1"/>
                  </a:moveTo>
                  <a:lnTo>
                    <a:pt x="0" y="55"/>
                  </a:lnTo>
                  <a:lnTo>
                    <a:pt x="1004" y="1276"/>
                  </a:lnTo>
                  <a:cubicBezTo>
                    <a:pt x="1038" y="1287"/>
                    <a:pt x="1069" y="1292"/>
                    <a:pt x="1098" y="1292"/>
                  </a:cubicBezTo>
                  <a:cubicBezTo>
                    <a:pt x="1205" y="1292"/>
                    <a:pt x="1264" y="1214"/>
                    <a:pt x="1221" y="1086"/>
                  </a:cubicBezTo>
                  <a:cubicBezTo>
                    <a:pt x="1221" y="1059"/>
                    <a:pt x="1221" y="1004"/>
                    <a:pt x="1194" y="977"/>
                  </a:cubicBezTo>
                  <a:lnTo>
                    <a:pt x="8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0" name="Google Shape;1340;p17"/>
            <p:cNvSpPr/>
            <p:nvPr/>
          </p:nvSpPr>
          <p:spPr>
            <a:xfrm>
              <a:off x="7820353" y="2935448"/>
              <a:ext cx="39250" cy="34271"/>
            </a:xfrm>
            <a:custGeom>
              <a:avLst/>
              <a:gdLst/>
              <a:ahLst/>
              <a:cxnLst/>
              <a:rect l="l" t="t" r="r" b="b"/>
              <a:pathLst>
                <a:path w="544" h="475" extrusionOk="0">
                  <a:moveTo>
                    <a:pt x="262" y="0"/>
                  </a:moveTo>
                  <a:cubicBezTo>
                    <a:pt x="204" y="0"/>
                    <a:pt x="150" y="14"/>
                    <a:pt x="109" y="41"/>
                  </a:cubicBezTo>
                  <a:cubicBezTo>
                    <a:pt x="1" y="149"/>
                    <a:pt x="1" y="285"/>
                    <a:pt x="109" y="393"/>
                  </a:cubicBezTo>
                  <a:cubicBezTo>
                    <a:pt x="150" y="448"/>
                    <a:pt x="204" y="475"/>
                    <a:pt x="262" y="475"/>
                  </a:cubicBezTo>
                  <a:cubicBezTo>
                    <a:pt x="319" y="475"/>
                    <a:pt x="380" y="448"/>
                    <a:pt x="435" y="393"/>
                  </a:cubicBezTo>
                  <a:cubicBezTo>
                    <a:pt x="543" y="285"/>
                    <a:pt x="543" y="149"/>
                    <a:pt x="435" y="41"/>
                  </a:cubicBezTo>
                  <a:cubicBezTo>
                    <a:pt x="380" y="14"/>
                    <a:pt x="319" y="0"/>
                    <a:pt x="2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1" name="Google Shape;1341;p17"/>
            <p:cNvSpPr/>
            <p:nvPr/>
          </p:nvSpPr>
          <p:spPr>
            <a:xfrm>
              <a:off x="7951522" y="3034006"/>
              <a:ext cx="45022" cy="45310"/>
            </a:xfrm>
            <a:custGeom>
              <a:avLst/>
              <a:gdLst/>
              <a:ahLst/>
              <a:cxnLst/>
              <a:rect l="l" t="t" r="r" b="b"/>
              <a:pathLst>
                <a:path w="624" h="628" extrusionOk="0">
                  <a:moveTo>
                    <a:pt x="361" y="1"/>
                  </a:moveTo>
                  <a:cubicBezTo>
                    <a:pt x="350" y="1"/>
                    <a:pt x="338" y="2"/>
                    <a:pt x="326" y="4"/>
                  </a:cubicBezTo>
                  <a:cubicBezTo>
                    <a:pt x="136" y="4"/>
                    <a:pt x="0" y="139"/>
                    <a:pt x="0" y="302"/>
                  </a:cubicBezTo>
                  <a:cubicBezTo>
                    <a:pt x="0" y="492"/>
                    <a:pt x="136" y="628"/>
                    <a:pt x="326" y="628"/>
                  </a:cubicBezTo>
                  <a:cubicBezTo>
                    <a:pt x="488" y="628"/>
                    <a:pt x="624" y="492"/>
                    <a:pt x="624" y="302"/>
                  </a:cubicBezTo>
                  <a:cubicBezTo>
                    <a:pt x="624" y="151"/>
                    <a:pt x="508" y="1"/>
                    <a:pt x="3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2" name="Google Shape;1342;p17"/>
            <p:cNvSpPr/>
            <p:nvPr/>
          </p:nvSpPr>
          <p:spPr>
            <a:xfrm>
              <a:off x="8016097" y="3120370"/>
              <a:ext cx="29365" cy="29437"/>
            </a:xfrm>
            <a:custGeom>
              <a:avLst/>
              <a:gdLst/>
              <a:ahLst/>
              <a:cxnLst/>
              <a:rect l="l" t="t" r="r" b="b"/>
              <a:pathLst>
                <a:path w="407" h="408" extrusionOk="0">
                  <a:moveTo>
                    <a:pt x="190" y="0"/>
                  </a:moveTo>
                  <a:cubicBezTo>
                    <a:pt x="109" y="0"/>
                    <a:pt x="0" y="82"/>
                    <a:pt x="0" y="190"/>
                  </a:cubicBezTo>
                  <a:cubicBezTo>
                    <a:pt x="0" y="299"/>
                    <a:pt x="109" y="407"/>
                    <a:pt x="190" y="407"/>
                  </a:cubicBezTo>
                  <a:cubicBezTo>
                    <a:pt x="299" y="407"/>
                    <a:pt x="407" y="299"/>
                    <a:pt x="407" y="190"/>
                  </a:cubicBezTo>
                  <a:cubicBezTo>
                    <a:pt x="407" y="54"/>
                    <a:pt x="326" y="0"/>
                    <a:pt x="1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3" name="Google Shape;1343;p17"/>
            <p:cNvSpPr/>
            <p:nvPr/>
          </p:nvSpPr>
          <p:spPr>
            <a:xfrm>
              <a:off x="7945606" y="3125854"/>
              <a:ext cx="13781" cy="16089"/>
            </a:xfrm>
            <a:custGeom>
              <a:avLst/>
              <a:gdLst/>
              <a:ahLst/>
              <a:cxnLst/>
              <a:rect l="l" t="t" r="r" b="b"/>
              <a:pathLst>
                <a:path w="191" h="223" extrusionOk="0">
                  <a:moveTo>
                    <a:pt x="112" y="0"/>
                  </a:moveTo>
                  <a:cubicBezTo>
                    <a:pt x="103" y="0"/>
                    <a:pt x="93" y="2"/>
                    <a:pt x="82" y="6"/>
                  </a:cubicBezTo>
                  <a:cubicBezTo>
                    <a:pt x="55" y="6"/>
                    <a:pt x="1" y="60"/>
                    <a:pt x="1" y="114"/>
                  </a:cubicBezTo>
                  <a:cubicBezTo>
                    <a:pt x="1" y="168"/>
                    <a:pt x="28" y="223"/>
                    <a:pt x="82" y="223"/>
                  </a:cubicBezTo>
                  <a:cubicBezTo>
                    <a:pt x="136" y="223"/>
                    <a:pt x="191" y="195"/>
                    <a:pt x="191" y="114"/>
                  </a:cubicBezTo>
                  <a:cubicBezTo>
                    <a:pt x="191" y="67"/>
                    <a:pt x="170" y="0"/>
                    <a:pt x="1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4" name="Google Shape;1344;p17"/>
            <p:cNvSpPr/>
            <p:nvPr/>
          </p:nvSpPr>
          <p:spPr>
            <a:xfrm>
              <a:off x="8037598" y="3055795"/>
              <a:ext cx="13781" cy="15729"/>
            </a:xfrm>
            <a:custGeom>
              <a:avLst/>
              <a:gdLst/>
              <a:ahLst/>
              <a:cxnLst/>
              <a:rect l="l" t="t" r="r" b="b"/>
              <a:pathLst>
                <a:path w="191" h="218" extrusionOk="0">
                  <a:moveTo>
                    <a:pt x="109" y="0"/>
                  </a:moveTo>
                  <a:cubicBezTo>
                    <a:pt x="55" y="0"/>
                    <a:pt x="1" y="54"/>
                    <a:pt x="1" y="109"/>
                  </a:cubicBezTo>
                  <a:cubicBezTo>
                    <a:pt x="1" y="136"/>
                    <a:pt x="28" y="217"/>
                    <a:pt x="109" y="217"/>
                  </a:cubicBezTo>
                  <a:cubicBezTo>
                    <a:pt x="136" y="217"/>
                    <a:pt x="190" y="190"/>
                    <a:pt x="190" y="109"/>
                  </a:cubicBezTo>
                  <a:cubicBezTo>
                    <a:pt x="190" y="54"/>
                    <a:pt x="163" y="0"/>
                    <a:pt x="1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1007899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1345"/>
        <p:cNvGrpSpPr/>
        <p:nvPr/>
      </p:nvGrpSpPr>
      <p:grpSpPr>
        <a:xfrm>
          <a:off x="0" y="0"/>
          <a:ext cx="0" cy="0"/>
          <a:chOff x="0" y="0"/>
          <a:chExt cx="0" cy="0"/>
        </a:xfrm>
      </p:grpSpPr>
      <p:sp>
        <p:nvSpPr>
          <p:cNvPr id="1346" name="Google Shape;1346;p18"/>
          <p:cNvSpPr txBox="1">
            <a:spLocks noGrp="1"/>
          </p:cNvSpPr>
          <p:nvPr>
            <p:ph type="title" hasCustomPrompt="1"/>
          </p:nvPr>
        </p:nvSpPr>
        <p:spPr>
          <a:xfrm>
            <a:off x="4346200" y="736533"/>
            <a:ext cx="3499600" cy="1102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500"/>
              <a:buNone/>
              <a:defRPr sz="44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1347" name="Google Shape;1347;p18"/>
          <p:cNvSpPr txBox="1">
            <a:spLocks noGrp="1"/>
          </p:cNvSpPr>
          <p:nvPr>
            <p:ph type="subTitle" idx="1"/>
          </p:nvPr>
        </p:nvSpPr>
        <p:spPr>
          <a:xfrm>
            <a:off x="4346200" y="1733767"/>
            <a:ext cx="3499600" cy="79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atin typeface="Nunito"/>
                <a:ea typeface="Nunito"/>
                <a:cs typeface="Nunito"/>
                <a:sym typeface="Nunito"/>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en-US"/>
              <a:t>Click to edit Master subtitle style</a:t>
            </a:r>
            <a:endParaRPr/>
          </a:p>
        </p:txBody>
      </p:sp>
      <p:sp>
        <p:nvSpPr>
          <p:cNvPr id="1348" name="Google Shape;1348;p18"/>
          <p:cNvSpPr txBox="1">
            <a:spLocks noGrp="1"/>
          </p:cNvSpPr>
          <p:nvPr>
            <p:ph type="title" idx="2" hasCustomPrompt="1"/>
          </p:nvPr>
        </p:nvSpPr>
        <p:spPr>
          <a:xfrm>
            <a:off x="4346200" y="4737033"/>
            <a:ext cx="3499600" cy="1102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500"/>
              <a:buNone/>
              <a:defRPr sz="44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1349" name="Google Shape;1349;p18"/>
          <p:cNvSpPr txBox="1">
            <a:spLocks noGrp="1"/>
          </p:cNvSpPr>
          <p:nvPr>
            <p:ph type="subTitle" idx="3"/>
          </p:nvPr>
        </p:nvSpPr>
        <p:spPr>
          <a:xfrm>
            <a:off x="4346200" y="5734267"/>
            <a:ext cx="3499600" cy="79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atin typeface="Nunito"/>
                <a:ea typeface="Nunito"/>
                <a:cs typeface="Nunito"/>
                <a:sym typeface="Nunito"/>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en-US"/>
              <a:t>Click to edit Master subtitle style</a:t>
            </a:r>
            <a:endParaRPr/>
          </a:p>
        </p:txBody>
      </p:sp>
      <p:sp>
        <p:nvSpPr>
          <p:cNvPr id="1350" name="Google Shape;1350;p18"/>
          <p:cNvSpPr txBox="1">
            <a:spLocks noGrp="1"/>
          </p:cNvSpPr>
          <p:nvPr>
            <p:ph type="title" idx="4" hasCustomPrompt="1"/>
          </p:nvPr>
        </p:nvSpPr>
        <p:spPr>
          <a:xfrm>
            <a:off x="4346200" y="2736784"/>
            <a:ext cx="3499600" cy="1102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500"/>
              <a:buNone/>
              <a:defRPr sz="44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1351" name="Google Shape;1351;p18"/>
          <p:cNvSpPr txBox="1">
            <a:spLocks noGrp="1"/>
          </p:cNvSpPr>
          <p:nvPr>
            <p:ph type="subTitle" idx="5"/>
          </p:nvPr>
        </p:nvSpPr>
        <p:spPr>
          <a:xfrm>
            <a:off x="4346200" y="3734017"/>
            <a:ext cx="3499600" cy="79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atin typeface="Nunito"/>
                <a:ea typeface="Nunito"/>
                <a:cs typeface="Nunito"/>
                <a:sym typeface="Nunito"/>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en-US"/>
              <a:t>Click to edit Master subtitle style</a:t>
            </a:r>
            <a:endParaRPr/>
          </a:p>
        </p:txBody>
      </p:sp>
      <p:grpSp>
        <p:nvGrpSpPr>
          <p:cNvPr id="1352" name="Google Shape;1352;p18"/>
          <p:cNvGrpSpPr/>
          <p:nvPr/>
        </p:nvGrpSpPr>
        <p:grpSpPr>
          <a:xfrm>
            <a:off x="-3426863" y="-330199"/>
            <a:ext cx="7720972" cy="7722108"/>
            <a:chOff x="-1523966" y="1"/>
            <a:chExt cx="5143200" cy="5143500"/>
          </a:xfrm>
        </p:grpSpPr>
        <p:sp>
          <p:nvSpPr>
            <p:cNvPr id="1353" name="Google Shape;1353;p18"/>
            <p:cNvSpPr/>
            <p:nvPr/>
          </p:nvSpPr>
          <p:spPr>
            <a:xfrm flipH="1">
              <a:off x="-1523966" y="1"/>
              <a:ext cx="5143200" cy="51435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4" name="Google Shape;1354;p18"/>
            <p:cNvSpPr/>
            <p:nvPr/>
          </p:nvSpPr>
          <p:spPr>
            <a:xfrm flipH="1">
              <a:off x="-619166" y="452387"/>
              <a:ext cx="4238400" cy="4238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55" name="Google Shape;1355;p18"/>
          <p:cNvGrpSpPr/>
          <p:nvPr/>
        </p:nvGrpSpPr>
        <p:grpSpPr>
          <a:xfrm>
            <a:off x="7897893" y="-330199"/>
            <a:ext cx="7720972" cy="7722108"/>
            <a:chOff x="5943634" y="1"/>
            <a:chExt cx="5143200" cy="5143500"/>
          </a:xfrm>
        </p:grpSpPr>
        <p:sp>
          <p:nvSpPr>
            <p:cNvPr id="1356" name="Google Shape;1356;p18"/>
            <p:cNvSpPr/>
            <p:nvPr/>
          </p:nvSpPr>
          <p:spPr>
            <a:xfrm>
              <a:off x="5943634" y="1"/>
              <a:ext cx="5143200" cy="51435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7" name="Google Shape;1357;p18"/>
            <p:cNvSpPr/>
            <p:nvPr/>
          </p:nvSpPr>
          <p:spPr>
            <a:xfrm>
              <a:off x="5943634" y="452387"/>
              <a:ext cx="4238400" cy="4238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58" name="Google Shape;1358;p18"/>
          <p:cNvGrpSpPr/>
          <p:nvPr/>
        </p:nvGrpSpPr>
        <p:grpSpPr>
          <a:xfrm rot="10800000" flipH="1">
            <a:off x="9859605" y="3593607"/>
            <a:ext cx="1275196" cy="1271165"/>
            <a:chOff x="7716672" y="2820944"/>
            <a:chExt cx="557796" cy="556065"/>
          </a:xfrm>
        </p:grpSpPr>
        <p:sp>
          <p:nvSpPr>
            <p:cNvPr id="1359" name="Google Shape;1359;p18"/>
            <p:cNvSpPr/>
            <p:nvPr/>
          </p:nvSpPr>
          <p:spPr>
            <a:xfrm>
              <a:off x="8008233" y="2912937"/>
              <a:ext cx="66594" cy="118903"/>
            </a:xfrm>
            <a:custGeom>
              <a:avLst/>
              <a:gdLst/>
              <a:ahLst/>
              <a:cxnLst/>
              <a:rect l="l" t="t" r="r" b="b"/>
              <a:pathLst>
                <a:path w="923" h="1648" extrusionOk="0">
                  <a:moveTo>
                    <a:pt x="814" y="0"/>
                  </a:moveTo>
                  <a:lnTo>
                    <a:pt x="1" y="1438"/>
                  </a:lnTo>
                  <a:cubicBezTo>
                    <a:pt x="21" y="1581"/>
                    <a:pt x="88" y="1647"/>
                    <a:pt x="179" y="1647"/>
                  </a:cubicBezTo>
                  <a:cubicBezTo>
                    <a:pt x="208" y="1647"/>
                    <a:pt x="239" y="1641"/>
                    <a:pt x="272" y="1628"/>
                  </a:cubicBezTo>
                  <a:cubicBezTo>
                    <a:pt x="299" y="1628"/>
                    <a:pt x="353" y="1573"/>
                    <a:pt x="353" y="1546"/>
                  </a:cubicBezTo>
                  <a:lnTo>
                    <a:pt x="923" y="54"/>
                  </a:lnTo>
                  <a:lnTo>
                    <a:pt x="81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0" name="Google Shape;1360;p18"/>
            <p:cNvSpPr/>
            <p:nvPr/>
          </p:nvSpPr>
          <p:spPr>
            <a:xfrm>
              <a:off x="8051307" y="2888766"/>
              <a:ext cx="43146" cy="36652"/>
            </a:xfrm>
            <a:custGeom>
              <a:avLst/>
              <a:gdLst/>
              <a:ahLst/>
              <a:cxnLst/>
              <a:rect l="l" t="t" r="r" b="b"/>
              <a:pathLst>
                <a:path w="598" h="508" extrusionOk="0">
                  <a:moveTo>
                    <a:pt x="290" y="0"/>
                  </a:moveTo>
                  <a:cubicBezTo>
                    <a:pt x="188" y="0"/>
                    <a:pt x="97" y="40"/>
                    <a:pt x="55" y="145"/>
                  </a:cubicBezTo>
                  <a:cubicBezTo>
                    <a:pt x="0" y="281"/>
                    <a:pt x="55" y="416"/>
                    <a:pt x="190" y="498"/>
                  </a:cubicBezTo>
                  <a:cubicBezTo>
                    <a:pt x="221" y="504"/>
                    <a:pt x="251" y="507"/>
                    <a:pt x="281" y="507"/>
                  </a:cubicBezTo>
                  <a:cubicBezTo>
                    <a:pt x="383" y="507"/>
                    <a:pt x="474" y="467"/>
                    <a:pt x="516" y="362"/>
                  </a:cubicBezTo>
                  <a:cubicBezTo>
                    <a:pt x="597" y="227"/>
                    <a:pt x="516" y="91"/>
                    <a:pt x="380" y="10"/>
                  </a:cubicBezTo>
                  <a:cubicBezTo>
                    <a:pt x="350" y="4"/>
                    <a:pt x="319" y="0"/>
                    <a:pt x="2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1" name="Google Shape;1361;p18"/>
            <p:cNvSpPr/>
            <p:nvPr/>
          </p:nvSpPr>
          <p:spPr>
            <a:xfrm>
              <a:off x="8059099" y="3032274"/>
              <a:ext cx="95960" cy="43146"/>
            </a:xfrm>
            <a:custGeom>
              <a:avLst/>
              <a:gdLst/>
              <a:ahLst/>
              <a:cxnLst/>
              <a:rect l="l" t="t" r="r" b="b"/>
              <a:pathLst>
                <a:path w="1330" h="598" extrusionOk="0">
                  <a:moveTo>
                    <a:pt x="1303" y="1"/>
                  </a:moveTo>
                  <a:lnTo>
                    <a:pt x="82" y="380"/>
                  </a:lnTo>
                  <a:cubicBezTo>
                    <a:pt x="1" y="516"/>
                    <a:pt x="1" y="570"/>
                    <a:pt x="136" y="597"/>
                  </a:cubicBezTo>
                  <a:lnTo>
                    <a:pt x="218" y="597"/>
                  </a:lnTo>
                  <a:lnTo>
                    <a:pt x="1330" y="109"/>
                  </a:lnTo>
                  <a:lnTo>
                    <a:pt x="130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2" name="Google Shape;1362;p18"/>
            <p:cNvSpPr/>
            <p:nvPr/>
          </p:nvSpPr>
          <p:spPr>
            <a:xfrm>
              <a:off x="8145247" y="3021812"/>
              <a:ext cx="29437" cy="25830"/>
            </a:xfrm>
            <a:custGeom>
              <a:avLst/>
              <a:gdLst/>
              <a:ahLst/>
              <a:cxnLst/>
              <a:rect l="l" t="t" r="r" b="b"/>
              <a:pathLst>
                <a:path w="408" h="358" extrusionOk="0">
                  <a:moveTo>
                    <a:pt x="212" y="0"/>
                  </a:moveTo>
                  <a:cubicBezTo>
                    <a:pt x="187" y="0"/>
                    <a:pt x="162" y="4"/>
                    <a:pt x="136" y="10"/>
                  </a:cubicBezTo>
                  <a:cubicBezTo>
                    <a:pt x="27" y="37"/>
                    <a:pt x="0" y="146"/>
                    <a:pt x="27" y="254"/>
                  </a:cubicBezTo>
                  <a:cubicBezTo>
                    <a:pt x="47" y="313"/>
                    <a:pt x="109" y="357"/>
                    <a:pt x="182" y="357"/>
                  </a:cubicBezTo>
                  <a:cubicBezTo>
                    <a:pt x="211" y="357"/>
                    <a:pt x="241" y="351"/>
                    <a:pt x="272" y="336"/>
                  </a:cubicBezTo>
                  <a:cubicBezTo>
                    <a:pt x="380" y="308"/>
                    <a:pt x="407" y="200"/>
                    <a:pt x="380" y="119"/>
                  </a:cubicBezTo>
                  <a:cubicBezTo>
                    <a:pt x="359" y="36"/>
                    <a:pt x="291" y="0"/>
                    <a:pt x="2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3" name="Google Shape;1363;p18"/>
            <p:cNvSpPr/>
            <p:nvPr/>
          </p:nvSpPr>
          <p:spPr>
            <a:xfrm>
              <a:off x="8063067" y="3112506"/>
              <a:ext cx="121356" cy="66594"/>
            </a:xfrm>
            <a:custGeom>
              <a:avLst/>
              <a:gdLst/>
              <a:ahLst/>
              <a:cxnLst/>
              <a:rect l="l" t="t" r="r" b="b"/>
              <a:pathLst>
                <a:path w="1682" h="923" extrusionOk="0">
                  <a:moveTo>
                    <a:pt x="217" y="1"/>
                  </a:moveTo>
                  <a:cubicBezTo>
                    <a:pt x="54" y="28"/>
                    <a:pt x="0" y="136"/>
                    <a:pt x="54" y="272"/>
                  </a:cubicBezTo>
                  <a:cubicBezTo>
                    <a:pt x="54" y="299"/>
                    <a:pt x="81" y="353"/>
                    <a:pt x="136" y="353"/>
                  </a:cubicBezTo>
                  <a:lnTo>
                    <a:pt x="1600" y="923"/>
                  </a:lnTo>
                  <a:lnTo>
                    <a:pt x="1682" y="814"/>
                  </a:lnTo>
                  <a:lnTo>
                    <a:pt x="21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4" name="Google Shape;1364;p18"/>
            <p:cNvSpPr/>
            <p:nvPr/>
          </p:nvSpPr>
          <p:spPr>
            <a:xfrm>
              <a:off x="8170644" y="3158826"/>
              <a:ext cx="39250" cy="37157"/>
            </a:xfrm>
            <a:custGeom>
              <a:avLst/>
              <a:gdLst/>
              <a:ahLst/>
              <a:cxnLst/>
              <a:rect l="l" t="t" r="r" b="b"/>
              <a:pathLst>
                <a:path w="544" h="515" extrusionOk="0">
                  <a:moveTo>
                    <a:pt x="263" y="0"/>
                  </a:moveTo>
                  <a:cubicBezTo>
                    <a:pt x="161" y="0"/>
                    <a:pt x="70" y="40"/>
                    <a:pt x="28" y="145"/>
                  </a:cubicBezTo>
                  <a:cubicBezTo>
                    <a:pt x="1" y="281"/>
                    <a:pt x="28" y="417"/>
                    <a:pt x="164" y="471"/>
                  </a:cubicBezTo>
                  <a:cubicBezTo>
                    <a:pt x="210" y="499"/>
                    <a:pt x="257" y="514"/>
                    <a:pt x="301" y="514"/>
                  </a:cubicBezTo>
                  <a:cubicBezTo>
                    <a:pt x="383" y="514"/>
                    <a:pt x="454" y="459"/>
                    <a:pt x="489" y="335"/>
                  </a:cubicBezTo>
                  <a:cubicBezTo>
                    <a:pt x="543" y="200"/>
                    <a:pt x="489" y="64"/>
                    <a:pt x="354" y="10"/>
                  </a:cubicBezTo>
                  <a:cubicBezTo>
                    <a:pt x="323" y="4"/>
                    <a:pt x="293"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5" name="Google Shape;1365;p18"/>
            <p:cNvSpPr/>
            <p:nvPr/>
          </p:nvSpPr>
          <p:spPr>
            <a:xfrm>
              <a:off x="8019993" y="3165248"/>
              <a:ext cx="45094" cy="94084"/>
            </a:xfrm>
            <a:custGeom>
              <a:avLst/>
              <a:gdLst/>
              <a:ahLst/>
              <a:cxnLst/>
              <a:rect l="l" t="t" r="r" b="b"/>
              <a:pathLst>
                <a:path w="625" h="1304" extrusionOk="0">
                  <a:moveTo>
                    <a:pt x="107" y="1"/>
                  </a:moveTo>
                  <a:cubicBezTo>
                    <a:pt x="62" y="1"/>
                    <a:pt x="31" y="34"/>
                    <a:pt x="0" y="111"/>
                  </a:cubicBezTo>
                  <a:lnTo>
                    <a:pt x="0" y="192"/>
                  </a:lnTo>
                  <a:lnTo>
                    <a:pt x="516" y="1304"/>
                  </a:lnTo>
                  <a:lnTo>
                    <a:pt x="624" y="1277"/>
                  </a:lnTo>
                  <a:lnTo>
                    <a:pt x="245" y="56"/>
                  </a:lnTo>
                  <a:cubicBezTo>
                    <a:pt x="185" y="21"/>
                    <a:pt x="142" y="1"/>
                    <a:pt x="1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6" name="Google Shape;1366;p18"/>
            <p:cNvSpPr/>
            <p:nvPr/>
          </p:nvSpPr>
          <p:spPr>
            <a:xfrm>
              <a:off x="8045463" y="3250747"/>
              <a:ext cx="29365" cy="26912"/>
            </a:xfrm>
            <a:custGeom>
              <a:avLst/>
              <a:gdLst/>
              <a:ahLst/>
              <a:cxnLst/>
              <a:rect l="l" t="t" r="r" b="b"/>
              <a:pathLst>
                <a:path w="407" h="373" extrusionOk="0">
                  <a:moveTo>
                    <a:pt x="208" y="1"/>
                  </a:moveTo>
                  <a:cubicBezTo>
                    <a:pt x="185" y="1"/>
                    <a:pt x="161" y="4"/>
                    <a:pt x="136" y="11"/>
                  </a:cubicBezTo>
                  <a:cubicBezTo>
                    <a:pt x="27" y="65"/>
                    <a:pt x="0" y="146"/>
                    <a:pt x="27" y="255"/>
                  </a:cubicBezTo>
                  <a:cubicBezTo>
                    <a:pt x="48" y="338"/>
                    <a:pt x="132" y="373"/>
                    <a:pt x="207" y="373"/>
                  </a:cubicBezTo>
                  <a:cubicBezTo>
                    <a:pt x="230" y="373"/>
                    <a:pt x="252" y="370"/>
                    <a:pt x="271" y="363"/>
                  </a:cubicBezTo>
                  <a:cubicBezTo>
                    <a:pt x="380" y="336"/>
                    <a:pt x="407" y="227"/>
                    <a:pt x="380" y="119"/>
                  </a:cubicBezTo>
                  <a:cubicBezTo>
                    <a:pt x="338" y="36"/>
                    <a:pt x="281" y="1"/>
                    <a:pt x="2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7" name="Google Shape;1367;p18"/>
            <p:cNvSpPr/>
            <p:nvPr/>
          </p:nvSpPr>
          <p:spPr>
            <a:xfrm>
              <a:off x="7918189" y="3169793"/>
              <a:ext cx="66667" cy="118903"/>
            </a:xfrm>
            <a:custGeom>
              <a:avLst/>
              <a:gdLst/>
              <a:ahLst/>
              <a:cxnLst/>
              <a:rect l="l" t="t" r="r" b="b"/>
              <a:pathLst>
                <a:path w="924" h="1648" extrusionOk="0">
                  <a:moveTo>
                    <a:pt x="744" y="0"/>
                  </a:moveTo>
                  <a:cubicBezTo>
                    <a:pt x="716" y="0"/>
                    <a:pt x="686" y="7"/>
                    <a:pt x="652" y="20"/>
                  </a:cubicBezTo>
                  <a:cubicBezTo>
                    <a:pt x="598" y="20"/>
                    <a:pt x="571" y="48"/>
                    <a:pt x="571" y="75"/>
                  </a:cubicBezTo>
                  <a:lnTo>
                    <a:pt x="1" y="1594"/>
                  </a:lnTo>
                  <a:lnTo>
                    <a:pt x="109" y="1648"/>
                  </a:lnTo>
                  <a:lnTo>
                    <a:pt x="923" y="183"/>
                  </a:lnTo>
                  <a:cubicBezTo>
                    <a:pt x="882" y="61"/>
                    <a:pt x="827" y="0"/>
                    <a:pt x="7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8" name="Google Shape;1368;p18"/>
            <p:cNvSpPr/>
            <p:nvPr/>
          </p:nvSpPr>
          <p:spPr>
            <a:xfrm>
              <a:off x="7898636" y="3276216"/>
              <a:ext cx="39250" cy="35570"/>
            </a:xfrm>
            <a:custGeom>
              <a:avLst/>
              <a:gdLst/>
              <a:ahLst/>
              <a:cxnLst/>
              <a:rect l="l" t="t" r="r" b="b"/>
              <a:pathLst>
                <a:path w="544" h="493" extrusionOk="0">
                  <a:moveTo>
                    <a:pt x="286" y="1"/>
                  </a:moveTo>
                  <a:cubicBezTo>
                    <a:pt x="177" y="1"/>
                    <a:pt x="70" y="41"/>
                    <a:pt x="28" y="146"/>
                  </a:cubicBezTo>
                  <a:cubicBezTo>
                    <a:pt x="1" y="281"/>
                    <a:pt x="28" y="417"/>
                    <a:pt x="163" y="471"/>
                  </a:cubicBezTo>
                  <a:cubicBezTo>
                    <a:pt x="198" y="485"/>
                    <a:pt x="234" y="492"/>
                    <a:pt x="267" y="492"/>
                  </a:cubicBezTo>
                  <a:cubicBezTo>
                    <a:pt x="364" y="492"/>
                    <a:pt x="449" y="436"/>
                    <a:pt x="489" y="336"/>
                  </a:cubicBezTo>
                  <a:cubicBezTo>
                    <a:pt x="543" y="200"/>
                    <a:pt x="489" y="64"/>
                    <a:pt x="380" y="10"/>
                  </a:cubicBezTo>
                  <a:cubicBezTo>
                    <a:pt x="350" y="4"/>
                    <a:pt x="318" y="1"/>
                    <a:pt x="2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9" name="Google Shape;1369;p18"/>
            <p:cNvSpPr/>
            <p:nvPr/>
          </p:nvSpPr>
          <p:spPr>
            <a:xfrm>
              <a:off x="7837957" y="3124266"/>
              <a:ext cx="94011" cy="45094"/>
            </a:xfrm>
            <a:custGeom>
              <a:avLst/>
              <a:gdLst/>
              <a:ahLst/>
              <a:cxnLst/>
              <a:rect l="l" t="t" r="r" b="b"/>
              <a:pathLst>
                <a:path w="1303" h="625" extrusionOk="0">
                  <a:moveTo>
                    <a:pt x="1113" y="0"/>
                  </a:moveTo>
                  <a:lnTo>
                    <a:pt x="1" y="516"/>
                  </a:lnTo>
                  <a:lnTo>
                    <a:pt x="28" y="624"/>
                  </a:lnTo>
                  <a:lnTo>
                    <a:pt x="1249" y="245"/>
                  </a:lnTo>
                  <a:cubicBezTo>
                    <a:pt x="1303" y="109"/>
                    <a:pt x="1303" y="55"/>
                    <a:pt x="1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0" name="Google Shape;1370;p18"/>
            <p:cNvSpPr/>
            <p:nvPr/>
          </p:nvSpPr>
          <p:spPr>
            <a:xfrm>
              <a:off x="7818405" y="3150962"/>
              <a:ext cx="29437" cy="26912"/>
            </a:xfrm>
            <a:custGeom>
              <a:avLst/>
              <a:gdLst/>
              <a:ahLst/>
              <a:cxnLst/>
              <a:rect l="l" t="t" r="r" b="b"/>
              <a:pathLst>
                <a:path w="408" h="373" extrusionOk="0">
                  <a:moveTo>
                    <a:pt x="197" y="0"/>
                  </a:moveTo>
                  <a:cubicBezTo>
                    <a:pt x="176" y="0"/>
                    <a:pt x="155" y="4"/>
                    <a:pt x="136" y="10"/>
                  </a:cubicBezTo>
                  <a:cubicBezTo>
                    <a:pt x="28" y="92"/>
                    <a:pt x="1" y="173"/>
                    <a:pt x="28" y="254"/>
                  </a:cubicBezTo>
                  <a:cubicBezTo>
                    <a:pt x="48" y="337"/>
                    <a:pt x="117" y="373"/>
                    <a:pt x="184" y="373"/>
                  </a:cubicBezTo>
                  <a:cubicBezTo>
                    <a:pt x="205" y="373"/>
                    <a:pt x="226" y="369"/>
                    <a:pt x="245" y="363"/>
                  </a:cubicBezTo>
                  <a:cubicBezTo>
                    <a:pt x="353" y="309"/>
                    <a:pt x="407" y="227"/>
                    <a:pt x="353" y="119"/>
                  </a:cubicBezTo>
                  <a:cubicBezTo>
                    <a:pt x="333" y="36"/>
                    <a:pt x="264" y="0"/>
                    <a:pt x="1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1" name="Google Shape;1371;p18"/>
            <p:cNvSpPr/>
            <p:nvPr/>
          </p:nvSpPr>
          <p:spPr>
            <a:xfrm>
              <a:off x="7808664" y="3022534"/>
              <a:ext cx="121356" cy="66594"/>
            </a:xfrm>
            <a:custGeom>
              <a:avLst/>
              <a:gdLst/>
              <a:ahLst/>
              <a:cxnLst/>
              <a:rect l="l" t="t" r="r" b="b"/>
              <a:pathLst>
                <a:path w="1682" h="923" extrusionOk="0">
                  <a:moveTo>
                    <a:pt x="54" y="0"/>
                  </a:moveTo>
                  <a:lnTo>
                    <a:pt x="0" y="109"/>
                  </a:lnTo>
                  <a:lnTo>
                    <a:pt x="1438" y="922"/>
                  </a:lnTo>
                  <a:cubicBezTo>
                    <a:pt x="1627" y="868"/>
                    <a:pt x="1682" y="787"/>
                    <a:pt x="1627" y="651"/>
                  </a:cubicBezTo>
                  <a:cubicBezTo>
                    <a:pt x="1627" y="597"/>
                    <a:pt x="1573" y="570"/>
                    <a:pt x="1546" y="570"/>
                  </a:cubicBezTo>
                  <a:lnTo>
                    <a:pt x="5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2" name="Google Shape;1372;p18"/>
            <p:cNvSpPr/>
            <p:nvPr/>
          </p:nvSpPr>
          <p:spPr>
            <a:xfrm>
              <a:off x="7783195" y="3004207"/>
              <a:ext cx="39177" cy="36652"/>
            </a:xfrm>
            <a:custGeom>
              <a:avLst/>
              <a:gdLst/>
              <a:ahLst/>
              <a:cxnLst/>
              <a:rect l="l" t="t" r="r" b="b"/>
              <a:pathLst>
                <a:path w="543" h="508" extrusionOk="0">
                  <a:moveTo>
                    <a:pt x="286" y="0"/>
                  </a:moveTo>
                  <a:cubicBezTo>
                    <a:pt x="177" y="0"/>
                    <a:pt x="70" y="40"/>
                    <a:pt x="28" y="146"/>
                  </a:cubicBezTo>
                  <a:cubicBezTo>
                    <a:pt x="0" y="281"/>
                    <a:pt x="28" y="417"/>
                    <a:pt x="163" y="498"/>
                  </a:cubicBezTo>
                  <a:cubicBezTo>
                    <a:pt x="194" y="504"/>
                    <a:pt x="224" y="508"/>
                    <a:pt x="254" y="508"/>
                  </a:cubicBezTo>
                  <a:cubicBezTo>
                    <a:pt x="357" y="508"/>
                    <a:pt x="453" y="468"/>
                    <a:pt x="516" y="363"/>
                  </a:cubicBezTo>
                  <a:cubicBezTo>
                    <a:pt x="543" y="227"/>
                    <a:pt x="516" y="91"/>
                    <a:pt x="380" y="10"/>
                  </a:cubicBezTo>
                  <a:cubicBezTo>
                    <a:pt x="350" y="4"/>
                    <a:pt x="318" y="0"/>
                    <a:pt x="2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3" name="Google Shape;1373;p18"/>
            <p:cNvSpPr/>
            <p:nvPr/>
          </p:nvSpPr>
          <p:spPr>
            <a:xfrm>
              <a:off x="7928001" y="2942230"/>
              <a:ext cx="43146" cy="92568"/>
            </a:xfrm>
            <a:custGeom>
              <a:avLst/>
              <a:gdLst/>
              <a:ahLst/>
              <a:cxnLst/>
              <a:rect l="l" t="t" r="r" b="b"/>
              <a:pathLst>
                <a:path w="598" h="1283" extrusionOk="0">
                  <a:moveTo>
                    <a:pt x="82" y="1"/>
                  </a:moveTo>
                  <a:lnTo>
                    <a:pt x="1" y="28"/>
                  </a:lnTo>
                  <a:lnTo>
                    <a:pt x="353" y="1249"/>
                  </a:lnTo>
                  <a:cubicBezTo>
                    <a:pt x="406" y="1270"/>
                    <a:pt x="450" y="1283"/>
                    <a:pt x="486" y="1283"/>
                  </a:cubicBezTo>
                  <a:cubicBezTo>
                    <a:pt x="544" y="1283"/>
                    <a:pt x="581" y="1250"/>
                    <a:pt x="597" y="1167"/>
                  </a:cubicBezTo>
                  <a:lnTo>
                    <a:pt x="597" y="1113"/>
                  </a:lnTo>
                  <a:lnTo>
                    <a:pt x="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4" name="Google Shape;1374;p18"/>
            <p:cNvSpPr/>
            <p:nvPr/>
          </p:nvSpPr>
          <p:spPr>
            <a:xfrm>
              <a:off x="7914293" y="2923976"/>
              <a:ext cx="31385" cy="25830"/>
            </a:xfrm>
            <a:custGeom>
              <a:avLst/>
              <a:gdLst/>
              <a:ahLst/>
              <a:cxnLst/>
              <a:rect l="l" t="t" r="r" b="b"/>
              <a:pathLst>
                <a:path w="435" h="358" extrusionOk="0">
                  <a:moveTo>
                    <a:pt x="224" y="0"/>
                  </a:moveTo>
                  <a:cubicBezTo>
                    <a:pt x="203" y="0"/>
                    <a:pt x="183" y="3"/>
                    <a:pt x="163" y="10"/>
                  </a:cubicBezTo>
                  <a:cubicBezTo>
                    <a:pt x="55" y="37"/>
                    <a:pt x="1" y="145"/>
                    <a:pt x="55" y="254"/>
                  </a:cubicBezTo>
                  <a:cubicBezTo>
                    <a:pt x="75" y="313"/>
                    <a:pt x="136" y="357"/>
                    <a:pt x="200" y="357"/>
                  </a:cubicBezTo>
                  <a:cubicBezTo>
                    <a:pt x="224" y="357"/>
                    <a:pt x="249" y="350"/>
                    <a:pt x="272" y="335"/>
                  </a:cubicBezTo>
                  <a:cubicBezTo>
                    <a:pt x="380" y="308"/>
                    <a:pt x="435" y="200"/>
                    <a:pt x="380" y="118"/>
                  </a:cubicBezTo>
                  <a:cubicBezTo>
                    <a:pt x="360" y="35"/>
                    <a:pt x="292" y="0"/>
                    <a:pt x="2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5" name="Google Shape;1375;p18"/>
            <p:cNvSpPr/>
            <p:nvPr/>
          </p:nvSpPr>
          <p:spPr>
            <a:xfrm>
              <a:off x="7861479" y="2965679"/>
              <a:ext cx="270130" cy="270202"/>
            </a:xfrm>
            <a:custGeom>
              <a:avLst/>
              <a:gdLst/>
              <a:ahLst/>
              <a:cxnLst/>
              <a:rect l="l" t="t" r="r" b="b"/>
              <a:pathLst>
                <a:path w="3744" h="3745" extrusionOk="0">
                  <a:moveTo>
                    <a:pt x="1922" y="1"/>
                  </a:moveTo>
                  <a:cubicBezTo>
                    <a:pt x="1905" y="1"/>
                    <a:pt x="1889" y="1"/>
                    <a:pt x="1872" y="1"/>
                  </a:cubicBezTo>
                  <a:cubicBezTo>
                    <a:pt x="841" y="1"/>
                    <a:pt x="0" y="815"/>
                    <a:pt x="0" y="1873"/>
                  </a:cubicBezTo>
                  <a:cubicBezTo>
                    <a:pt x="0" y="2877"/>
                    <a:pt x="814" y="3745"/>
                    <a:pt x="1872" y="3745"/>
                  </a:cubicBezTo>
                  <a:cubicBezTo>
                    <a:pt x="2875" y="3745"/>
                    <a:pt x="3743" y="2931"/>
                    <a:pt x="3743" y="1873"/>
                  </a:cubicBezTo>
                  <a:cubicBezTo>
                    <a:pt x="3743" y="832"/>
                    <a:pt x="2955" y="1"/>
                    <a:pt x="19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6" name="Google Shape;1376;p18"/>
            <p:cNvSpPr/>
            <p:nvPr/>
          </p:nvSpPr>
          <p:spPr>
            <a:xfrm>
              <a:off x="7967179" y="2856154"/>
              <a:ext cx="31385" cy="157648"/>
            </a:xfrm>
            <a:custGeom>
              <a:avLst/>
              <a:gdLst/>
              <a:ahLst/>
              <a:cxnLst/>
              <a:rect l="l" t="t" r="r" b="b"/>
              <a:pathLst>
                <a:path w="435" h="2185" extrusionOk="0">
                  <a:moveTo>
                    <a:pt x="136" y="1"/>
                  </a:moveTo>
                  <a:lnTo>
                    <a:pt x="0" y="2035"/>
                  </a:lnTo>
                  <a:cubicBezTo>
                    <a:pt x="74" y="2138"/>
                    <a:pt x="147" y="2185"/>
                    <a:pt x="221" y="2185"/>
                  </a:cubicBezTo>
                  <a:cubicBezTo>
                    <a:pt x="283" y="2185"/>
                    <a:pt x="345" y="2151"/>
                    <a:pt x="407" y="2089"/>
                  </a:cubicBezTo>
                  <a:cubicBezTo>
                    <a:pt x="434" y="2062"/>
                    <a:pt x="434" y="2035"/>
                    <a:pt x="434" y="1953"/>
                  </a:cubicBezTo>
                  <a:lnTo>
                    <a:pt x="29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7" name="Google Shape;1377;p18"/>
            <p:cNvSpPr/>
            <p:nvPr/>
          </p:nvSpPr>
          <p:spPr>
            <a:xfrm>
              <a:off x="7961263" y="2820944"/>
              <a:ext cx="45094" cy="45094"/>
            </a:xfrm>
            <a:custGeom>
              <a:avLst/>
              <a:gdLst/>
              <a:ahLst/>
              <a:cxnLst/>
              <a:rect l="l" t="t" r="r" b="b"/>
              <a:pathLst>
                <a:path w="625" h="625" extrusionOk="0">
                  <a:moveTo>
                    <a:pt x="326" y="0"/>
                  </a:moveTo>
                  <a:cubicBezTo>
                    <a:pt x="136" y="0"/>
                    <a:pt x="1" y="136"/>
                    <a:pt x="1" y="326"/>
                  </a:cubicBezTo>
                  <a:cubicBezTo>
                    <a:pt x="1" y="489"/>
                    <a:pt x="136" y="624"/>
                    <a:pt x="326" y="624"/>
                  </a:cubicBezTo>
                  <a:cubicBezTo>
                    <a:pt x="489" y="624"/>
                    <a:pt x="625" y="489"/>
                    <a:pt x="625" y="326"/>
                  </a:cubicBezTo>
                  <a:cubicBezTo>
                    <a:pt x="625" y="136"/>
                    <a:pt x="489" y="0"/>
                    <a:pt x="3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8" name="Google Shape;1378;p18"/>
            <p:cNvSpPr/>
            <p:nvPr/>
          </p:nvSpPr>
          <p:spPr>
            <a:xfrm>
              <a:off x="8047699" y="2946198"/>
              <a:ext cx="95671" cy="91053"/>
            </a:xfrm>
            <a:custGeom>
              <a:avLst/>
              <a:gdLst/>
              <a:ahLst/>
              <a:cxnLst/>
              <a:rect l="l" t="t" r="r" b="b"/>
              <a:pathLst>
                <a:path w="1326" h="1262" extrusionOk="0">
                  <a:moveTo>
                    <a:pt x="1217" y="0"/>
                  </a:moveTo>
                  <a:lnTo>
                    <a:pt x="23" y="1031"/>
                  </a:lnTo>
                  <a:cubicBezTo>
                    <a:pt x="1" y="1165"/>
                    <a:pt x="52" y="1262"/>
                    <a:pt x="162" y="1262"/>
                  </a:cubicBezTo>
                  <a:cubicBezTo>
                    <a:pt x="185" y="1262"/>
                    <a:pt x="211" y="1257"/>
                    <a:pt x="240" y="1248"/>
                  </a:cubicBezTo>
                  <a:cubicBezTo>
                    <a:pt x="267" y="1248"/>
                    <a:pt x="294" y="1248"/>
                    <a:pt x="349" y="1221"/>
                  </a:cubicBezTo>
                  <a:lnTo>
                    <a:pt x="1325" y="109"/>
                  </a:lnTo>
                  <a:lnTo>
                    <a:pt x="121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9" name="Google Shape;1379;p18"/>
            <p:cNvSpPr/>
            <p:nvPr/>
          </p:nvSpPr>
          <p:spPr>
            <a:xfrm>
              <a:off x="8123674" y="2926573"/>
              <a:ext cx="39250" cy="35353"/>
            </a:xfrm>
            <a:custGeom>
              <a:avLst/>
              <a:gdLst/>
              <a:ahLst/>
              <a:cxnLst/>
              <a:rect l="l" t="t" r="r" b="b"/>
              <a:pathLst>
                <a:path w="544" h="490" extrusionOk="0">
                  <a:moveTo>
                    <a:pt x="262" y="1"/>
                  </a:moveTo>
                  <a:cubicBezTo>
                    <a:pt x="204" y="1"/>
                    <a:pt x="150" y="28"/>
                    <a:pt x="109" y="82"/>
                  </a:cubicBezTo>
                  <a:cubicBezTo>
                    <a:pt x="1" y="164"/>
                    <a:pt x="1" y="299"/>
                    <a:pt x="109" y="408"/>
                  </a:cubicBezTo>
                  <a:cubicBezTo>
                    <a:pt x="150" y="462"/>
                    <a:pt x="204" y="489"/>
                    <a:pt x="262" y="489"/>
                  </a:cubicBezTo>
                  <a:cubicBezTo>
                    <a:pt x="320" y="489"/>
                    <a:pt x="381" y="462"/>
                    <a:pt x="435" y="408"/>
                  </a:cubicBezTo>
                  <a:cubicBezTo>
                    <a:pt x="543" y="299"/>
                    <a:pt x="543" y="164"/>
                    <a:pt x="435" y="82"/>
                  </a:cubicBezTo>
                  <a:cubicBezTo>
                    <a:pt x="381" y="28"/>
                    <a:pt x="320" y="1"/>
                    <a:pt x="2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0" name="Google Shape;1380;p18"/>
            <p:cNvSpPr/>
            <p:nvPr/>
          </p:nvSpPr>
          <p:spPr>
            <a:xfrm>
              <a:off x="8078724" y="3071452"/>
              <a:ext cx="162482" cy="31385"/>
            </a:xfrm>
            <a:custGeom>
              <a:avLst/>
              <a:gdLst/>
              <a:ahLst/>
              <a:cxnLst/>
              <a:rect l="l" t="t" r="r" b="b"/>
              <a:pathLst>
                <a:path w="2252" h="435" extrusionOk="0">
                  <a:moveTo>
                    <a:pt x="217" y="0"/>
                  </a:moveTo>
                  <a:cubicBezTo>
                    <a:pt x="0" y="136"/>
                    <a:pt x="0" y="271"/>
                    <a:pt x="136" y="407"/>
                  </a:cubicBezTo>
                  <a:cubicBezTo>
                    <a:pt x="190" y="434"/>
                    <a:pt x="217" y="434"/>
                    <a:pt x="271" y="434"/>
                  </a:cubicBezTo>
                  <a:lnTo>
                    <a:pt x="2251" y="298"/>
                  </a:lnTo>
                  <a:lnTo>
                    <a:pt x="2251" y="136"/>
                  </a:lnTo>
                  <a:lnTo>
                    <a:pt x="21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1" name="Google Shape;1381;p18"/>
            <p:cNvSpPr/>
            <p:nvPr/>
          </p:nvSpPr>
          <p:spPr>
            <a:xfrm>
              <a:off x="8229374" y="3065536"/>
              <a:ext cx="45094" cy="45094"/>
            </a:xfrm>
            <a:custGeom>
              <a:avLst/>
              <a:gdLst/>
              <a:ahLst/>
              <a:cxnLst/>
              <a:rect l="l" t="t" r="r" b="b"/>
              <a:pathLst>
                <a:path w="625" h="625" extrusionOk="0">
                  <a:moveTo>
                    <a:pt x="299" y="1"/>
                  </a:moveTo>
                  <a:cubicBezTo>
                    <a:pt x="136" y="1"/>
                    <a:pt x="1" y="136"/>
                    <a:pt x="1" y="326"/>
                  </a:cubicBezTo>
                  <a:cubicBezTo>
                    <a:pt x="1" y="489"/>
                    <a:pt x="136" y="625"/>
                    <a:pt x="299" y="625"/>
                  </a:cubicBezTo>
                  <a:cubicBezTo>
                    <a:pt x="462" y="625"/>
                    <a:pt x="624" y="489"/>
                    <a:pt x="597" y="326"/>
                  </a:cubicBezTo>
                  <a:cubicBezTo>
                    <a:pt x="597" y="136"/>
                    <a:pt x="462" y="1"/>
                    <a:pt x="2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2" name="Google Shape;1382;p18"/>
            <p:cNvSpPr/>
            <p:nvPr/>
          </p:nvSpPr>
          <p:spPr>
            <a:xfrm>
              <a:off x="8057440" y="3153271"/>
              <a:ext cx="89827" cy="94372"/>
            </a:xfrm>
            <a:custGeom>
              <a:avLst/>
              <a:gdLst/>
              <a:ahLst/>
              <a:cxnLst/>
              <a:rect l="l" t="t" r="r" b="b"/>
              <a:pathLst>
                <a:path w="1245" h="1308" extrusionOk="0">
                  <a:moveTo>
                    <a:pt x="209" y="0"/>
                  </a:moveTo>
                  <a:cubicBezTo>
                    <a:pt x="80" y="0"/>
                    <a:pt x="0" y="80"/>
                    <a:pt x="24" y="222"/>
                  </a:cubicBezTo>
                  <a:cubicBezTo>
                    <a:pt x="24" y="249"/>
                    <a:pt x="24" y="277"/>
                    <a:pt x="78" y="331"/>
                  </a:cubicBezTo>
                  <a:lnTo>
                    <a:pt x="1190" y="1307"/>
                  </a:lnTo>
                  <a:lnTo>
                    <a:pt x="1244" y="1199"/>
                  </a:lnTo>
                  <a:lnTo>
                    <a:pt x="268" y="5"/>
                  </a:lnTo>
                  <a:cubicBezTo>
                    <a:pt x="247" y="2"/>
                    <a:pt x="228" y="0"/>
                    <a:pt x="2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3" name="Google Shape;1383;p18"/>
            <p:cNvSpPr/>
            <p:nvPr/>
          </p:nvSpPr>
          <p:spPr>
            <a:xfrm>
              <a:off x="8133486" y="3229967"/>
              <a:ext cx="39250" cy="35281"/>
            </a:xfrm>
            <a:custGeom>
              <a:avLst/>
              <a:gdLst/>
              <a:ahLst/>
              <a:cxnLst/>
              <a:rect l="l" t="t" r="r" b="b"/>
              <a:pathLst>
                <a:path w="544" h="489" extrusionOk="0">
                  <a:moveTo>
                    <a:pt x="262" y="0"/>
                  </a:moveTo>
                  <a:cubicBezTo>
                    <a:pt x="204" y="0"/>
                    <a:pt x="150" y="27"/>
                    <a:pt x="109" y="82"/>
                  </a:cubicBezTo>
                  <a:cubicBezTo>
                    <a:pt x="1" y="163"/>
                    <a:pt x="1" y="299"/>
                    <a:pt x="109" y="407"/>
                  </a:cubicBezTo>
                  <a:cubicBezTo>
                    <a:pt x="150" y="461"/>
                    <a:pt x="204" y="488"/>
                    <a:pt x="262" y="488"/>
                  </a:cubicBezTo>
                  <a:cubicBezTo>
                    <a:pt x="319" y="488"/>
                    <a:pt x="380" y="461"/>
                    <a:pt x="435" y="407"/>
                  </a:cubicBezTo>
                  <a:cubicBezTo>
                    <a:pt x="543" y="299"/>
                    <a:pt x="543" y="163"/>
                    <a:pt x="435" y="82"/>
                  </a:cubicBezTo>
                  <a:cubicBezTo>
                    <a:pt x="380" y="27"/>
                    <a:pt x="319" y="0"/>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4" name="Google Shape;1384;p18"/>
            <p:cNvSpPr/>
            <p:nvPr/>
          </p:nvSpPr>
          <p:spPr>
            <a:xfrm>
              <a:off x="7994524" y="3186027"/>
              <a:ext cx="31385" cy="159451"/>
            </a:xfrm>
            <a:custGeom>
              <a:avLst/>
              <a:gdLst/>
              <a:ahLst/>
              <a:cxnLst/>
              <a:rect l="l" t="t" r="r" b="b"/>
              <a:pathLst>
                <a:path w="435" h="2210" extrusionOk="0">
                  <a:moveTo>
                    <a:pt x="208" y="0"/>
                  </a:moveTo>
                  <a:cubicBezTo>
                    <a:pt x="148" y="0"/>
                    <a:pt x="88" y="34"/>
                    <a:pt x="28" y="94"/>
                  </a:cubicBezTo>
                  <a:cubicBezTo>
                    <a:pt x="1" y="148"/>
                    <a:pt x="1" y="175"/>
                    <a:pt x="1" y="229"/>
                  </a:cubicBezTo>
                  <a:lnTo>
                    <a:pt x="109" y="2209"/>
                  </a:lnTo>
                  <a:lnTo>
                    <a:pt x="299" y="2209"/>
                  </a:lnTo>
                  <a:lnTo>
                    <a:pt x="435" y="175"/>
                  </a:lnTo>
                  <a:cubicBezTo>
                    <a:pt x="359" y="54"/>
                    <a:pt x="283" y="0"/>
                    <a:pt x="2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5" name="Google Shape;1385;p18"/>
            <p:cNvSpPr/>
            <p:nvPr/>
          </p:nvSpPr>
          <p:spPr>
            <a:xfrm>
              <a:off x="7986732" y="3333648"/>
              <a:ext cx="43146" cy="43362"/>
            </a:xfrm>
            <a:custGeom>
              <a:avLst/>
              <a:gdLst/>
              <a:ahLst/>
              <a:cxnLst/>
              <a:rect l="l" t="t" r="r" b="b"/>
              <a:pathLst>
                <a:path w="598" h="601" extrusionOk="0">
                  <a:moveTo>
                    <a:pt x="299" y="1"/>
                  </a:moveTo>
                  <a:cubicBezTo>
                    <a:pt x="136" y="1"/>
                    <a:pt x="0" y="136"/>
                    <a:pt x="0" y="299"/>
                  </a:cubicBezTo>
                  <a:cubicBezTo>
                    <a:pt x="0" y="473"/>
                    <a:pt x="114" y="601"/>
                    <a:pt x="257" y="601"/>
                  </a:cubicBezTo>
                  <a:cubicBezTo>
                    <a:pt x="271" y="601"/>
                    <a:pt x="285" y="600"/>
                    <a:pt x="299" y="597"/>
                  </a:cubicBezTo>
                  <a:cubicBezTo>
                    <a:pt x="461" y="597"/>
                    <a:pt x="597" y="462"/>
                    <a:pt x="597" y="299"/>
                  </a:cubicBezTo>
                  <a:cubicBezTo>
                    <a:pt x="597" y="136"/>
                    <a:pt x="461" y="1"/>
                    <a:pt x="2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6" name="Google Shape;1386;p18"/>
            <p:cNvSpPr/>
            <p:nvPr/>
          </p:nvSpPr>
          <p:spPr>
            <a:xfrm>
              <a:off x="7849718" y="3163083"/>
              <a:ext cx="95599" cy="92352"/>
            </a:xfrm>
            <a:custGeom>
              <a:avLst/>
              <a:gdLst/>
              <a:ahLst/>
              <a:cxnLst/>
              <a:rect l="l" t="t" r="r" b="b"/>
              <a:pathLst>
                <a:path w="1325" h="1280" extrusionOk="0">
                  <a:moveTo>
                    <a:pt x="1133" y="1"/>
                  </a:moveTo>
                  <a:cubicBezTo>
                    <a:pt x="1118" y="1"/>
                    <a:pt x="1102" y="2"/>
                    <a:pt x="1086" y="5"/>
                  </a:cubicBezTo>
                  <a:cubicBezTo>
                    <a:pt x="1031" y="5"/>
                    <a:pt x="1004" y="5"/>
                    <a:pt x="977" y="59"/>
                  </a:cubicBezTo>
                  <a:lnTo>
                    <a:pt x="1" y="1171"/>
                  </a:lnTo>
                  <a:lnTo>
                    <a:pt x="82" y="1280"/>
                  </a:lnTo>
                  <a:lnTo>
                    <a:pt x="1275" y="249"/>
                  </a:lnTo>
                  <a:cubicBezTo>
                    <a:pt x="1324" y="103"/>
                    <a:pt x="1264" y="1"/>
                    <a:pt x="11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7" name="Google Shape;1387;p18"/>
            <p:cNvSpPr/>
            <p:nvPr/>
          </p:nvSpPr>
          <p:spPr>
            <a:xfrm>
              <a:off x="7830165" y="3239707"/>
              <a:ext cx="37229" cy="35281"/>
            </a:xfrm>
            <a:custGeom>
              <a:avLst/>
              <a:gdLst/>
              <a:ahLst/>
              <a:cxnLst/>
              <a:rect l="l" t="t" r="r" b="b"/>
              <a:pathLst>
                <a:path w="516" h="489" extrusionOk="0">
                  <a:moveTo>
                    <a:pt x="231" y="1"/>
                  </a:moveTo>
                  <a:cubicBezTo>
                    <a:pt x="170" y="1"/>
                    <a:pt x="109" y="28"/>
                    <a:pt x="55" y="82"/>
                  </a:cubicBezTo>
                  <a:cubicBezTo>
                    <a:pt x="0" y="164"/>
                    <a:pt x="0" y="299"/>
                    <a:pt x="55" y="408"/>
                  </a:cubicBezTo>
                  <a:cubicBezTo>
                    <a:pt x="109" y="462"/>
                    <a:pt x="170" y="489"/>
                    <a:pt x="231" y="489"/>
                  </a:cubicBezTo>
                  <a:cubicBezTo>
                    <a:pt x="292" y="489"/>
                    <a:pt x="353" y="462"/>
                    <a:pt x="407" y="408"/>
                  </a:cubicBezTo>
                  <a:cubicBezTo>
                    <a:pt x="516" y="299"/>
                    <a:pt x="516" y="164"/>
                    <a:pt x="407" y="82"/>
                  </a:cubicBezTo>
                  <a:cubicBezTo>
                    <a:pt x="353" y="28"/>
                    <a:pt x="292" y="1"/>
                    <a:pt x="2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8" name="Google Shape;1388;p18"/>
            <p:cNvSpPr/>
            <p:nvPr/>
          </p:nvSpPr>
          <p:spPr>
            <a:xfrm>
              <a:off x="7751882" y="3098797"/>
              <a:ext cx="160534" cy="31385"/>
            </a:xfrm>
            <a:custGeom>
              <a:avLst/>
              <a:gdLst/>
              <a:ahLst/>
              <a:cxnLst/>
              <a:rect l="l" t="t" r="r" b="b"/>
              <a:pathLst>
                <a:path w="2225" h="435" extrusionOk="0">
                  <a:moveTo>
                    <a:pt x="1953" y="1"/>
                  </a:moveTo>
                  <a:lnTo>
                    <a:pt x="0" y="136"/>
                  </a:lnTo>
                  <a:lnTo>
                    <a:pt x="0" y="299"/>
                  </a:lnTo>
                  <a:lnTo>
                    <a:pt x="2035" y="435"/>
                  </a:lnTo>
                  <a:cubicBezTo>
                    <a:pt x="2225" y="299"/>
                    <a:pt x="2225" y="164"/>
                    <a:pt x="2089" y="28"/>
                  </a:cubicBezTo>
                  <a:cubicBezTo>
                    <a:pt x="2062" y="1"/>
                    <a:pt x="2035" y="1"/>
                    <a:pt x="19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9" name="Google Shape;1389;p18"/>
            <p:cNvSpPr/>
            <p:nvPr/>
          </p:nvSpPr>
          <p:spPr>
            <a:xfrm>
              <a:off x="7716672" y="3091005"/>
              <a:ext cx="45094" cy="43146"/>
            </a:xfrm>
            <a:custGeom>
              <a:avLst/>
              <a:gdLst/>
              <a:ahLst/>
              <a:cxnLst/>
              <a:rect l="l" t="t" r="r" b="b"/>
              <a:pathLst>
                <a:path w="625" h="598" extrusionOk="0">
                  <a:moveTo>
                    <a:pt x="326" y="0"/>
                  </a:moveTo>
                  <a:cubicBezTo>
                    <a:pt x="136" y="0"/>
                    <a:pt x="0" y="136"/>
                    <a:pt x="0" y="299"/>
                  </a:cubicBezTo>
                  <a:cubicBezTo>
                    <a:pt x="0" y="461"/>
                    <a:pt x="136" y="597"/>
                    <a:pt x="326" y="597"/>
                  </a:cubicBezTo>
                  <a:cubicBezTo>
                    <a:pt x="488" y="597"/>
                    <a:pt x="624" y="461"/>
                    <a:pt x="624" y="299"/>
                  </a:cubicBezTo>
                  <a:cubicBezTo>
                    <a:pt x="624" y="136"/>
                    <a:pt x="488" y="0"/>
                    <a:pt x="3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0" name="Google Shape;1390;p18"/>
            <p:cNvSpPr/>
            <p:nvPr/>
          </p:nvSpPr>
          <p:spPr>
            <a:xfrm>
              <a:off x="7843874" y="2953990"/>
              <a:ext cx="91198" cy="93290"/>
            </a:xfrm>
            <a:custGeom>
              <a:avLst/>
              <a:gdLst/>
              <a:ahLst/>
              <a:cxnLst/>
              <a:rect l="l" t="t" r="r" b="b"/>
              <a:pathLst>
                <a:path w="1264" h="1293" extrusionOk="0">
                  <a:moveTo>
                    <a:pt x="82" y="1"/>
                  </a:moveTo>
                  <a:lnTo>
                    <a:pt x="0" y="55"/>
                  </a:lnTo>
                  <a:lnTo>
                    <a:pt x="1004" y="1276"/>
                  </a:lnTo>
                  <a:cubicBezTo>
                    <a:pt x="1038" y="1287"/>
                    <a:pt x="1069" y="1292"/>
                    <a:pt x="1098" y="1292"/>
                  </a:cubicBezTo>
                  <a:cubicBezTo>
                    <a:pt x="1205" y="1292"/>
                    <a:pt x="1264" y="1214"/>
                    <a:pt x="1221" y="1086"/>
                  </a:cubicBezTo>
                  <a:cubicBezTo>
                    <a:pt x="1221" y="1059"/>
                    <a:pt x="1221" y="1004"/>
                    <a:pt x="1194" y="977"/>
                  </a:cubicBezTo>
                  <a:lnTo>
                    <a:pt x="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1" name="Google Shape;1391;p18"/>
            <p:cNvSpPr/>
            <p:nvPr/>
          </p:nvSpPr>
          <p:spPr>
            <a:xfrm>
              <a:off x="7820353" y="2935448"/>
              <a:ext cx="39250" cy="34271"/>
            </a:xfrm>
            <a:custGeom>
              <a:avLst/>
              <a:gdLst/>
              <a:ahLst/>
              <a:cxnLst/>
              <a:rect l="l" t="t" r="r" b="b"/>
              <a:pathLst>
                <a:path w="544" h="475" extrusionOk="0">
                  <a:moveTo>
                    <a:pt x="262" y="0"/>
                  </a:moveTo>
                  <a:cubicBezTo>
                    <a:pt x="204" y="0"/>
                    <a:pt x="150" y="14"/>
                    <a:pt x="109" y="41"/>
                  </a:cubicBezTo>
                  <a:cubicBezTo>
                    <a:pt x="1" y="149"/>
                    <a:pt x="1" y="285"/>
                    <a:pt x="109" y="393"/>
                  </a:cubicBezTo>
                  <a:cubicBezTo>
                    <a:pt x="150" y="448"/>
                    <a:pt x="204" y="475"/>
                    <a:pt x="262" y="475"/>
                  </a:cubicBezTo>
                  <a:cubicBezTo>
                    <a:pt x="319" y="475"/>
                    <a:pt x="380" y="448"/>
                    <a:pt x="435" y="393"/>
                  </a:cubicBezTo>
                  <a:cubicBezTo>
                    <a:pt x="543" y="285"/>
                    <a:pt x="543" y="149"/>
                    <a:pt x="435" y="41"/>
                  </a:cubicBezTo>
                  <a:cubicBezTo>
                    <a:pt x="380" y="14"/>
                    <a:pt x="319" y="0"/>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2" name="Google Shape;1392;p18"/>
            <p:cNvSpPr/>
            <p:nvPr/>
          </p:nvSpPr>
          <p:spPr>
            <a:xfrm>
              <a:off x="7951522" y="3034006"/>
              <a:ext cx="45022" cy="45310"/>
            </a:xfrm>
            <a:custGeom>
              <a:avLst/>
              <a:gdLst/>
              <a:ahLst/>
              <a:cxnLst/>
              <a:rect l="l" t="t" r="r" b="b"/>
              <a:pathLst>
                <a:path w="624" h="628" extrusionOk="0">
                  <a:moveTo>
                    <a:pt x="361" y="1"/>
                  </a:moveTo>
                  <a:cubicBezTo>
                    <a:pt x="350" y="1"/>
                    <a:pt x="338" y="2"/>
                    <a:pt x="326" y="4"/>
                  </a:cubicBezTo>
                  <a:cubicBezTo>
                    <a:pt x="136" y="4"/>
                    <a:pt x="0" y="139"/>
                    <a:pt x="0" y="302"/>
                  </a:cubicBezTo>
                  <a:cubicBezTo>
                    <a:pt x="0" y="492"/>
                    <a:pt x="136" y="628"/>
                    <a:pt x="326" y="628"/>
                  </a:cubicBezTo>
                  <a:cubicBezTo>
                    <a:pt x="488" y="628"/>
                    <a:pt x="624" y="492"/>
                    <a:pt x="624" y="302"/>
                  </a:cubicBezTo>
                  <a:cubicBezTo>
                    <a:pt x="624" y="151"/>
                    <a:pt x="508" y="1"/>
                    <a:pt x="3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3" name="Google Shape;1393;p18"/>
            <p:cNvSpPr/>
            <p:nvPr/>
          </p:nvSpPr>
          <p:spPr>
            <a:xfrm>
              <a:off x="8016097" y="3120370"/>
              <a:ext cx="29365" cy="29437"/>
            </a:xfrm>
            <a:custGeom>
              <a:avLst/>
              <a:gdLst/>
              <a:ahLst/>
              <a:cxnLst/>
              <a:rect l="l" t="t" r="r" b="b"/>
              <a:pathLst>
                <a:path w="407" h="408" extrusionOk="0">
                  <a:moveTo>
                    <a:pt x="190" y="0"/>
                  </a:moveTo>
                  <a:cubicBezTo>
                    <a:pt x="109" y="0"/>
                    <a:pt x="0" y="82"/>
                    <a:pt x="0" y="190"/>
                  </a:cubicBezTo>
                  <a:cubicBezTo>
                    <a:pt x="0" y="299"/>
                    <a:pt x="109" y="407"/>
                    <a:pt x="190" y="407"/>
                  </a:cubicBezTo>
                  <a:cubicBezTo>
                    <a:pt x="299" y="407"/>
                    <a:pt x="407" y="299"/>
                    <a:pt x="407" y="190"/>
                  </a:cubicBezTo>
                  <a:cubicBezTo>
                    <a:pt x="407" y="54"/>
                    <a:pt x="326" y="0"/>
                    <a:pt x="1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4" name="Google Shape;1394;p18"/>
            <p:cNvSpPr/>
            <p:nvPr/>
          </p:nvSpPr>
          <p:spPr>
            <a:xfrm>
              <a:off x="7945606" y="3125854"/>
              <a:ext cx="13781" cy="16089"/>
            </a:xfrm>
            <a:custGeom>
              <a:avLst/>
              <a:gdLst/>
              <a:ahLst/>
              <a:cxnLst/>
              <a:rect l="l" t="t" r="r" b="b"/>
              <a:pathLst>
                <a:path w="191" h="223" extrusionOk="0">
                  <a:moveTo>
                    <a:pt x="112" y="0"/>
                  </a:moveTo>
                  <a:cubicBezTo>
                    <a:pt x="103" y="0"/>
                    <a:pt x="93" y="2"/>
                    <a:pt x="82" y="6"/>
                  </a:cubicBezTo>
                  <a:cubicBezTo>
                    <a:pt x="55" y="6"/>
                    <a:pt x="1" y="60"/>
                    <a:pt x="1" y="114"/>
                  </a:cubicBezTo>
                  <a:cubicBezTo>
                    <a:pt x="1" y="168"/>
                    <a:pt x="28" y="223"/>
                    <a:pt x="82" y="223"/>
                  </a:cubicBezTo>
                  <a:cubicBezTo>
                    <a:pt x="136" y="223"/>
                    <a:pt x="191" y="195"/>
                    <a:pt x="191" y="114"/>
                  </a:cubicBezTo>
                  <a:cubicBezTo>
                    <a:pt x="191" y="67"/>
                    <a:pt x="170" y="0"/>
                    <a:pt x="1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5" name="Google Shape;1395;p18"/>
            <p:cNvSpPr/>
            <p:nvPr/>
          </p:nvSpPr>
          <p:spPr>
            <a:xfrm>
              <a:off x="8037598" y="3055795"/>
              <a:ext cx="13781" cy="15729"/>
            </a:xfrm>
            <a:custGeom>
              <a:avLst/>
              <a:gdLst/>
              <a:ahLst/>
              <a:cxnLst/>
              <a:rect l="l" t="t" r="r" b="b"/>
              <a:pathLst>
                <a:path w="191" h="218" extrusionOk="0">
                  <a:moveTo>
                    <a:pt x="109" y="0"/>
                  </a:moveTo>
                  <a:cubicBezTo>
                    <a:pt x="55" y="0"/>
                    <a:pt x="1" y="54"/>
                    <a:pt x="1" y="109"/>
                  </a:cubicBezTo>
                  <a:cubicBezTo>
                    <a:pt x="1" y="136"/>
                    <a:pt x="28" y="217"/>
                    <a:pt x="109" y="217"/>
                  </a:cubicBezTo>
                  <a:cubicBezTo>
                    <a:pt x="136" y="217"/>
                    <a:pt x="190" y="190"/>
                    <a:pt x="190" y="109"/>
                  </a:cubicBezTo>
                  <a:cubicBezTo>
                    <a:pt x="190" y="54"/>
                    <a:pt x="163" y="0"/>
                    <a:pt x="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96" name="Google Shape;1396;p18"/>
          <p:cNvGrpSpPr/>
          <p:nvPr/>
        </p:nvGrpSpPr>
        <p:grpSpPr>
          <a:xfrm rot="10800000" flipH="1">
            <a:off x="8414647" y="1733776"/>
            <a:ext cx="1070373" cy="1066979"/>
            <a:chOff x="7716672" y="2820944"/>
            <a:chExt cx="557796" cy="556065"/>
          </a:xfrm>
        </p:grpSpPr>
        <p:sp>
          <p:nvSpPr>
            <p:cNvPr id="1397" name="Google Shape;1397;p18"/>
            <p:cNvSpPr/>
            <p:nvPr/>
          </p:nvSpPr>
          <p:spPr>
            <a:xfrm>
              <a:off x="8008233" y="2912937"/>
              <a:ext cx="66594" cy="118903"/>
            </a:xfrm>
            <a:custGeom>
              <a:avLst/>
              <a:gdLst/>
              <a:ahLst/>
              <a:cxnLst/>
              <a:rect l="l" t="t" r="r" b="b"/>
              <a:pathLst>
                <a:path w="923" h="1648" extrusionOk="0">
                  <a:moveTo>
                    <a:pt x="814" y="0"/>
                  </a:moveTo>
                  <a:lnTo>
                    <a:pt x="1" y="1438"/>
                  </a:lnTo>
                  <a:cubicBezTo>
                    <a:pt x="21" y="1581"/>
                    <a:pt x="88" y="1647"/>
                    <a:pt x="179" y="1647"/>
                  </a:cubicBezTo>
                  <a:cubicBezTo>
                    <a:pt x="208" y="1647"/>
                    <a:pt x="239" y="1641"/>
                    <a:pt x="272" y="1628"/>
                  </a:cubicBezTo>
                  <a:cubicBezTo>
                    <a:pt x="299" y="1628"/>
                    <a:pt x="353" y="1573"/>
                    <a:pt x="353" y="1546"/>
                  </a:cubicBezTo>
                  <a:lnTo>
                    <a:pt x="923" y="54"/>
                  </a:lnTo>
                  <a:lnTo>
                    <a:pt x="81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8" name="Google Shape;1398;p18"/>
            <p:cNvSpPr/>
            <p:nvPr/>
          </p:nvSpPr>
          <p:spPr>
            <a:xfrm>
              <a:off x="8051307" y="2888766"/>
              <a:ext cx="43146" cy="36652"/>
            </a:xfrm>
            <a:custGeom>
              <a:avLst/>
              <a:gdLst/>
              <a:ahLst/>
              <a:cxnLst/>
              <a:rect l="l" t="t" r="r" b="b"/>
              <a:pathLst>
                <a:path w="598" h="508" extrusionOk="0">
                  <a:moveTo>
                    <a:pt x="290" y="0"/>
                  </a:moveTo>
                  <a:cubicBezTo>
                    <a:pt x="188" y="0"/>
                    <a:pt x="97" y="40"/>
                    <a:pt x="55" y="145"/>
                  </a:cubicBezTo>
                  <a:cubicBezTo>
                    <a:pt x="0" y="281"/>
                    <a:pt x="55" y="416"/>
                    <a:pt x="190" y="498"/>
                  </a:cubicBezTo>
                  <a:cubicBezTo>
                    <a:pt x="221" y="504"/>
                    <a:pt x="251" y="507"/>
                    <a:pt x="281" y="507"/>
                  </a:cubicBezTo>
                  <a:cubicBezTo>
                    <a:pt x="383" y="507"/>
                    <a:pt x="474" y="467"/>
                    <a:pt x="516" y="362"/>
                  </a:cubicBezTo>
                  <a:cubicBezTo>
                    <a:pt x="597" y="227"/>
                    <a:pt x="516" y="91"/>
                    <a:pt x="380" y="10"/>
                  </a:cubicBezTo>
                  <a:cubicBezTo>
                    <a:pt x="350" y="4"/>
                    <a:pt x="319" y="0"/>
                    <a:pt x="2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9" name="Google Shape;1399;p18"/>
            <p:cNvSpPr/>
            <p:nvPr/>
          </p:nvSpPr>
          <p:spPr>
            <a:xfrm>
              <a:off x="8059099" y="3032274"/>
              <a:ext cx="95960" cy="43146"/>
            </a:xfrm>
            <a:custGeom>
              <a:avLst/>
              <a:gdLst/>
              <a:ahLst/>
              <a:cxnLst/>
              <a:rect l="l" t="t" r="r" b="b"/>
              <a:pathLst>
                <a:path w="1330" h="598" extrusionOk="0">
                  <a:moveTo>
                    <a:pt x="1303" y="1"/>
                  </a:moveTo>
                  <a:lnTo>
                    <a:pt x="82" y="380"/>
                  </a:lnTo>
                  <a:cubicBezTo>
                    <a:pt x="1" y="516"/>
                    <a:pt x="1" y="570"/>
                    <a:pt x="136" y="597"/>
                  </a:cubicBezTo>
                  <a:lnTo>
                    <a:pt x="218" y="597"/>
                  </a:lnTo>
                  <a:lnTo>
                    <a:pt x="1330" y="109"/>
                  </a:lnTo>
                  <a:lnTo>
                    <a:pt x="130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0" name="Google Shape;1400;p18"/>
            <p:cNvSpPr/>
            <p:nvPr/>
          </p:nvSpPr>
          <p:spPr>
            <a:xfrm>
              <a:off x="8145247" y="3021812"/>
              <a:ext cx="29437" cy="25830"/>
            </a:xfrm>
            <a:custGeom>
              <a:avLst/>
              <a:gdLst/>
              <a:ahLst/>
              <a:cxnLst/>
              <a:rect l="l" t="t" r="r" b="b"/>
              <a:pathLst>
                <a:path w="408" h="358" extrusionOk="0">
                  <a:moveTo>
                    <a:pt x="212" y="0"/>
                  </a:moveTo>
                  <a:cubicBezTo>
                    <a:pt x="187" y="0"/>
                    <a:pt x="162" y="4"/>
                    <a:pt x="136" y="10"/>
                  </a:cubicBezTo>
                  <a:cubicBezTo>
                    <a:pt x="27" y="37"/>
                    <a:pt x="0" y="146"/>
                    <a:pt x="27" y="254"/>
                  </a:cubicBezTo>
                  <a:cubicBezTo>
                    <a:pt x="47" y="313"/>
                    <a:pt x="109" y="357"/>
                    <a:pt x="182" y="357"/>
                  </a:cubicBezTo>
                  <a:cubicBezTo>
                    <a:pt x="211" y="357"/>
                    <a:pt x="241" y="351"/>
                    <a:pt x="272" y="336"/>
                  </a:cubicBezTo>
                  <a:cubicBezTo>
                    <a:pt x="380" y="308"/>
                    <a:pt x="407" y="200"/>
                    <a:pt x="380" y="119"/>
                  </a:cubicBezTo>
                  <a:cubicBezTo>
                    <a:pt x="359" y="36"/>
                    <a:pt x="291" y="0"/>
                    <a:pt x="2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1" name="Google Shape;1401;p18"/>
            <p:cNvSpPr/>
            <p:nvPr/>
          </p:nvSpPr>
          <p:spPr>
            <a:xfrm>
              <a:off x="8063067" y="3112506"/>
              <a:ext cx="121356" cy="66594"/>
            </a:xfrm>
            <a:custGeom>
              <a:avLst/>
              <a:gdLst/>
              <a:ahLst/>
              <a:cxnLst/>
              <a:rect l="l" t="t" r="r" b="b"/>
              <a:pathLst>
                <a:path w="1682" h="923" extrusionOk="0">
                  <a:moveTo>
                    <a:pt x="217" y="1"/>
                  </a:moveTo>
                  <a:cubicBezTo>
                    <a:pt x="54" y="28"/>
                    <a:pt x="0" y="136"/>
                    <a:pt x="54" y="272"/>
                  </a:cubicBezTo>
                  <a:cubicBezTo>
                    <a:pt x="54" y="299"/>
                    <a:pt x="81" y="353"/>
                    <a:pt x="136" y="353"/>
                  </a:cubicBezTo>
                  <a:lnTo>
                    <a:pt x="1600" y="923"/>
                  </a:lnTo>
                  <a:lnTo>
                    <a:pt x="1682" y="814"/>
                  </a:lnTo>
                  <a:lnTo>
                    <a:pt x="21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2" name="Google Shape;1402;p18"/>
            <p:cNvSpPr/>
            <p:nvPr/>
          </p:nvSpPr>
          <p:spPr>
            <a:xfrm>
              <a:off x="8170644" y="3158826"/>
              <a:ext cx="39250" cy="37157"/>
            </a:xfrm>
            <a:custGeom>
              <a:avLst/>
              <a:gdLst/>
              <a:ahLst/>
              <a:cxnLst/>
              <a:rect l="l" t="t" r="r" b="b"/>
              <a:pathLst>
                <a:path w="544" h="515" extrusionOk="0">
                  <a:moveTo>
                    <a:pt x="263" y="0"/>
                  </a:moveTo>
                  <a:cubicBezTo>
                    <a:pt x="161" y="0"/>
                    <a:pt x="70" y="40"/>
                    <a:pt x="28" y="145"/>
                  </a:cubicBezTo>
                  <a:cubicBezTo>
                    <a:pt x="1" y="281"/>
                    <a:pt x="28" y="417"/>
                    <a:pt x="164" y="471"/>
                  </a:cubicBezTo>
                  <a:cubicBezTo>
                    <a:pt x="210" y="499"/>
                    <a:pt x="257" y="514"/>
                    <a:pt x="301" y="514"/>
                  </a:cubicBezTo>
                  <a:cubicBezTo>
                    <a:pt x="383" y="514"/>
                    <a:pt x="454" y="459"/>
                    <a:pt x="489" y="335"/>
                  </a:cubicBezTo>
                  <a:cubicBezTo>
                    <a:pt x="543" y="200"/>
                    <a:pt x="489" y="64"/>
                    <a:pt x="354" y="10"/>
                  </a:cubicBezTo>
                  <a:cubicBezTo>
                    <a:pt x="323" y="4"/>
                    <a:pt x="293" y="0"/>
                    <a:pt x="2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3" name="Google Shape;1403;p18"/>
            <p:cNvSpPr/>
            <p:nvPr/>
          </p:nvSpPr>
          <p:spPr>
            <a:xfrm>
              <a:off x="8019993" y="3165248"/>
              <a:ext cx="45094" cy="94084"/>
            </a:xfrm>
            <a:custGeom>
              <a:avLst/>
              <a:gdLst/>
              <a:ahLst/>
              <a:cxnLst/>
              <a:rect l="l" t="t" r="r" b="b"/>
              <a:pathLst>
                <a:path w="625" h="1304" extrusionOk="0">
                  <a:moveTo>
                    <a:pt x="107" y="1"/>
                  </a:moveTo>
                  <a:cubicBezTo>
                    <a:pt x="62" y="1"/>
                    <a:pt x="31" y="34"/>
                    <a:pt x="0" y="111"/>
                  </a:cubicBezTo>
                  <a:lnTo>
                    <a:pt x="0" y="192"/>
                  </a:lnTo>
                  <a:lnTo>
                    <a:pt x="516" y="1304"/>
                  </a:lnTo>
                  <a:lnTo>
                    <a:pt x="624" y="1277"/>
                  </a:lnTo>
                  <a:lnTo>
                    <a:pt x="245" y="56"/>
                  </a:lnTo>
                  <a:cubicBezTo>
                    <a:pt x="185" y="21"/>
                    <a:pt x="142" y="1"/>
                    <a:pt x="1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4" name="Google Shape;1404;p18"/>
            <p:cNvSpPr/>
            <p:nvPr/>
          </p:nvSpPr>
          <p:spPr>
            <a:xfrm>
              <a:off x="8045463" y="3250747"/>
              <a:ext cx="29365" cy="26912"/>
            </a:xfrm>
            <a:custGeom>
              <a:avLst/>
              <a:gdLst/>
              <a:ahLst/>
              <a:cxnLst/>
              <a:rect l="l" t="t" r="r" b="b"/>
              <a:pathLst>
                <a:path w="407" h="373" extrusionOk="0">
                  <a:moveTo>
                    <a:pt x="208" y="1"/>
                  </a:moveTo>
                  <a:cubicBezTo>
                    <a:pt x="185" y="1"/>
                    <a:pt x="161" y="4"/>
                    <a:pt x="136" y="11"/>
                  </a:cubicBezTo>
                  <a:cubicBezTo>
                    <a:pt x="27" y="65"/>
                    <a:pt x="0" y="146"/>
                    <a:pt x="27" y="255"/>
                  </a:cubicBezTo>
                  <a:cubicBezTo>
                    <a:pt x="48" y="338"/>
                    <a:pt x="132" y="373"/>
                    <a:pt x="207" y="373"/>
                  </a:cubicBezTo>
                  <a:cubicBezTo>
                    <a:pt x="230" y="373"/>
                    <a:pt x="252" y="370"/>
                    <a:pt x="271" y="363"/>
                  </a:cubicBezTo>
                  <a:cubicBezTo>
                    <a:pt x="380" y="336"/>
                    <a:pt x="407" y="227"/>
                    <a:pt x="380" y="119"/>
                  </a:cubicBezTo>
                  <a:cubicBezTo>
                    <a:pt x="338" y="36"/>
                    <a:pt x="281" y="1"/>
                    <a:pt x="2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5" name="Google Shape;1405;p18"/>
            <p:cNvSpPr/>
            <p:nvPr/>
          </p:nvSpPr>
          <p:spPr>
            <a:xfrm>
              <a:off x="7918189" y="3169793"/>
              <a:ext cx="66667" cy="118903"/>
            </a:xfrm>
            <a:custGeom>
              <a:avLst/>
              <a:gdLst/>
              <a:ahLst/>
              <a:cxnLst/>
              <a:rect l="l" t="t" r="r" b="b"/>
              <a:pathLst>
                <a:path w="924" h="1648" extrusionOk="0">
                  <a:moveTo>
                    <a:pt x="744" y="0"/>
                  </a:moveTo>
                  <a:cubicBezTo>
                    <a:pt x="716" y="0"/>
                    <a:pt x="686" y="7"/>
                    <a:pt x="652" y="20"/>
                  </a:cubicBezTo>
                  <a:cubicBezTo>
                    <a:pt x="598" y="20"/>
                    <a:pt x="571" y="48"/>
                    <a:pt x="571" y="75"/>
                  </a:cubicBezTo>
                  <a:lnTo>
                    <a:pt x="1" y="1594"/>
                  </a:lnTo>
                  <a:lnTo>
                    <a:pt x="109" y="1648"/>
                  </a:lnTo>
                  <a:lnTo>
                    <a:pt x="923" y="183"/>
                  </a:lnTo>
                  <a:cubicBezTo>
                    <a:pt x="882" y="61"/>
                    <a:pt x="827" y="0"/>
                    <a:pt x="7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6" name="Google Shape;1406;p18"/>
            <p:cNvSpPr/>
            <p:nvPr/>
          </p:nvSpPr>
          <p:spPr>
            <a:xfrm>
              <a:off x="7898636" y="3276216"/>
              <a:ext cx="39250" cy="35570"/>
            </a:xfrm>
            <a:custGeom>
              <a:avLst/>
              <a:gdLst/>
              <a:ahLst/>
              <a:cxnLst/>
              <a:rect l="l" t="t" r="r" b="b"/>
              <a:pathLst>
                <a:path w="544" h="493" extrusionOk="0">
                  <a:moveTo>
                    <a:pt x="286" y="1"/>
                  </a:moveTo>
                  <a:cubicBezTo>
                    <a:pt x="177" y="1"/>
                    <a:pt x="70" y="41"/>
                    <a:pt x="28" y="146"/>
                  </a:cubicBezTo>
                  <a:cubicBezTo>
                    <a:pt x="1" y="281"/>
                    <a:pt x="28" y="417"/>
                    <a:pt x="163" y="471"/>
                  </a:cubicBezTo>
                  <a:cubicBezTo>
                    <a:pt x="198" y="485"/>
                    <a:pt x="234" y="492"/>
                    <a:pt x="267" y="492"/>
                  </a:cubicBezTo>
                  <a:cubicBezTo>
                    <a:pt x="364" y="492"/>
                    <a:pt x="449" y="436"/>
                    <a:pt x="489" y="336"/>
                  </a:cubicBezTo>
                  <a:cubicBezTo>
                    <a:pt x="543" y="200"/>
                    <a:pt x="489" y="64"/>
                    <a:pt x="380" y="10"/>
                  </a:cubicBezTo>
                  <a:cubicBezTo>
                    <a:pt x="350" y="4"/>
                    <a:pt x="318" y="1"/>
                    <a:pt x="2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7" name="Google Shape;1407;p18"/>
            <p:cNvSpPr/>
            <p:nvPr/>
          </p:nvSpPr>
          <p:spPr>
            <a:xfrm>
              <a:off x="7837957" y="3124266"/>
              <a:ext cx="94011" cy="45094"/>
            </a:xfrm>
            <a:custGeom>
              <a:avLst/>
              <a:gdLst/>
              <a:ahLst/>
              <a:cxnLst/>
              <a:rect l="l" t="t" r="r" b="b"/>
              <a:pathLst>
                <a:path w="1303" h="625" extrusionOk="0">
                  <a:moveTo>
                    <a:pt x="1113" y="0"/>
                  </a:moveTo>
                  <a:lnTo>
                    <a:pt x="1" y="516"/>
                  </a:lnTo>
                  <a:lnTo>
                    <a:pt x="28" y="624"/>
                  </a:lnTo>
                  <a:lnTo>
                    <a:pt x="1249" y="245"/>
                  </a:lnTo>
                  <a:cubicBezTo>
                    <a:pt x="1303" y="109"/>
                    <a:pt x="1303" y="55"/>
                    <a:pt x="11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8" name="Google Shape;1408;p18"/>
            <p:cNvSpPr/>
            <p:nvPr/>
          </p:nvSpPr>
          <p:spPr>
            <a:xfrm>
              <a:off x="7818405" y="3150962"/>
              <a:ext cx="29437" cy="26912"/>
            </a:xfrm>
            <a:custGeom>
              <a:avLst/>
              <a:gdLst/>
              <a:ahLst/>
              <a:cxnLst/>
              <a:rect l="l" t="t" r="r" b="b"/>
              <a:pathLst>
                <a:path w="408" h="373" extrusionOk="0">
                  <a:moveTo>
                    <a:pt x="197" y="0"/>
                  </a:moveTo>
                  <a:cubicBezTo>
                    <a:pt x="176" y="0"/>
                    <a:pt x="155" y="4"/>
                    <a:pt x="136" y="10"/>
                  </a:cubicBezTo>
                  <a:cubicBezTo>
                    <a:pt x="28" y="92"/>
                    <a:pt x="1" y="173"/>
                    <a:pt x="28" y="254"/>
                  </a:cubicBezTo>
                  <a:cubicBezTo>
                    <a:pt x="48" y="337"/>
                    <a:pt x="117" y="373"/>
                    <a:pt x="184" y="373"/>
                  </a:cubicBezTo>
                  <a:cubicBezTo>
                    <a:pt x="205" y="373"/>
                    <a:pt x="226" y="369"/>
                    <a:pt x="245" y="363"/>
                  </a:cubicBezTo>
                  <a:cubicBezTo>
                    <a:pt x="353" y="309"/>
                    <a:pt x="407" y="227"/>
                    <a:pt x="353" y="119"/>
                  </a:cubicBezTo>
                  <a:cubicBezTo>
                    <a:pt x="333" y="36"/>
                    <a:pt x="264" y="0"/>
                    <a:pt x="19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9" name="Google Shape;1409;p18"/>
            <p:cNvSpPr/>
            <p:nvPr/>
          </p:nvSpPr>
          <p:spPr>
            <a:xfrm>
              <a:off x="7808664" y="3022534"/>
              <a:ext cx="121356" cy="66594"/>
            </a:xfrm>
            <a:custGeom>
              <a:avLst/>
              <a:gdLst/>
              <a:ahLst/>
              <a:cxnLst/>
              <a:rect l="l" t="t" r="r" b="b"/>
              <a:pathLst>
                <a:path w="1682" h="923" extrusionOk="0">
                  <a:moveTo>
                    <a:pt x="54" y="0"/>
                  </a:moveTo>
                  <a:lnTo>
                    <a:pt x="0" y="109"/>
                  </a:lnTo>
                  <a:lnTo>
                    <a:pt x="1438" y="922"/>
                  </a:lnTo>
                  <a:cubicBezTo>
                    <a:pt x="1627" y="868"/>
                    <a:pt x="1682" y="787"/>
                    <a:pt x="1627" y="651"/>
                  </a:cubicBezTo>
                  <a:cubicBezTo>
                    <a:pt x="1627" y="597"/>
                    <a:pt x="1573" y="570"/>
                    <a:pt x="1546" y="570"/>
                  </a:cubicBezTo>
                  <a:lnTo>
                    <a:pt x="5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0" name="Google Shape;1410;p18"/>
            <p:cNvSpPr/>
            <p:nvPr/>
          </p:nvSpPr>
          <p:spPr>
            <a:xfrm>
              <a:off x="7783195" y="3004207"/>
              <a:ext cx="39177" cy="36652"/>
            </a:xfrm>
            <a:custGeom>
              <a:avLst/>
              <a:gdLst/>
              <a:ahLst/>
              <a:cxnLst/>
              <a:rect l="l" t="t" r="r" b="b"/>
              <a:pathLst>
                <a:path w="543" h="508" extrusionOk="0">
                  <a:moveTo>
                    <a:pt x="286" y="0"/>
                  </a:moveTo>
                  <a:cubicBezTo>
                    <a:pt x="177" y="0"/>
                    <a:pt x="70" y="40"/>
                    <a:pt x="28" y="146"/>
                  </a:cubicBezTo>
                  <a:cubicBezTo>
                    <a:pt x="0" y="281"/>
                    <a:pt x="28" y="417"/>
                    <a:pt x="163" y="498"/>
                  </a:cubicBezTo>
                  <a:cubicBezTo>
                    <a:pt x="194" y="504"/>
                    <a:pt x="224" y="508"/>
                    <a:pt x="254" y="508"/>
                  </a:cubicBezTo>
                  <a:cubicBezTo>
                    <a:pt x="357" y="508"/>
                    <a:pt x="453" y="468"/>
                    <a:pt x="516" y="363"/>
                  </a:cubicBezTo>
                  <a:cubicBezTo>
                    <a:pt x="543" y="227"/>
                    <a:pt x="516" y="91"/>
                    <a:pt x="380" y="10"/>
                  </a:cubicBezTo>
                  <a:cubicBezTo>
                    <a:pt x="350" y="4"/>
                    <a:pt x="318" y="0"/>
                    <a:pt x="2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1" name="Google Shape;1411;p18"/>
            <p:cNvSpPr/>
            <p:nvPr/>
          </p:nvSpPr>
          <p:spPr>
            <a:xfrm>
              <a:off x="7928001" y="2942230"/>
              <a:ext cx="43146" cy="92568"/>
            </a:xfrm>
            <a:custGeom>
              <a:avLst/>
              <a:gdLst/>
              <a:ahLst/>
              <a:cxnLst/>
              <a:rect l="l" t="t" r="r" b="b"/>
              <a:pathLst>
                <a:path w="598" h="1283" extrusionOk="0">
                  <a:moveTo>
                    <a:pt x="82" y="1"/>
                  </a:moveTo>
                  <a:lnTo>
                    <a:pt x="1" y="28"/>
                  </a:lnTo>
                  <a:lnTo>
                    <a:pt x="353" y="1249"/>
                  </a:lnTo>
                  <a:cubicBezTo>
                    <a:pt x="406" y="1270"/>
                    <a:pt x="450" y="1283"/>
                    <a:pt x="486" y="1283"/>
                  </a:cubicBezTo>
                  <a:cubicBezTo>
                    <a:pt x="544" y="1283"/>
                    <a:pt x="581" y="1250"/>
                    <a:pt x="597" y="1167"/>
                  </a:cubicBezTo>
                  <a:lnTo>
                    <a:pt x="597" y="1113"/>
                  </a:lnTo>
                  <a:lnTo>
                    <a:pt x="8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2" name="Google Shape;1412;p18"/>
            <p:cNvSpPr/>
            <p:nvPr/>
          </p:nvSpPr>
          <p:spPr>
            <a:xfrm>
              <a:off x="7914293" y="2923976"/>
              <a:ext cx="31385" cy="25830"/>
            </a:xfrm>
            <a:custGeom>
              <a:avLst/>
              <a:gdLst/>
              <a:ahLst/>
              <a:cxnLst/>
              <a:rect l="l" t="t" r="r" b="b"/>
              <a:pathLst>
                <a:path w="435" h="358" extrusionOk="0">
                  <a:moveTo>
                    <a:pt x="224" y="0"/>
                  </a:moveTo>
                  <a:cubicBezTo>
                    <a:pt x="203" y="0"/>
                    <a:pt x="183" y="3"/>
                    <a:pt x="163" y="10"/>
                  </a:cubicBezTo>
                  <a:cubicBezTo>
                    <a:pt x="55" y="37"/>
                    <a:pt x="1" y="145"/>
                    <a:pt x="55" y="254"/>
                  </a:cubicBezTo>
                  <a:cubicBezTo>
                    <a:pt x="75" y="313"/>
                    <a:pt x="136" y="357"/>
                    <a:pt x="200" y="357"/>
                  </a:cubicBezTo>
                  <a:cubicBezTo>
                    <a:pt x="224" y="357"/>
                    <a:pt x="249" y="350"/>
                    <a:pt x="272" y="335"/>
                  </a:cubicBezTo>
                  <a:cubicBezTo>
                    <a:pt x="380" y="308"/>
                    <a:pt x="435" y="200"/>
                    <a:pt x="380" y="118"/>
                  </a:cubicBezTo>
                  <a:cubicBezTo>
                    <a:pt x="360" y="35"/>
                    <a:pt x="292" y="0"/>
                    <a:pt x="2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3" name="Google Shape;1413;p18"/>
            <p:cNvSpPr/>
            <p:nvPr/>
          </p:nvSpPr>
          <p:spPr>
            <a:xfrm>
              <a:off x="7861479" y="2965679"/>
              <a:ext cx="270130" cy="270202"/>
            </a:xfrm>
            <a:custGeom>
              <a:avLst/>
              <a:gdLst/>
              <a:ahLst/>
              <a:cxnLst/>
              <a:rect l="l" t="t" r="r" b="b"/>
              <a:pathLst>
                <a:path w="3744" h="3745" extrusionOk="0">
                  <a:moveTo>
                    <a:pt x="1922" y="1"/>
                  </a:moveTo>
                  <a:cubicBezTo>
                    <a:pt x="1905" y="1"/>
                    <a:pt x="1889" y="1"/>
                    <a:pt x="1872" y="1"/>
                  </a:cubicBezTo>
                  <a:cubicBezTo>
                    <a:pt x="841" y="1"/>
                    <a:pt x="0" y="815"/>
                    <a:pt x="0" y="1873"/>
                  </a:cubicBezTo>
                  <a:cubicBezTo>
                    <a:pt x="0" y="2877"/>
                    <a:pt x="814" y="3745"/>
                    <a:pt x="1872" y="3745"/>
                  </a:cubicBezTo>
                  <a:cubicBezTo>
                    <a:pt x="2875" y="3745"/>
                    <a:pt x="3743" y="2931"/>
                    <a:pt x="3743" y="1873"/>
                  </a:cubicBezTo>
                  <a:cubicBezTo>
                    <a:pt x="3743" y="832"/>
                    <a:pt x="2955" y="1"/>
                    <a:pt x="19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4" name="Google Shape;1414;p18"/>
            <p:cNvSpPr/>
            <p:nvPr/>
          </p:nvSpPr>
          <p:spPr>
            <a:xfrm>
              <a:off x="7967179" y="2856154"/>
              <a:ext cx="31385" cy="157648"/>
            </a:xfrm>
            <a:custGeom>
              <a:avLst/>
              <a:gdLst/>
              <a:ahLst/>
              <a:cxnLst/>
              <a:rect l="l" t="t" r="r" b="b"/>
              <a:pathLst>
                <a:path w="435" h="2185" extrusionOk="0">
                  <a:moveTo>
                    <a:pt x="136" y="1"/>
                  </a:moveTo>
                  <a:lnTo>
                    <a:pt x="0" y="2035"/>
                  </a:lnTo>
                  <a:cubicBezTo>
                    <a:pt x="74" y="2138"/>
                    <a:pt x="147" y="2185"/>
                    <a:pt x="221" y="2185"/>
                  </a:cubicBezTo>
                  <a:cubicBezTo>
                    <a:pt x="283" y="2185"/>
                    <a:pt x="345" y="2151"/>
                    <a:pt x="407" y="2089"/>
                  </a:cubicBezTo>
                  <a:cubicBezTo>
                    <a:pt x="434" y="2062"/>
                    <a:pt x="434" y="2035"/>
                    <a:pt x="434" y="1953"/>
                  </a:cubicBezTo>
                  <a:lnTo>
                    <a:pt x="29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5" name="Google Shape;1415;p18"/>
            <p:cNvSpPr/>
            <p:nvPr/>
          </p:nvSpPr>
          <p:spPr>
            <a:xfrm>
              <a:off x="7961263" y="2820944"/>
              <a:ext cx="45094" cy="45094"/>
            </a:xfrm>
            <a:custGeom>
              <a:avLst/>
              <a:gdLst/>
              <a:ahLst/>
              <a:cxnLst/>
              <a:rect l="l" t="t" r="r" b="b"/>
              <a:pathLst>
                <a:path w="625" h="625" extrusionOk="0">
                  <a:moveTo>
                    <a:pt x="326" y="0"/>
                  </a:moveTo>
                  <a:cubicBezTo>
                    <a:pt x="136" y="0"/>
                    <a:pt x="1" y="136"/>
                    <a:pt x="1" y="326"/>
                  </a:cubicBezTo>
                  <a:cubicBezTo>
                    <a:pt x="1" y="489"/>
                    <a:pt x="136" y="624"/>
                    <a:pt x="326" y="624"/>
                  </a:cubicBezTo>
                  <a:cubicBezTo>
                    <a:pt x="489" y="624"/>
                    <a:pt x="625" y="489"/>
                    <a:pt x="625" y="326"/>
                  </a:cubicBezTo>
                  <a:cubicBezTo>
                    <a:pt x="625" y="136"/>
                    <a:pt x="489" y="0"/>
                    <a:pt x="3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6" name="Google Shape;1416;p18"/>
            <p:cNvSpPr/>
            <p:nvPr/>
          </p:nvSpPr>
          <p:spPr>
            <a:xfrm>
              <a:off x="8047699" y="2946198"/>
              <a:ext cx="95671" cy="91053"/>
            </a:xfrm>
            <a:custGeom>
              <a:avLst/>
              <a:gdLst/>
              <a:ahLst/>
              <a:cxnLst/>
              <a:rect l="l" t="t" r="r" b="b"/>
              <a:pathLst>
                <a:path w="1326" h="1262" extrusionOk="0">
                  <a:moveTo>
                    <a:pt x="1217" y="0"/>
                  </a:moveTo>
                  <a:lnTo>
                    <a:pt x="23" y="1031"/>
                  </a:lnTo>
                  <a:cubicBezTo>
                    <a:pt x="1" y="1165"/>
                    <a:pt x="52" y="1262"/>
                    <a:pt x="162" y="1262"/>
                  </a:cubicBezTo>
                  <a:cubicBezTo>
                    <a:pt x="185" y="1262"/>
                    <a:pt x="211" y="1257"/>
                    <a:pt x="240" y="1248"/>
                  </a:cubicBezTo>
                  <a:cubicBezTo>
                    <a:pt x="267" y="1248"/>
                    <a:pt x="294" y="1248"/>
                    <a:pt x="349" y="1221"/>
                  </a:cubicBezTo>
                  <a:lnTo>
                    <a:pt x="1325" y="109"/>
                  </a:lnTo>
                  <a:lnTo>
                    <a:pt x="12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7" name="Google Shape;1417;p18"/>
            <p:cNvSpPr/>
            <p:nvPr/>
          </p:nvSpPr>
          <p:spPr>
            <a:xfrm>
              <a:off x="8123674" y="2926573"/>
              <a:ext cx="39250" cy="35353"/>
            </a:xfrm>
            <a:custGeom>
              <a:avLst/>
              <a:gdLst/>
              <a:ahLst/>
              <a:cxnLst/>
              <a:rect l="l" t="t" r="r" b="b"/>
              <a:pathLst>
                <a:path w="544" h="490" extrusionOk="0">
                  <a:moveTo>
                    <a:pt x="262" y="1"/>
                  </a:moveTo>
                  <a:cubicBezTo>
                    <a:pt x="204" y="1"/>
                    <a:pt x="150" y="28"/>
                    <a:pt x="109" y="82"/>
                  </a:cubicBezTo>
                  <a:cubicBezTo>
                    <a:pt x="1" y="164"/>
                    <a:pt x="1" y="299"/>
                    <a:pt x="109" y="408"/>
                  </a:cubicBezTo>
                  <a:cubicBezTo>
                    <a:pt x="150" y="462"/>
                    <a:pt x="204" y="489"/>
                    <a:pt x="262" y="489"/>
                  </a:cubicBezTo>
                  <a:cubicBezTo>
                    <a:pt x="320" y="489"/>
                    <a:pt x="381" y="462"/>
                    <a:pt x="435" y="408"/>
                  </a:cubicBezTo>
                  <a:cubicBezTo>
                    <a:pt x="543" y="299"/>
                    <a:pt x="543" y="164"/>
                    <a:pt x="435" y="82"/>
                  </a:cubicBezTo>
                  <a:cubicBezTo>
                    <a:pt x="381" y="28"/>
                    <a:pt x="320" y="1"/>
                    <a:pt x="2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8" name="Google Shape;1418;p18"/>
            <p:cNvSpPr/>
            <p:nvPr/>
          </p:nvSpPr>
          <p:spPr>
            <a:xfrm>
              <a:off x="8078724" y="3071452"/>
              <a:ext cx="162482" cy="31385"/>
            </a:xfrm>
            <a:custGeom>
              <a:avLst/>
              <a:gdLst/>
              <a:ahLst/>
              <a:cxnLst/>
              <a:rect l="l" t="t" r="r" b="b"/>
              <a:pathLst>
                <a:path w="2252" h="435" extrusionOk="0">
                  <a:moveTo>
                    <a:pt x="217" y="0"/>
                  </a:moveTo>
                  <a:cubicBezTo>
                    <a:pt x="0" y="136"/>
                    <a:pt x="0" y="271"/>
                    <a:pt x="136" y="407"/>
                  </a:cubicBezTo>
                  <a:cubicBezTo>
                    <a:pt x="190" y="434"/>
                    <a:pt x="217" y="434"/>
                    <a:pt x="271" y="434"/>
                  </a:cubicBezTo>
                  <a:lnTo>
                    <a:pt x="2251" y="298"/>
                  </a:lnTo>
                  <a:lnTo>
                    <a:pt x="2251" y="136"/>
                  </a:lnTo>
                  <a:lnTo>
                    <a:pt x="2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9" name="Google Shape;1419;p18"/>
            <p:cNvSpPr/>
            <p:nvPr/>
          </p:nvSpPr>
          <p:spPr>
            <a:xfrm>
              <a:off x="8229374" y="3065536"/>
              <a:ext cx="45094" cy="45094"/>
            </a:xfrm>
            <a:custGeom>
              <a:avLst/>
              <a:gdLst/>
              <a:ahLst/>
              <a:cxnLst/>
              <a:rect l="l" t="t" r="r" b="b"/>
              <a:pathLst>
                <a:path w="625" h="625" extrusionOk="0">
                  <a:moveTo>
                    <a:pt x="299" y="1"/>
                  </a:moveTo>
                  <a:cubicBezTo>
                    <a:pt x="136" y="1"/>
                    <a:pt x="1" y="136"/>
                    <a:pt x="1" y="326"/>
                  </a:cubicBezTo>
                  <a:cubicBezTo>
                    <a:pt x="1" y="489"/>
                    <a:pt x="136" y="625"/>
                    <a:pt x="299" y="625"/>
                  </a:cubicBezTo>
                  <a:cubicBezTo>
                    <a:pt x="462" y="625"/>
                    <a:pt x="624" y="489"/>
                    <a:pt x="597" y="326"/>
                  </a:cubicBezTo>
                  <a:cubicBezTo>
                    <a:pt x="597" y="136"/>
                    <a:pt x="462" y="1"/>
                    <a:pt x="2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0" name="Google Shape;1420;p18"/>
            <p:cNvSpPr/>
            <p:nvPr/>
          </p:nvSpPr>
          <p:spPr>
            <a:xfrm>
              <a:off x="8057440" y="3153271"/>
              <a:ext cx="89827" cy="94372"/>
            </a:xfrm>
            <a:custGeom>
              <a:avLst/>
              <a:gdLst/>
              <a:ahLst/>
              <a:cxnLst/>
              <a:rect l="l" t="t" r="r" b="b"/>
              <a:pathLst>
                <a:path w="1245" h="1308" extrusionOk="0">
                  <a:moveTo>
                    <a:pt x="209" y="0"/>
                  </a:moveTo>
                  <a:cubicBezTo>
                    <a:pt x="80" y="0"/>
                    <a:pt x="0" y="80"/>
                    <a:pt x="24" y="222"/>
                  </a:cubicBezTo>
                  <a:cubicBezTo>
                    <a:pt x="24" y="249"/>
                    <a:pt x="24" y="277"/>
                    <a:pt x="78" y="331"/>
                  </a:cubicBezTo>
                  <a:lnTo>
                    <a:pt x="1190" y="1307"/>
                  </a:lnTo>
                  <a:lnTo>
                    <a:pt x="1244" y="1199"/>
                  </a:lnTo>
                  <a:lnTo>
                    <a:pt x="268" y="5"/>
                  </a:lnTo>
                  <a:cubicBezTo>
                    <a:pt x="247" y="2"/>
                    <a:pt x="228" y="0"/>
                    <a:pt x="2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1" name="Google Shape;1421;p18"/>
            <p:cNvSpPr/>
            <p:nvPr/>
          </p:nvSpPr>
          <p:spPr>
            <a:xfrm>
              <a:off x="8133486" y="3229967"/>
              <a:ext cx="39250" cy="35281"/>
            </a:xfrm>
            <a:custGeom>
              <a:avLst/>
              <a:gdLst/>
              <a:ahLst/>
              <a:cxnLst/>
              <a:rect l="l" t="t" r="r" b="b"/>
              <a:pathLst>
                <a:path w="544" h="489" extrusionOk="0">
                  <a:moveTo>
                    <a:pt x="262" y="0"/>
                  </a:moveTo>
                  <a:cubicBezTo>
                    <a:pt x="204" y="0"/>
                    <a:pt x="150" y="27"/>
                    <a:pt x="109" y="82"/>
                  </a:cubicBezTo>
                  <a:cubicBezTo>
                    <a:pt x="1" y="163"/>
                    <a:pt x="1" y="299"/>
                    <a:pt x="109" y="407"/>
                  </a:cubicBezTo>
                  <a:cubicBezTo>
                    <a:pt x="150" y="461"/>
                    <a:pt x="204" y="488"/>
                    <a:pt x="262" y="488"/>
                  </a:cubicBezTo>
                  <a:cubicBezTo>
                    <a:pt x="319" y="488"/>
                    <a:pt x="380" y="461"/>
                    <a:pt x="435" y="407"/>
                  </a:cubicBezTo>
                  <a:cubicBezTo>
                    <a:pt x="543" y="299"/>
                    <a:pt x="543" y="163"/>
                    <a:pt x="435" y="82"/>
                  </a:cubicBezTo>
                  <a:cubicBezTo>
                    <a:pt x="380" y="27"/>
                    <a:pt x="319" y="0"/>
                    <a:pt x="2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2" name="Google Shape;1422;p18"/>
            <p:cNvSpPr/>
            <p:nvPr/>
          </p:nvSpPr>
          <p:spPr>
            <a:xfrm>
              <a:off x="7994524" y="3186027"/>
              <a:ext cx="31385" cy="159451"/>
            </a:xfrm>
            <a:custGeom>
              <a:avLst/>
              <a:gdLst/>
              <a:ahLst/>
              <a:cxnLst/>
              <a:rect l="l" t="t" r="r" b="b"/>
              <a:pathLst>
                <a:path w="435" h="2210" extrusionOk="0">
                  <a:moveTo>
                    <a:pt x="208" y="0"/>
                  </a:moveTo>
                  <a:cubicBezTo>
                    <a:pt x="148" y="0"/>
                    <a:pt x="88" y="34"/>
                    <a:pt x="28" y="94"/>
                  </a:cubicBezTo>
                  <a:cubicBezTo>
                    <a:pt x="1" y="148"/>
                    <a:pt x="1" y="175"/>
                    <a:pt x="1" y="229"/>
                  </a:cubicBezTo>
                  <a:lnTo>
                    <a:pt x="109" y="2209"/>
                  </a:lnTo>
                  <a:lnTo>
                    <a:pt x="299" y="2209"/>
                  </a:lnTo>
                  <a:lnTo>
                    <a:pt x="435" y="175"/>
                  </a:lnTo>
                  <a:cubicBezTo>
                    <a:pt x="359" y="54"/>
                    <a:pt x="283" y="0"/>
                    <a:pt x="2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3" name="Google Shape;1423;p18"/>
            <p:cNvSpPr/>
            <p:nvPr/>
          </p:nvSpPr>
          <p:spPr>
            <a:xfrm>
              <a:off x="7986732" y="3333648"/>
              <a:ext cx="43146" cy="43362"/>
            </a:xfrm>
            <a:custGeom>
              <a:avLst/>
              <a:gdLst/>
              <a:ahLst/>
              <a:cxnLst/>
              <a:rect l="l" t="t" r="r" b="b"/>
              <a:pathLst>
                <a:path w="598" h="601" extrusionOk="0">
                  <a:moveTo>
                    <a:pt x="299" y="1"/>
                  </a:moveTo>
                  <a:cubicBezTo>
                    <a:pt x="136" y="1"/>
                    <a:pt x="0" y="136"/>
                    <a:pt x="0" y="299"/>
                  </a:cubicBezTo>
                  <a:cubicBezTo>
                    <a:pt x="0" y="473"/>
                    <a:pt x="114" y="601"/>
                    <a:pt x="257" y="601"/>
                  </a:cubicBezTo>
                  <a:cubicBezTo>
                    <a:pt x="271" y="601"/>
                    <a:pt x="285" y="600"/>
                    <a:pt x="299" y="597"/>
                  </a:cubicBezTo>
                  <a:cubicBezTo>
                    <a:pt x="461" y="597"/>
                    <a:pt x="597" y="462"/>
                    <a:pt x="597" y="299"/>
                  </a:cubicBezTo>
                  <a:cubicBezTo>
                    <a:pt x="597" y="136"/>
                    <a:pt x="461" y="1"/>
                    <a:pt x="2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4" name="Google Shape;1424;p18"/>
            <p:cNvSpPr/>
            <p:nvPr/>
          </p:nvSpPr>
          <p:spPr>
            <a:xfrm>
              <a:off x="7849718" y="3163083"/>
              <a:ext cx="95599" cy="92352"/>
            </a:xfrm>
            <a:custGeom>
              <a:avLst/>
              <a:gdLst/>
              <a:ahLst/>
              <a:cxnLst/>
              <a:rect l="l" t="t" r="r" b="b"/>
              <a:pathLst>
                <a:path w="1325" h="1280" extrusionOk="0">
                  <a:moveTo>
                    <a:pt x="1133" y="1"/>
                  </a:moveTo>
                  <a:cubicBezTo>
                    <a:pt x="1118" y="1"/>
                    <a:pt x="1102" y="2"/>
                    <a:pt x="1086" y="5"/>
                  </a:cubicBezTo>
                  <a:cubicBezTo>
                    <a:pt x="1031" y="5"/>
                    <a:pt x="1004" y="5"/>
                    <a:pt x="977" y="59"/>
                  </a:cubicBezTo>
                  <a:lnTo>
                    <a:pt x="1" y="1171"/>
                  </a:lnTo>
                  <a:lnTo>
                    <a:pt x="82" y="1280"/>
                  </a:lnTo>
                  <a:lnTo>
                    <a:pt x="1275" y="249"/>
                  </a:lnTo>
                  <a:cubicBezTo>
                    <a:pt x="1324" y="103"/>
                    <a:pt x="1264" y="1"/>
                    <a:pt x="11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5" name="Google Shape;1425;p18"/>
            <p:cNvSpPr/>
            <p:nvPr/>
          </p:nvSpPr>
          <p:spPr>
            <a:xfrm>
              <a:off x="7830165" y="3239707"/>
              <a:ext cx="37229" cy="35281"/>
            </a:xfrm>
            <a:custGeom>
              <a:avLst/>
              <a:gdLst/>
              <a:ahLst/>
              <a:cxnLst/>
              <a:rect l="l" t="t" r="r" b="b"/>
              <a:pathLst>
                <a:path w="516" h="489" extrusionOk="0">
                  <a:moveTo>
                    <a:pt x="231" y="1"/>
                  </a:moveTo>
                  <a:cubicBezTo>
                    <a:pt x="170" y="1"/>
                    <a:pt x="109" y="28"/>
                    <a:pt x="55" y="82"/>
                  </a:cubicBezTo>
                  <a:cubicBezTo>
                    <a:pt x="0" y="164"/>
                    <a:pt x="0" y="299"/>
                    <a:pt x="55" y="408"/>
                  </a:cubicBezTo>
                  <a:cubicBezTo>
                    <a:pt x="109" y="462"/>
                    <a:pt x="170" y="489"/>
                    <a:pt x="231" y="489"/>
                  </a:cubicBezTo>
                  <a:cubicBezTo>
                    <a:pt x="292" y="489"/>
                    <a:pt x="353" y="462"/>
                    <a:pt x="407" y="408"/>
                  </a:cubicBezTo>
                  <a:cubicBezTo>
                    <a:pt x="516" y="299"/>
                    <a:pt x="516" y="164"/>
                    <a:pt x="407" y="82"/>
                  </a:cubicBezTo>
                  <a:cubicBezTo>
                    <a:pt x="353" y="28"/>
                    <a:pt x="292" y="1"/>
                    <a:pt x="2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6" name="Google Shape;1426;p18"/>
            <p:cNvSpPr/>
            <p:nvPr/>
          </p:nvSpPr>
          <p:spPr>
            <a:xfrm>
              <a:off x="7751882" y="3098797"/>
              <a:ext cx="160534" cy="31385"/>
            </a:xfrm>
            <a:custGeom>
              <a:avLst/>
              <a:gdLst/>
              <a:ahLst/>
              <a:cxnLst/>
              <a:rect l="l" t="t" r="r" b="b"/>
              <a:pathLst>
                <a:path w="2225" h="435" extrusionOk="0">
                  <a:moveTo>
                    <a:pt x="1953" y="1"/>
                  </a:moveTo>
                  <a:lnTo>
                    <a:pt x="0" y="136"/>
                  </a:lnTo>
                  <a:lnTo>
                    <a:pt x="0" y="299"/>
                  </a:lnTo>
                  <a:lnTo>
                    <a:pt x="2035" y="435"/>
                  </a:lnTo>
                  <a:cubicBezTo>
                    <a:pt x="2225" y="299"/>
                    <a:pt x="2225" y="164"/>
                    <a:pt x="2089" y="28"/>
                  </a:cubicBezTo>
                  <a:cubicBezTo>
                    <a:pt x="2062" y="1"/>
                    <a:pt x="2035" y="1"/>
                    <a:pt x="1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7" name="Google Shape;1427;p18"/>
            <p:cNvSpPr/>
            <p:nvPr/>
          </p:nvSpPr>
          <p:spPr>
            <a:xfrm>
              <a:off x="7716672" y="3091005"/>
              <a:ext cx="45094" cy="43146"/>
            </a:xfrm>
            <a:custGeom>
              <a:avLst/>
              <a:gdLst/>
              <a:ahLst/>
              <a:cxnLst/>
              <a:rect l="l" t="t" r="r" b="b"/>
              <a:pathLst>
                <a:path w="625" h="598" extrusionOk="0">
                  <a:moveTo>
                    <a:pt x="326" y="0"/>
                  </a:moveTo>
                  <a:cubicBezTo>
                    <a:pt x="136" y="0"/>
                    <a:pt x="0" y="136"/>
                    <a:pt x="0" y="299"/>
                  </a:cubicBezTo>
                  <a:cubicBezTo>
                    <a:pt x="0" y="461"/>
                    <a:pt x="136" y="597"/>
                    <a:pt x="326" y="597"/>
                  </a:cubicBezTo>
                  <a:cubicBezTo>
                    <a:pt x="488" y="597"/>
                    <a:pt x="624" y="461"/>
                    <a:pt x="624" y="299"/>
                  </a:cubicBezTo>
                  <a:cubicBezTo>
                    <a:pt x="624" y="136"/>
                    <a:pt x="488" y="0"/>
                    <a:pt x="3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8" name="Google Shape;1428;p18"/>
            <p:cNvSpPr/>
            <p:nvPr/>
          </p:nvSpPr>
          <p:spPr>
            <a:xfrm>
              <a:off x="7843874" y="2953990"/>
              <a:ext cx="91198" cy="93290"/>
            </a:xfrm>
            <a:custGeom>
              <a:avLst/>
              <a:gdLst/>
              <a:ahLst/>
              <a:cxnLst/>
              <a:rect l="l" t="t" r="r" b="b"/>
              <a:pathLst>
                <a:path w="1264" h="1293" extrusionOk="0">
                  <a:moveTo>
                    <a:pt x="82" y="1"/>
                  </a:moveTo>
                  <a:lnTo>
                    <a:pt x="0" y="55"/>
                  </a:lnTo>
                  <a:lnTo>
                    <a:pt x="1004" y="1276"/>
                  </a:lnTo>
                  <a:cubicBezTo>
                    <a:pt x="1038" y="1287"/>
                    <a:pt x="1069" y="1292"/>
                    <a:pt x="1098" y="1292"/>
                  </a:cubicBezTo>
                  <a:cubicBezTo>
                    <a:pt x="1205" y="1292"/>
                    <a:pt x="1264" y="1214"/>
                    <a:pt x="1221" y="1086"/>
                  </a:cubicBezTo>
                  <a:cubicBezTo>
                    <a:pt x="1221" y="1059"/>
                    <a:pt x="1221" y="1004"/>
                    <a:pt x="1194" y="977"/>
                  </a:cubicBezTo>
                  <a:lnTo>
                    <a:pt x="8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9" name="Google Shape;1429;p18"/>
            <p:cNvSpPr/>
            <p:nvPr/>
          </p:nvSpPr>
          <p:spPr>
            <a:xfrm>
              <a:off x="7820353" y="2935448"/>
              <a:ext cx="39250" cy="34271"/>
            </a:xfrm>
            <a:custGeom>
              <a:avLst/>
              <a:gdLst/>
              <a:ahLst/>
              <a:cxnLst/>
              <a:rect l="l" t="t" r="r" b="b"/>
              <a:pathLst>
                <a:path w="544" h="475" extrusionOk="0">
                  <a:moveTo>
                    <a:pt x="262" y="0"/>
                  </a:moveTo>
                  <a:cubicBezTo>
                    <a:pt x="204" y="0"/>
                    <a:pt x="150" y="14"/>
                    <a:pt x="109" y="41"/>
                  </a:cubicBezTo>
                  <a:cubicBezTo>
                    <a:pt x="1" y="149"/>
                    <a:pt x="1" y="285"/>
                    <a:pt x="109" y="393"/>
                  </a:cubicBezTo>
                  <a:cubicBezTo>
                    <a:pt x="150" y="448"/>
                    <a:pt x="204" y="475"/>
                    <a:pt x="262" y="475"/>
                  </a:cubicBezTo>
                  <a:cubicBezTo>
                    <a:pt x="319" y="475"/>
                    <a:pt x="380" y="448"/>
                    <a:pt x="435" y="393"/>
                  </a:cubicBezTo>
                  <a:cubicBezTo>
                    <a:pt x="543" y="285"/>
                    <a:pt x="543" y="149"/>
                    <a:pt x="435" y="41"/>
                  </a:cubicBezTo>
                  <a:cubicBezTo>
                    <a:pt x="380" y="14"/>
                    <a:pt x="319" y="0"/>
                    <a:pt x="2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0" name="Google Shape;1430;p18"/>
            <p:cNvSpPr/>
            <p:nvPr/>
          </p:nvSpPr>
          <p:spPr>
            <a:xfrm>
              <a:off x="7951522" y="3034006"/>
              <a:ext cx="45022" cy="45310"/>
            </a:xfrm>
            <a:custGeom>
              <a:avLst/>
              <a:gdLst/>
              <a:ahLst/>
              <a:cxnLst/>
              <a:rect l="l" t="t" r="r" b="b"/>
              <a:pathLst>
                <a:path w="624" h="628" extrusionOk="0">
                  <a:moveTo>
                    <a:pt x="361" y="1"/>
                  </a:moveTo>
                  <a:cubicBezTo>
                    <a:pt x="350" y="1"/>
                    <a:pt x="338" y="2"/>
                    <a:pt x="326" y="4"/>
                  </a:cubicBezTo>
                  <a:cubicBezTo>
                    <a:pt x="136" y="4"/>
                    <a:pt x="0" y="139"/>
                    <a:pt x="0" y="302"/>
                  </a:cubicBezTo>
                  <a:cubicBezTo>
                    <a:pt x="0" y="492"/>
                    <a:pt x="136" y="628"/>
                    <a:pt x="326" y="628"/>
                  </a:cubicBezTo>
                  <a:cubicBezTo>
                    <a:pt x="488" y="628"/>
                    <a:pt x="624" y="492"/>
                    <a:pt x="624" y="302"/>
                  </a:cubicBezTo>
                  <a:cubicBezTo>
                    <a:pt x="624" y="151"/>
                    <a:pt x="508" y="1"/>
                    <a:pt x="3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1" name="Google Shape;1431;p18"/>
            <p:cNvSpPr/>
            <p:nvPr/>
          </p:nvSpPr>
          <p:spPr>
            <a:xfrm>
              <a:off x="8016097" y="3120370"/>
              <a:ext cx="29365" cy="29437"/>
            </a:xfrm>
            <a:custGeom>
              <a:avLst/>
              <a:gdLst/>
              <a:ahLst/>
              <a:cxnLst/>
              <a:rect l="l" t="t" r="r" b="b"/>
              <a:pathLst>
                <a:path w="407" h="408" extrusionOk="0">
                  <a:moveTo>
                    <a:pt x="190" y="0"/>
                  </a:moveTo>
                  <a:cubicBezTo>
                    <a:pt x="109" y="0"/>
                    <a:pt x="0" y="82"/>
                    <a:pt x="0" y="190"/>
                  </a:cubicBezTo>
                  <a:cubicBezTo>
                    <a:pt x="0" y="299"/>
                    <a:pt x="109" y="407"/>
                    <a:pt x="190" y="407"/>
                  </a:cubicBezTo>
                  <a:cubicBezTo>
                    <a:pt x="299" y="407"/>
                    <a:pt x="407" y="299"/>
                    <a:pt x="407" y="190"/>
                  </a:cubicBezTo>
                  <a:cubicBezTo>
                    <a:pt x="407" y="54"/>
                    <a:pt x="326" y="0"/>
                    <a:pt x="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2" name="Google Shape;1432;p18"/>
            <p:cNvSpPr/>
            <p:nvPr/>
          </p:nvSpPr>
          <p:spPr>
            <a:xfrm>
              <a:off x="7945606" y="3125854"/>
              <a:ext cx="13781" cy="16089"/>
            </a:xfrm>
            <a:custGeom>
              <a:avLst/>
              <a:gdLst/>
              <a:ahLst/>
              <a:cxnLst/>
              <a:rect l="l" t="t" r="r" b="b"/>
              <a:pathLst>
                <a:path w="191" h="223" extrusionOk="0">
                  <a:moveTo>
                    <a:pt x="112" y="0"/>
                  </a:moveTo>
                  <a:cubicBezTo>
                    <a:pt x="103" y="0"/>
                    <a:pt x="93" y="2"/>
                    <a:pt x="82" y="6"/>
                  </a:cubicBezTo>
                  <a:cubicBezTo>
                    <a:pt x="55" y="6"/>
                    <a:pt x="1" y="60"/>
                    <a:pt x="1" y="114"/>
                  </a:cubicBezTo>
                  <a:cubicBezTo>
                    <a:pt x="1" y="168"/>
                    <a:pt x="28" y="223"/>
                    <a:pt x="82" y="223"/>
                  </a:cubicBezTo>
                  <a:cubicBezTo>
                    <a:pt x="136" y="223"/>
                    <a:pt x="191" y="195"/>
                    <a:pt x="191" y="114"/>
                  </a:cubicBezTo>
                  <a:cubicBezTo>
                    <a:pt x="191" y="67"/>
                    <a:pt x="170" y="0"/>
                    <a:pt x="1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3" name="Google Shape;1433;p18"/>
            <p:cNvSpPr/>
            <p:nvPr/>
          </p:nvSpPr>
          <p:spPr>
            <a:xfrm>
              <a:off x="8037598" y="3055795"/>
              <a:ext cx="13781" cy="15729"/>
            </a:xfrm>
            <a:custGeom>
              <a:avLst/>
              <a:gdLst/>
              <a:ahLst/>
              <a:cxnLst/>
              <a:rect l="l" t="t" r="r" b="b"/>
              <a:pathLst>
                <a:path w="191" h="218" extrusionOk="0">
                  <a:moveTo>
                    <a:pt x="109" y="0"/>
                  </a:moveTo>
                  <a:cubicBezTo>
                    <a:pt x="55" y="0"/>
                    <a:pt x="1" y="54"/>
                    <a:pt x="1" y="109"/>
                  </a:cubicBezTo>
                  <a:cubicBezTo>
                    <a:pt x="1" y="136"/>
                    <a:pt x="28" y="217"/>
                    <a:pt x="109" y="217"/>
                  </a:cubicBezTo>
                  <a:cubicBezTo>
                    <a:pt x="136" y="217"/>
                    <a:pt x="190" y="190"/>
                    <a:pt x="190" y="109"/>
                  </a:cubicBezTo>
                  <a:cubicBezTo>
                    <a:pt x="190" y="54"/>
                    <a:pt x="163" y="0"/>
                    <a:pt x="1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34" name="Google Shape;1434;p18"/>
          <p:cNvGrpSpPr/>
          <p:nvPr/>
        </p:nvGrpSpPr>
        <p:grpSpPr>
          <a:xfrm rot="10800000" flipH="1">
            <a:off x="1032368" y="4864776"/>
            <a:ext cx="1070373" cy="1066979"/>
            <a:chOff x="7716672" y="2820944"/>
            <a:chExt cx="557796" cy="556065"/>
          </a:xfrm>
        </p:grpSpPr>
        <p:sp>
          <p:nvSpPr>
            <p:cNvPr id="1435" name="Google Shape;1435;p18"/>
            <p:cNvSpPr/>
            <p:nvPr/>
          </p:nvSpPr>
          <p:spPr>
            <a:xfrm>
              <a:off x="8008233" y="2912937"/>
              <a:ext cx="66594" cy="118903"/>
            </a:xfrm>
            <a:custGeom>
              <a:avLst/>
              <a:gdLst/>
              <a:ahLst/>
              <a:cxnLst/>
              <a:rect l="l" t="t" r="r" b="b"/>
              <a:pathLst>
                <a:path w="923" h="1648" extrusionOk="0">
                  <a:moveTo>
                    <a:pt x="814" y="0"/>
                  </a:moveTo>
                  <a:lnTo>
                    <a:pt x="1" y="1438"/>
                  </a:lnTo>
                  <a:cubicBezTo>
                    <a:pt x="21" y="1581"/>
                    <a:pt x="88" y="1647"/>
                    <a:pt x="179" y="1647"/>
                  </a:cubicBezTo>
                  <a:cubicBezTo>
                    <a:pt x="208" y="1647"/>
                    <a:pt x="239" y="1641"/>
                    <a:pt x="272" y="1628"/>
                  </a:cubicBezTo>
                  <a:cubicBezTo>
                    <a:pt x="299" y="1628"/>
                    <a:pt x="353" y="1573"/>
                    <a:pt x="353" y="1546"/>
                  </a:cubicBezTo>
                  <a:lnTo>
                    <a:pt x="923" y="54"/>
                  </a:lnTo>
                  <a:lnTo>
                    <a:pt x="81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6" name="Google Shape;1436;p18"/>
            <p:cNvSpPr/>
            <p:nvPr/>
          </p:nvSpPr>
          <p:spPr>
            <a:xfrm>
              <a:off x="8051307" y="2888766"/>
              <a:ext cx="43146" cy="36652"/>
            </a:xfrm>
            <a:custGeom>
              <a:avLst/>
              <a:gdLst/>
              <a:ahLst/>
              <a:cxnLst/>
              <a:rect l="l" t="t" r="r" b="b"/>
              <a:pathLst>
                <a:path w="598" h="508" extrusionOk="0">
                  <a:moveTo>
                    <a:pt x="290" y="0"/>
                  </a:moveTo>
                  <a:cubicBezTo>
                    <a:pt x="188" y="0"/>
                    <a:pt x="97" y="40"/>
                    <a:pt x="55" y="145"/>
                  </a:cubicBezTo>
                  <a:cubicBezTo>
                    <a:pt x="0" y="281"/>
                    <a:pt x="55" y="416"/>
                    <a:pt x="190" y="498"/>
                  </a:cubicBezTo>
                  <a:cubicBezTo>
                    <a:pt x="221" y="504"/>
                    <a:pt x="251" y="507"/>
                    <a:pt x="281" y="507"/>
                  </a:cubicBezTo>
                  <a:cubicBezTo>
                    <a:pt x="383" y="507"/>
                    <a:pt x="474" y="467"/>
                    <a:pt x="516" y="362"/>
                  </a:cubicBezTo>
                  <a:cubicBezTo>
                    <a:pt x="597" y="227"/>
                    <a:pt x="516" y="91"/>
                    <a:pt x="380" y="10"/>
                  </a:cubicBezTo>
                  <a:cubicBezTo>
                    <a:pt x="350" y="4"/>
                    <a:pt x="319" y="0"/>
                    <a:pt x="2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7" name="Google Shape;1437;p18"/>
            <p:cNvSpPr/>
            <p:nvPr/>
          </p:nvSpPr>
          <p:spPr>
            <a:xfrm>
              <a:off x="8059099" y="3032274"/>
              <a:ext cx="95960" cy="43146"/>
            </a:xfrm>
            <a:custGeom>
              <a:avLst/>
              <a:gdLst/>
              <a:ahLst/>
              <a:cxnLst/>
              <a:rect l="l" t="t" r="r" b="b"/>
              <a:pathLst>
                <a:path w="1330" h="598" extrusionOk="0">
                  <a:moveTo>
                    <a:pt x="1303" y="1"/>
                  </a:moveTo>
                  <a:lnTo>
                    <a:pt x="82" y="380"/>
                  </a:lnTo>
                  <a:cubicBezTo>
                    <a:pt x="1" y="516"/>
                    <a:pt x="1" y="570"/>
                    <a:pt x="136" y="597"/>
                  </a:cubicBezTo>
                  <a:lnTo>
                    <a:pt x="218" y="597"/>
                  </a:lnTo>
                  <a:lnTo>
                    <a:pt x="1330" y="109"/>
                  </a:lnTo>
                  <a:lnTo>
                    <a:pt x="130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8" name="Google Shape;1438;p18"/>
            <p:cNvSpPr/>
            <p:nvPr/>
          </p:nvSpPr>
          <p:spPr>
            <a:xfrm>
              <a:off x="8145247" y="3021812"/>
              <a:ext cx="29437" cy="25830"/>
            </a:xfrm>
            <a:custGeom>
              <a:avLst/>
              <a:gdLst/>
              <a:ahLst/>
              <a:cxnLst/>
              <a:rect l="l" t="t" r="r" b="b"/>
              <a:pathLst>
                <a:path w="408" h="358" extrusionOk="0">
                  <a:moveTo>
                    <a:pt x="212" y="0"/>
                  </a:moveTo>
                  <a:cubicBezTo>
                    <a:pt x="187" y="0"/>
                    <a:pt x="162" y="4"/>
                    <a:pt x="136" y="10"/>
                  </a:cubicBezTo>
                  <a:cubicBezTo>
                    <a:pt x="27" y="37"/>
                    <a:pt x="0" y="146"/>
                    <a:pt x="27" y="254"/>
                  </a:cubicBezTo>
                  <a:cubicBezTo>
                    <a:pt x="47" y="313"/>
                    <a:pt x="109" y="357"/>
                    <a:pt x="182" y="357"/>
                  </a:cubicBezTo>
                  <a:cubicBezTo>
                    <a:pt x="211" y="357"/>
                    <a:pt x="241" y="351"/>
                    <a:pt x="272" y="336"/>
                  </a:cubicBezTo>
                  <a:cubicBezTo>
                    <a:pt x="380" y="308"/>
                    <a:pt x="407" y="200"/>
                    <a:pt x="380" y="119"/>
                  </a:cubicBezTo>
                  <a:cubicBezTo>
                    <a:pt x="359" y="36"/>
                    <a:pt x="291" y="0"/>
                    <a:pt x="2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9" name="Google Shape;1439;p18"/>
            <p:cNvSpPr/>
            <p:nvPr/>
          </p:nvSpPr>
          <p:spPr>
            <a:xfrm>
              <a:off x="8063067" y="3112506"/>
              <a:ext cx="121356" cy="66594"/>
            </a:xfrm>
            <a:custGeom>
              <a:avLst/>
              <a:gdLst/>
              <a:ahLst/>
              <a:cxnLst/>
              <a:rect l="l" t="t" r="r" b="b"/>
              <a:pathLst>
                <a:path w="1682" h="923" extrusionOk="0">
                  <a:moveTo>
                    <a:pt x="217" y="1"/>
                  </a:moveTo>
                  <a:cubicBezTo>
                    <a:pt x="54" y="28"/>
                    <a:pt x="0" y="136"/>
                    <a:pt x="54" y="272"/>
                  </a:cubicBezTo>
                  <a:cubicBezTo>
                    <a:pt x="54" y="299"/>
                    <a:pt x="81" y="353"/>
                    <a:pt x="136" y="353"/>
                  </a:cubicBezTo>
                  <a:lnTo>
                    <a:pt x="1600" y="923"/>
                  </a:lnTo>
                  <a:lnTo>
                    <a:pt x="1682" y="814"/>
                  </a:lnTo>
                  <a:lnTo>
                    <a:pt x="21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0" name="Google Shape;1440;p18"/>
            <p:cNvSpPr/>
            <p:nvPr/>
          </p:nvSpPr>
          <p:spPr>
            <a:xfrm>
              <a:off x="8170644" y="3158826"/>
              <a:ext cx="39250" cy="37157"/>
            </a:xfrm>
            <a:custGeom>
              <a:avLst/>
              <a:gdLst/>
              <a:ahLst/>
              <a:cxnLst/>
              <a:rect l="l" t="t" r="r" b="b"/>
              <a:pathLst>
                <a:path w="544" h="515" extrusionOk="0">
                  <a:moveTo>
                    <a:pt x="263" y="0"/>
                  </a:moveTo>
                  <a:cubicBezTo>
                    <a:pt x="161" y="0"/>
                    <a:pt x="70" y="40"/>
                    <a:pt x="28" y="145"/>
                  </a:cubicBezTo>
                  <a:cubicBezTo>
                    <a:pt x="1" y="281"/>
                    <a:pt x="28" y="417"/>
                    <a:pt x="164" y="471"/>
                  </a:cubicBezTo>
                  <a:cubicBezTo>
                    <a:pt x="210" y="499"/>
                    <a:pt x="257" y="514"/>
                    <a:pt x="301" y="514"/>
                  </a:cubicBezTo>
                  <a:cubicBezTo>
                    <a:pt x="383" y="514"/>
                    <a:pt x="454" y="459"/>
                    <a:pt x="489" y="335"/>
                  </a:cubicBezTo>
                  <a:cubicBezTo>
                    <a:pt x="543" y="200"/>
                    <a:pt x="489" y="64"/>
                    <a:pt x="354" y="10"/>
                  </a:cubicBezTo>
                  <a:cubicBezTo>
                    <a:pt x="323" y="4"/>
                    <a:pt x="293" y="0"/>
                    <a:pt x="2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1" name="Google Shape;1441;p18"/>
            <p:cNvSpPr/>
            <p:nvPr/>
          </p:nvSpPr>
          <p:spPr>
            <a:xfrm>
              <a:off x="8019993" y="3165248"/>
              <a:ext cx="45094" cy="94084"/>
            </a:xfrm>
            <a:custGeom>
              <a:avLst/>
              <a:gdLst/>
              <a:ahLst/>
              <a:cxnLst/>
              <a:rect l="l" t="t" r="r" b="b"/>
              <a:pathLst>
                <a:path w="625" h="1304" extrusionOk="0">
                  <a:moveTo>
                    <a:pt x="107" y="1"/>
                  </a:moveTo>
                  <a:cubicBezTo>
                    <a:pt x="62" y="1"/>
                    <a:pt x="31" y="34"/>
                    <a:pt x="0" y="111"/>
                  </a:cubicBezTo>
                  <a:lnTo>
                    <a:pt x="0" y="192"/>
                  </a:lnTo>
                  <a:lnTo>
                    <a:pt x="516" y="1304"/>
                  </a:lnTo>
                  <a:lnTo>
                    <a:pt x="624" y="1277"/>
                  </a:lnTo>
                  <a:lnTo>
                    <a:pt x="245" y="56"/>
                  </a:lnTo>
                  <a:cubicBezTo>
                    <a:pt x="185" y="21"/>
                    <a:pt x="142" y="1"/>
                    <a:pt x="1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2" name="Google Shape;1442;p18"/>
            <p:cNvSpPr/>
            <p:nvPr/>
          </p:nvSpPr>
          <p:spPr>
            <a:xfrm>
              <a:off x="8045463" y="3250747"/>
              <a:ext cx="29365" cy="26912"/>
            </a:xfrm>
            <a:custGeom>
              <a:avLst/>
              <a:gdLst/>
              <a:ahLst/>
              <a:cxnLst/>
              <a:rect l="l" t="t" r="r" b="b"/>
              <a:pathLst>
                <a:path w="407" h="373" extrusionOk="0">
                  <a:moveTo>
                    <a:pt x="208" y="1"/>
                  </a:moveTo>
                  <a:cubicBezTo>
                    <a:pt x="185" y="1"/>
                    <a:pt x="161" y="4"/>
                    <a:pt x="136" y="11"/>
                  </a:cubicBezTo>
                  <a:cubicBezTo>
                    <a:pt x="27" y="65"/>
                    <a:pt x="0" y="146"/>
                    <a:pt x="27" y="255"/>
                  </a:cubicBezTo>
                  <a:cubicBezTo>
                    <a:pt x="48" y="338"/>
                    <a:pt x="132" y="373"/>
                    <a:pt x="207" y="373"/>
                  </a:cubicBezTo>
                  <a:cubicBezTo>
                    <a:pt x="230" y="373"/>
                    <a:pt x="252" y="370"/>
                    <a:pt x="271" y="363"/>
                  </a:cubicBezTo>
                  <a:cubicBezTo>
                    <a:pt x="380" y="336"/>
                    <a:pt x="407" y="227"/>
                    <a:pt x="380" y="119"/>
                  </a:cubicBezTo>
                  <a:cubicBezTo>
                    <a:pt x="338" y="36"/>
                    <a:pt x="281" y="1"/>
                    <a:pt x="2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3" name="Google Shape;1443;p18"/>
            <p:cNvSpPr/>
            <p:nvPr/>
          </p:nvSpPr>
          <p:spPr>
            <a:xfrm>
              <a:off x="7918189" y="3169793"/>
              <a:ext cx="66667" cy="118903"/>
            </a:xfrm>
            <a:custGeom>
              <a:avLst/>
              <a:gdLst/>
              <a:ahLst/>
              <a:cxnLst/>
              <a:rect l="l" t="t" r="r" b="b"/>
              <a:pathLst>
                <a:path w="924" h="1648" extrusionOk="0">
                  <a:moveTo>
                    <a:pt x="744" y="0"/>
                  </a:moveTo>
                  <a:cubicBezTo>
                    <a:pt x="716" y="0"/>
                    <a:pt x="686" y="7"/>
                    <a:pt x="652" y="20"/>
                  </a:cubicBezTo>
                  <a:cubicBezTo>
                    <a:pt x="598" y="20"/>
                    <a:pt x="571" y="48"/>
                    <a:pt x="571" y="75"/>
                  </a:cubicBezTo>
                  <a:lnTo>
                    <a:pt x="1" y="1594"/>
                  </a:lnTo>
                  <a:lnTo>
                    <a:pt x="109" y="1648"/>
                  </a:lnTo>
                  <a:lnTo>
                    <a:pt x="923" y="183"/>
                  </a:lnTo>
                  <a:cubicBezTo>
                    <a:pt x="882" y="61"/>
                    <a:pt x="827" y="0"/>
                    <a:pt x="7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4" name="Google Shape;1444;p18"/>
            <p:cNvSpPr/>
            <p:nvPr/>
          </p:nvSpPr>
          <p:spPr>
            <a:xfrm>
              <a:off x="7898636" y="3276216"/>
              <a:ext cx="39250" cy="35570"/>
            </a:xfrm>
            <a:custGeom>
              <a:avLst/>
              <a:gdLst/>
              <a:ahLst/>
              <a:cxnLst/>
              <a:rect l="l" t="t" r="r" b="b"/>
              <a:pathLst>
                <a:path w="544" h="493" extrusionOk="0">
                  <a:moveTo>
                    <a:pt x="286" y="1"/>
                  </a:moveTo>
                  <a:cubicBezTo>
                    <a:pt x="177" y="1"/>
                    <a:pt x="70" y="41"/>
                    <a:pt x="28" y="146"/>
                  </a:cubicBezTo>
                  <a:cubicBezTo>
                    <a:pt x="1" y="281"/>
                    <a:pt x="28" y="417"/>
                    <a:pt x="163" y="471"/>
                  </a:cubicBezTo>
                  <a:cubicBezTo>
                    <a:pt x="198" y="485"/>
                    <a:pt x="234" y="492"/>
                    <a:pt x="267" y="492"/>
                  </a:cubicBezTo>
                  <a:cubicBezTo>
                    <a:pt x="364" y="492"/>
                    <a:pt x="449" y="436"/>
                    <a:pt x="489" y="336"/>
                  </a:cubicBezTo>
                  <a:cubicBezTo>
                    <a:pt x="543" y="200"/>
                    <a:pt x="489" y="64"/>
                    <a:pt x="380" y="10"/>
                  </a:cubicBezTo>
                  <a:cubicBezTo>
                    <a:pt x="350" y="4"/>
                    <a:pt x="318" y="1"/>
                    <a:pt x="2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5" name="Google Shape;1445;p18"/>
            <p:cNvSpPr/>
            <p:nvPr/>
          </p:nvSpPr>
          <p:spPr>
            <a:xfrm>
              <a:off x="7837957" y="3124266"/>
              <a:ext cx="94011" cy="45094"/>
            </a:xfrm>
            <a:custGeom>
              <a:avLst/>
              <a:gdLst/>
              <a:ahLst/>
              <a:cxnLst/>
              <a:rect l="l" t="t" r="r" b="b"/>
              <a:pathLst>
                <a:path w="1303" h="625" extrusionOk="0">
                  <a:moveTo>
                    <a:pt x="1113" y="0"/>
                  </a:moveTo>
                  <a:lnTo>
                    <a:pt x="1" y="516"/>
                  </a:lnTo>
                  <a:lnTo>
                    <a:pt x="28" y="624"/>
                  </a:lnTo>
                  <a:lnTo>
                    <a:pt x="1249" y="245"/>
                  </a:lnTo>
                  <a:cubicBezTo>
                    <a:pt x="1303" y="109"/>
                    <a:pt x="1303" y="55"/>
                    <a:pt x="11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6" name="Google Shape;1446;p18"/>
            <p:cNvSpPr/>
            <p:nvPr/>
          </p:nvSpPr>
          <p:spPr>
            <a:xfrm>
              <a:off x="7818405" y="3150962"/>
              <a:ext cx="29437" cy="26912"/>
            </a:xfrm>
            <a:custGeom>
              <a:avLst/>
              <a:gdLst/>
              <a:ahLst/>
              <a:cxnLst/>
              <a:rect l="l" t="t" r="r" b="b"/>
              <a:pathLst>
                <a:path w="408" h="373" extrusionOk="0">
                  <a:moveTo>
                    <a:pt x="197" y="0"/>
                  </a:moveTo>
                  <a:cubicBezTo>
                    <a:pt x="176" y="0"/>
                    <a:pt x="155" y="4"/>
                    <a:pt x="136" y="10"/>
                  </a:cubicBezTo>
                  <a:cubicBezTo>
                    <a:pt x="28" y="92"/>
                    <a:pt x="1" y="173"/>
                    <a:pt x="28" y="254"/>
                  </a:cubicBezTo>
                  <a:cubicBezTo>
                    <a:pt x="48" y="337"/>
                    <a:pt x="117" y="373"/>
                    <a:pt x="184" y="373"/>
                  </a:cubicBezTo>
                  <a:cubicBezTo>
                    <a:pt x="205" y="373"/>
                    <a:pt x="226" y="369"/>
                    <a:pt x="245" y="363"/>
                  </a:cubicBezTo>
                  <a:cubicBezTo>
                    <a:pt x="353" y="309"/>
                    <a:pt x="407" y="227"/>
                    <a:pt x="353" y="119"/>
                  </a:cubicBezTo>
                  <a:cubicBezTo>
                    <a:pt x="333" y="36"/>
                    <a:pt x="264" y="0"/>
                    <a:pt x="1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7" name="Google Shape;1447;p18"/>
            <p:cNvSpPr/>
            <p:nvPr/>
          </p:nvSpPr>
          <p:spPr>
            <a:xfrm>
              <a:off x="7808664" y="3022534"/>
              <a:ext cx="121356" cy="66594"/>
            </a:xfrm>
            <a:custGeom>
              <a:avLst/>
              <a:gdLst/>
              <a:ahLst/>
              <a:cxnLst/>
              <a:rect l="l" t="t" r="r" b="b"/>
              <a:pathLst>
                <a:path w="1682" h="923" extrusionOk="0">
                  <a:moveTo>
                    <a:pt x="54" y="0"/>
                  </a:moveTo>
                  <a:lnTo>
                    <a:pt x="0" y="109"/>
                  </a:lnTo>
                  <a:lnTo>
                    <a:pt x="1438" y="922"/>
                  </a:lnTo>
                  <a:cubicBezTo>
                    <a:pt x="1627" y="868"/>
                    <a:pt x="1682" y="787"/>
                    <a:pt x="1627" y="651"/>
                  </a:cubicBezTo>
                  <a:cubicBezTo>
                    <a:pt x="1627" y="597"/>
                    <a:pt x="1573" y="570"/>
                    <a:pt x="1546" y="570"/>
                  </a:cubicBezTo>
                  <a:lnTo>
                    <a:pt x="5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8" name="Google Shape;1448;p18"/>
            <p:cNvSpPr/>
            <p:nvPr/>
          </p:nvSpPr>
          <p:spPr>
            <a:xfrm>
              <a:off x="7783195" y="3004207"/>
              <a:ext cx="39177" cy="36652"/>
            </a:xfrm>
            <a:custGeom>
              <a:avLst/>
              <a:gdLst/>
              <a:ahLst/>
              <a:cxnLst/>
              <a:rect l="l" t="t" r="r" b="b"/>
              <a:pathLst>
                <a:path w="543" h="508" extrusionOk="0">
                  <a:moveTo>
                    <a:pt x="286" y="0"/>
                  </a:moveTo>
                  <a:cubicBezTo>
                    <a:pt x="177" y="0"/>
                    <a:pt x="70" y="40"/>
                    <a:pt x="28" y="146"/>
                  </a:cubicBezTo>
                  <a:cubicBezTo>
                    <a:pt x="0" y="281"/>
                    <a:pt x="28" y="417"/>
                    <a:pt x="163" y="498"/>
                  </a:cubicBezTo>
                  <a:cubicBezTo>
                    <a:pt x="194" y="504"/>
                    <a:pt x="224" y="508"/>
                    <a:pt x="254" y="508"/>
                  </a:cubicBezTo>
                  <a:cubicBezTo>
                    <a:pt x="357" y="508"/>
                    <a:pt x="453" y="468"/>
                    <a:pt x="516" y="363"/>
                  </a:cubicBezTo>
                  <a:cubicBezTo>
                    <a:pt x="543" y="227"/>
                    <a:pt x="516" y="91"/>
                    <a:pt x="380" y="10"/>
                  </a:cubicBezTo>
                  <a:cubicBezTo>
                    <a:pt x="350" y="4"/>
                    <a:pt x="318" y="0"/>
                    <a:pt x="2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9" name="Google Shape;1449;p18"/>
            <p:cNvSpPr/>
            <p:nvPr/>
          </p:nvSpPr>
          <p:spPr>
            <a:xfrm>
              <a:off x="7928001" y="2942230"/>
              <a:ext cx="43146" cy="92568"/>
            </a:xfrm>
            <a:custGeom>
              <a:avLst/>
              <a:gdLst/>
              <a:ahLst/>
              <a:cxnLst/>
              <a:rect l="l" t="t" r="r" b="b"/>
              <a:pathLst>
                <a:path w="598" h="1283" extrusionOk="0">
                  <a:moveTo>
                    <a:pt x="82" y="1"/>
                  </a:moveTo>
                  <a:lnTo>
                    <a:pt x="1" y="28"/>
                  </a:lnTo>
                  <a:lnTo>
                    <a:pt x="353" y="1249"/>
                  </a:lnTo>
                  <a:cubicBezTo>
                    <a:pt x="406" y="1270"/>
                    <a:pt x="450" y="1283"/>
                    <a:pt x="486" y="1283"/>
                  </a:cubicBezTo>
                  <a:cubicBezTo>
                    <a:pt x="544" y="1283"/>
                    <a:pt x="581" y="1250"/>
                    <a:pt x="597" y="1167"/>
                  </a:cubicBezTo>
                  <a:lnTo>
                    <a:pt x="597" y="1113"/>
                  </a:lnTo>
                  <a:lnTo>
                    <a:pt x="8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0" name="Google Shape;1450;p18"/>
            <p:cNvSpPr/>
            <p:nvPr/>
          </p:nvSpPr>
          <p:spPr>
            <a:xfrm>
              <a:off x="7914293" y="2923976"/>
              <a:ext cx="31385" cy="25830"/>
            </a:xfrm>
            <a:custGeom>
              <a:avLst/>
              <a:gdLst/>
              <a:ahLst/>
              <a:cxnLst/>
              <a:rect l="l" t="t" r="r" b="b"/>
              <a:pathLst>
                <a:path w="435" h="358" extrusionOk="0">
                  <a:moveTo>
                    <a:pt x="224" y="0"/>
                  </a:moveTo>
                  <a:cubicBezTo>
                    <a:pt x="203" y="0"/>
                    <a:pt x="183" y="3"/>
                    <a:pt x="163" y="10"/>
                  </a:cubicBezTo>
                  <a:cubicBezTo>
                    <a:pt x="55" y="37"/>
                    <a:pt x="1" y="145"/>
                    <a:pt x="55" y="254"/>
                  </a:cubicBezTo>
                  <a:cubicBezTo>
                    <a:pt x="75" y="313"/>
                    <a:pt x="136" y="357"/>
                    <a:pt x="200" y="357"/>
                  </a:cubicBezTo>
                  <a:cubicBezTo>
                    <a:pt x="224" y="357"/>
                    <a:pt x="249" y="350"/>
                    <a:pt x="272" y="335"/>
                  </a:cubicBezTo>
                  <a:cubicBezTo>
                    <a:pt x="380" y="308"/>
                    <a:pt x="435" y="200"/>
                    <a:pt x="380" y="118"/>
                  </a:cubicBezTo>
                  <a:cubicBezTo>
                    <a:pt x="360" y="35"/>
                    <a:pt x="292" y="0"/>
                    <a:pt x="22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1" name="Google Shape;1451;p18"/>
            <p:cNvSpPr/>
            <p:nvPr/>
          </p:nvSpPr>
          <p:spPr>
            <a:xfrm>
              <a:off x="7861479" y="2965679"/>
              <a:ext cx="270130" cy="270202"/>
            </a:xfrm>
            <a:custGeom>
              <a:avLst/>
              <a:gdLst/>
              <a:ahLst/>
              <a:cxnLst/>
              <a:rect l="l" t="t" r="r" b="b"/>
              <a:pathLst>
                <a:path w="3744" h="3745" extrusionOk="0">
                  <a:moveTo>
                    <a:pt x="1922" y="1"/>
                  </a:moveTo>
                  <a:cubicBezTo>
                    <a:pt x="1905" y="1"/>
                    <a:pt x="1889" y="1"/>
                    <a:pt x="1872" y="1"/>
                  </a:cubicBezTo>
                  <a:cubicBezTo>
                    <a:pt x="841" y="1"/>
                    <a:pt x="0" y="815"/>
                    <a:pt x="0" y="1873"/>
                  </a:cubicBezTo>
                  <a:cubicBezTo>
                    <a:pt x="0" y="2877"/>
                    <a:pt x="814" y="3745"/>
                    <a:pt x="1872" y="3745"/>
                  </a:cubicBezTo>
                  <a:cubicBezTo>
                    <a:pt x="2875" y="3745"/>
                    <a:pt x="3743" y="2931"/>
                    <a:pt x="3743" y="1873"/>
                  </a:cubicBezTo>
                  <a:cubicBezTo>
                    <a:pt x="3743" y="832"/>
                    <a:pt x="2955" y="1"/>
                    <a:pt x="19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2" name="Google Shape;1452;p18"/>
            <p:cNvSpPr/>
            <p:nvPr/>
          </p:nvSpPr>
          <p:spPr>
            <a:xfrm>
              <a:off x="7967179" y="2856154"/>
              <a:ext cx="31385" cy="157648"/>
            </a:xfrm>
            <a:custGeom>
              <a:avLst/>
              <a:gdLst/>
              <a:ahLst/>
              <a:cxnLst/>
              <a:rect l="l" t="t" r="r" b="b"/>
              <a:pathLst>
                <a:path w="435" h="2185" extrusionOk="0">
                  <a:moveTo>
                    <a:pt x="136" y="1"/>
                  </a:moveTo>
                  <a:lnTo>
                    <a:pt x="0" y="2035"/>
                  </a:lnTo>
                  <a:cubicBezTo>
                    <a:pt x="74" y="2138"/>
                    <a:pt x="147" y="2185"/>
                    <a:pt x="221" y="2185"/>
                  </a:cubicBezTo>
                  <a:cubicBezTo>
                    <a:pt x="283" y="2185"/>
                    <a:pt x="345" y="2151"/>
                    <a:pt x="407" y="2089"/>
                  </a:cubicBezTo>
                  <a:cubicBezTo>
                    <a:pt x="434" y="2062"/>
                    <a:pt x="434" y="2035"/>
                    <a:pt x="434" y="1953"/>
                  </a:cubicBezTo>
                  <a:lnTo>
                    <a:pt x="29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3" name="Google Shape;1453;p18"/>
            <p:cNvSpPr/>
            <p:nvPr/>
          </p:nvSpPr>
          <p:spPr>
            <a:xfrm>
              <a:off x="7961263" y="2820944"/>
              <a:ext cx="45094" cy="45094"/>
            </a:xfrm>
            <a:custGeom>
              <a:avLst/>
              <a:gdLst/>
              <a:ahLst/>
              <a:cxnLst/>
              <a:rect l="l" t="t" r="r" b="b"/>
              <a:pathLst>
                <a:path w="625" h="625" extrusionOk="0">
                  <a:moveTo>
                    <a:pt x="326" y="0"/>
                  </a:moveTo>
                  <a:cubicBezTo>
                    <a:pt x="136" y="0"/>
                    <a:pt x="1" y="136"/>
                    <a:pt x="1" y="326"/>
                  </a:cubicBezTo>
                  <a:cubicBezTo>
                    <a:pt x="1" y="489"/>
                    <a:pt x="136" y="624"/>
                    <a:pt x="326" y="624"/>
                  </a:cubicBezTo>
                  <a:cubicBezTo>
                    <a:pt x="489" y="624"/>
                    <a:pt x="625" y="489"/>
                    <a:pt x="625" y="326"/>
                  </a:cubicBezTo>
                  <a:cubicBezTo>
                    <a:pt x="625" y="136"/>
                    <a:pt x="489" y="0"/>
                    <a:pt x="3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4" name="Google Shape;1454;p18"/>
            <p:cNvSpPr/>
            <p:nvPr/>
          </p:nvSpPr>
          <p:spPr>
            <a:xfrm>
              <a:off x="8047699" y="2946198"/>
              <a:ext cx="95671" cy="91053"/>
            </a:xfrm>
            <a:custGeom>
              <a:avLst/>
              <a:gdLst/>
              <a:ahLst/>
              <a:cxnLst/>
              <a:rect l="l" t="t" r="r" b="b"/>
              <a:pathLst>
                <a:path w="1326" h="1262" extrusionOk="0">
                  <a:moveTo>
                    <a:pt x="1217" y="0"/>
                  </a:moveTo>
                  <a:lnTo>
                    <a:pt x="23" y="1031"/>
                  </a:lnTo>
                  <a:cubicBezTo>
                    <a:pt x="1" y="1165"/>
                    <a:pt x="52" y="1262"/>
                    <a:pt x="162" y="1262"/>
                  </a:cubicBezTo>
                  <a:cubicBezTo>
                    <a:pt x="185" y="1262"/>
                    <a:pt x="211" y="1257"/>
                    <a:pt x="240" y="1248"/>
                  </a:cubicBezTo>
                  <a:cubicBezTo>
                    <a:pt x="267" y="1248"/>
                    <a:pt x="294" y="1248"/>
                    <a:pt x="349" y="1221"/>
                  </a:cubicBezTo>
                  <a:lnTo>
                    <a:pt x="1325" y="109"/>
                  </a:lnTo>
                  <a:lnTo>
                    <a:pt x="121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5" name="Google Shape;1455;p18"/>
            <p:cNvSpPr/>
            <p:nvPr/>
          </p:nvSpPr>
          <p:spPr>
            <a:xfrm>
              <a:off x="8123674" y="2926573"/>
              <a:ext cx="39250" cy="35353"/>
            </a:xfrm>
            <a:custGeom>
              <a:avLst/>
              <a:gdLst/>
              <a:ahLst/>
              <a:cxnLst/>
              <a:rect l="l" t="t" r="r" b="b"/>
              <a:pathLst>
                <a:path w="544" h="490" extrusionOk="0">
                  <a:moveTo>
                    <a:pt x="262" y="1"/>
                  </a:moveTo>
                  <a:cubicBezTo>
                    <a:pt x="204" y="1"/>
                    <a:pt x="150" y="28"/>
                    <a:pt x="109" y="82"/>
                  </a:cubicBezTo>
                  <a:cubicBezTo>
                    <a:pt x="1" y="164"/>
                    <a:pt x="1" y="299"/>
                    <a:pt x="109" y="408"/>
                  </a:cubicBezTo>
                  <a:cubicBezTo>
                    <a:pt x="150" y="462"/>
                    <a:pt x="204" y="489"/>
                    <a:pt x="262" y="489"/>
                  </a:cubicBezTo>
                  <a:cubicBezTo>
                    <a:pt x="320" y="489"/>
                    <a:pt x="381" y="462"/>
                    <a:pt x="435" y="408"/>
                  </a:cubicBezTo>
                  <a:cubicBezTo>
                    <a:pt x="543" y="299"/>
                    <a:pt x="543" y="164"/>
                    <a:pt x="435" y="82"/>
                  </a:cubicBezTo>
                  <a:cubicBezTo>
                    <a:pt x="381" y="28"/>
                    <a:pt x="320" y="1"/>
                    <a:pt x="2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6" name="Google Shape;1456;p18"/>
            <p:cNvSpPr/>
            <p:nvPr/>
          </p:nvSpPr>
          <p:spPr>
            <a:xfrm>
              <a:off x="8078724" y="3071452"/>
              <a:ext cx="162482" cy="31385"/>
            </a:xfrm>
            <a:custGeom>
              <a:avLst/>
              <a:gdLst/>
              <a:ahLst/>
              <a:cxnLst/>
              <a:rect l="l" t="t" r="r" b="b"/>
              <a:pathLst>
                <a:path w="2252" h="435" extrusionOk="0">
                  <a:moveTo>
                    <a:pt x="217" y="0"/>
                  </a:moveTo>
                  <a:cubicBezTo>
                    <a:pt x="0" y="136"/>
                    <a:pt x="0" y="271"/>
                    <a:pt x="136" y="407"/>
                  </a:cubicBezTo>
                  <a:cubicBezTo>
                    <a:pt x="190" y="434"/>
                    <a:pt x="217" y="434"/>
                    <a:pt x="271" y="434"/>
                  </a:cubicBezTo>
                  <a:lnTo>
                    <a:pt x="2251" y="298"/>
                  </a:lnTo>
                  <a:lnTo>
                    <a:pt x="2251" y="136"/>
                  </a:lnTo>
                  <a:lnTo>
                    <a:pt x="21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7" name="Google Shape;1457;p18"/>
            <p:cNvSpPr/>
            <p:nvPr/>
          </p:nvSpPr>
          <p:spPr>
            <a:xfrm>
              <a:off x="8229374" y="3065536"/>
              <a:ext cx="45094" cy="45094"/>
            </a:xfrm>
            <a:custGeom>
              <a:avLst/>
              <a:gdLst/>
              <a:ahLst/>
              <a:cxnLst/>
              <a:rect l="l" t="t" r="r" b="b"/>
              <a:pathLst>
                <a:path w="625" h="625" extrusionOk="0">
                  <a:moveTo>
                    <a:pt x="299" y="1"/>
                  </a:moveTo>
                  <a:cubicBezTo>
                    <a:pt x="136" y="1"/>
                    <a:pt x="1" y="136"/>
                    <a:pt x="1" y="326"/>
                  </a:cubicBezTo>
                  <a:cubicBezTo>
                    <a:pt x="1" y="489"/>
                    <a:pt x="136" y="625"/>
                    <a:pt x="299" y="625"/>
                  </a:cubicBezTo>
                  <a:cubicBezTo>
                    <a:pt x="462" y="625"/>
                    <a:pt x="624" y="489"/>
                    <a:pt x="597" y="326"/>
                  </a:cubicBezTo>
                  <a:cubicBezTo>
                    <a:pt x="597" y="136"/>
                    <a:pt x="462" y="1"/>
                    <a:pt x="2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8" name="Google Shape;1458;p18"/>
            <p:cNvSpPr/>
            <p:nvPr/>
          </p:nvSpPr>
          <p:spPr>
            <a:xfrm>
              <a:off x="8057440" y="3153271"/>
              <a:ext cx="89827" cy="94372"/>
            </a:xfrm>
            <a:custGeom>
              <a:avLst/>
              <a:gdLst/>
              <a:ahLst/>
              <a:cxnLst/>
              <a:rect l="l" t="t" r="r" b="b"/>
              <a:pathLst>
                <a:path w="1245" h="1308" extrusionOk="0">
                  <a:moveTo>
                    <a:pt x="209" y="0"/>
                  </a:moveTo>
                  <a:cubicBezTo>
                    <a:pt x="80" y="0"/>
                    <a:pt x="0" y="80"/>
                    <a:pt x="24" y="222"/>
                  </a:cubicBezTo>
                  <a:cubicBezTo>
                    <a:pt x="24" y="249"/>
                    <a:pt x="24" y="277"/>
                    <a:pt x="78" y="331"/>
                  </a:cubicBezTo>
                  <a:lnTo>
                    <a:pt x="1190" y="1307"/>
                  </a:lnTo>
                  <a:lnTo>
                    <a:pt x="1244" y="1199"/>
                  </a:lnTo>
                  <a:lnTo>
                    <a:pt x="268" y="5"/>
                  </a:lnTo>
                  <a:cubicBezTo>
                    <a:pt x="247" y="2"/>
                    <a:pt x="228" y="0"/>
                    <a:pt x="2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9" name="Google Shape;1459;p18"/>
            <p:cNvSpPr/>
            <p:nvPr/>
          </p:nvSpPr>
          <p:spPr>
            <a:xfrm>
              <a:off x="8133486" y="3229967"/>
              <a:ext cx="39250" cy="35281"/>
            </a:xfrm>
            <a:custGeom>
              <a:avLst/>
              <a:gdLst/>
              <a:ahLst/>
              <a:cxnLst/>
              <a:rect l="l" t="t" r="r" b="b"/>
              <a:pathLst>
                <a:path w="544" h="489" extrusionOk="0">
                  <a:moveTo>
                    <a:pt x="262" y="0"/>
                  </a:moveTo>
                  <a:cubicBezTo>
                    <a:pt x="204" y="0"/>
                    <a:pt x="150" y="27"/>
                    <a:pt x="109" y="82"/>
                  </a:cubicBezTo>
                  <a:cubicBezTo>
                    <a:pt x="1" y="163"/>
                    <a:pt x="1" y="299"/>
                    <a:pt x="109" y="407"/>
                  </a:cubicBezTo>
                  <a:cubicBezTo>
                    <a:pt x="150" y="461"/>
                    <a:pt x="204" y="488"/>
                    <a:pt x="262" y="488"/>
                  </a:cubicBezTo>
                  <a:cubicBezTo>
                    <a:pt x="319" y="488"/>
                    <a:pt x="380" y="461"/>
                    <a:pt x="435" y="407"/>
                  </a:cubicBezTo>
                  <a:cubicBezTo>
                    <a:pt x="543" y="299"/>
                    <a:pt x="543" y="163"/>
                    <a:pt x="435" y="82"/>
                  </a:cubicBezTo>
                  <a:cubicBezTo>
                    <a:pt x="380" y="27"/>
                    <a:pt x="319" y="0"/>
                    <a:pt x="2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0" name="Google Shape;1460;p18"/>
            <p:cNvSpPr/>
            <p:nvPr/>
          </p:nvSpPr>
          <p:spPr>
            <a:xfrm>
              <a:off x="7994524" y="3186027"/>
              <a:ext cx="31385" cy="159451"/>
            </a:xfrm>
            <a:custGeom>
              <a:avLst/>
              <a:gdLst/>
              <a:ahLst/>
              <a:cxnLst/>
              <a:rect l="l" t="t" r="r" b="b"/>
              <a:pathLst>
                <a:path w="435" h="2210" extrusionOk="0">
                  <a:moveTo>
                    <a:pt x="208" y="0"/>
                  </a:moveTo>
                  <a:cubicBezTo>
                    <a:pt x="148" y="0"/>
                    <a:pt x="88" y="34"/>
                    <a:pt x="28" y="94"/>
                  </a:cubicBezTo>
                  <a:cubicBezTo>
                    <a:pt x="1" y="148"/>
                    <a:pt x="1" y="175"/>
                    <a:pt x="1" y="229"/>
                  </a:cubicBezTo>
                  <a:lnTo>
                    <a:pt x="109" y="2209"/>
                  </a:lnTo>
                  <a:lnTo>
                    <a:pt x="299" y="2209"/>
                  </a:lnTo>
                  <a:lnTo>
                    <a:pt x="435" y="175"/>
                  </a:lnTo>
                  <a:cubicBezTo>
                    <a:pt x="359" y="54"/>
                    <a:pt x="283" y="0"/>
                    <a:pt x="2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1" name="Google Shape;1461;p18"/>
            <p:cNvSpPr/>
            <p:nvPr/>
          </p:nvSpPr>
          <p:spPr>
            <a:xfrm>
              <a:off x="7986732" y="3333648"/>
              <a:ext cx="43146" cy="43362"/>
            </a:xfrm>
            <a:custGeom>
              <a:avLst/>
              <a:gdLst/>
              <a:ahLst/>
              <a:cxnLst/>
              <a:rect l="l" t="t" r="r" b="b"/>
              <a:pathLst>
                <a:path w="598" h="601" extrusionOk="0">
                  <a:moveTo>
                    <a:pt x="299" y="1"/>
                  </a:moveTo>
                  <a:cubicBezTo>
                    <a:pt x="136" y="1"/>
                    <a:pt x="0" y="136"/>
                    <a:pt x="0" y="299"/>
                  </a:cubicBezTo>
                  <a:cubicBezTo>
                    <a:pt x="0" y="473"/>
                    <a:pt x="114" y="601"/>
                    <a:pt x="257" y="601"/>
                  </a:cubicBezTo>
                  <a:cubicBezTo>
                    <a:pt x="271" y="601"/>
                    <a:pt x="285" y="600"/>
                    <a:pt x="299" y="597"/>
                  </a:cubicBezTo>
                  <a:cubicBezTo>
                    <a:pt x="461" y="597"/>
                    <a:pt x="597" y="462"/>
                    <a:pt x="597" y="299"/>
                  </a:cubicBezTo>
                  <a:cubicBezTo>
                    <a:pt x="597" y="136"/>
                    <a:pt x="461" y="1"/>
                    <a:pt x="2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2" name="Google Shape;1462;p18"/>
            <p:cNvSpPr/>
            <p:nvPr/>
          </p:nvSpPr>
          <p:spPr>
            <a:xfrm>
              <a:off x="7849718" y="3163083"/>
              <a:ext cx="95599" cy="92352"/>
            </a:xfrm>
            <a:custGeom>
              <a:avLst/>
              <a:gdLst/>
              <a:ahLst/>
              <a:cxnLst/>
              <a:rect l="l" t="t" r="r" b="b"/>
              <a:pathLst>
                <a:path w="1325" h="1280" extrusionOk="0">
                  <a:moveTo>
                    <a:pt x="1133" y="1"/>
                  </a:moveTo>
                  <a:cubicBezTo>
                    <a:pt x="1118" y="1"/>
                    <a:pt x="1102" y="2"/>
                    <a:pt x="1086" y="5"/>
                  </a:cubicBezTo>
                  <a:cubicBezTo>
                    <a:pt x="1031" y="5"/>
                    <a:pt x="1004" y="5"/>
                    <a:pt x="977" y="59"/>
                  </a:cubicBezTo>
                  <a:lnTo>
                    <a:pt x="1" y="1171"/>
                  </a:lnTo>
                  <a:lnTo>
                    <a:pt x="82" y="1280"/>
                  </a:lnTo>
                  <a:lnTo>
                    <a:pt x="1275" y="249"/>
                  </a:lnTo>
                  <a:cubicBezTo>
                    <a:pt x="1324" y="103"/>
                    <a:pt x="1264" y="1"/>
                    <a:pt x="11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3" name="Google Shape;1463;p18"/>
            <p:cNvSpPr/>
            <p:nvPr/>
          </p:nvSpPr>
          <p:spPr>
            <a:xfrm>
              <a:off x="7830165" y="3239707"/>
              <a:ext cx="37229" cy="35281"/>
            </a:xfrm>
            <a:custGeom>
              <a:avLst/>
              <a:gdLst/>
              <a:ahLst/>
              <a:cxnLst/>
              <a:rect l="l" t="t" r="r" b="b"/>
              <a:pathLst>
                <a:path w="516" h="489" extrusionOk="0">
                  <a:moveTo>
                    <a:pt x="231" y="1"/>
                  </a:moveTo>
                  <a:cubicBezTo>
                    <a:pt x="170" y="1"/>
                    <a:pt x="109" y="28"/>
                    <a:pt x="55" y="82"/>
                  </a:cubicBezTo>
                  <a:cubicBezTo>
                    <a:pt x="0" y="164"/>
                    <a:pt x="0" y="299"/>
                    <a:pt x="55" y="408"/>
                  </a:cubicBezTo>
                  <a:cubicBezTo>
                    <a:pt x="109" y="462"/>
                    <a:pt x="170" y="489"/>
                    <a:pt x="231" y="489"/>
                  </a:cubicBezTo>
                  <a:cubicBezTo>
                    <a:pt x="292" y="489"/>
                    <a:pt x="353" y="462"/>
                    <a:pt x="407" y="408"/>
                  </a:cubicBezTo>
                  <a:cubicBezTo>
                    <a:pt x="516" y="299"/>
                    <a:pt x="516" y="164"/>
                    <a:pt x="407" y="82"/>
                  </a:cubicBezTo>
                  <a:cubicBezTo>
                    <a:pt x="353" y="28"/>
                    <a:pt x="292" y="1"/>
                    <a:pt x="2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4" name="Google Shape;1464;p18"/>
            <p:cNvSpPr/>
            <p:nvPr/>
          </p:nvSpPr>
          <p:spPr>
            <a:xfrm>
              <a:off x="7751882" y="3098797"/>
              <a:ext cx="160534" cy="31385"/>
            </a:xfrm>
            <a:custGeom>
              <a:avLst/>
              <a:gdLst/>
              <a:ahLst/>
              <a:cxnLst/>
              <a:rect l="l" t="t" r="r" b="b"/>
              <a:pathLst>
                <a:path w="2225" h="435" extrusionOk="0">
                  <a:moveTo>
                    <a:pt x="1953" y="1"/>
                  </a:moveTo>
                  <a:lnTo>
                    <a:pt x="0" y="136"/>
                  </a:lnTo>
                  <a:lnTo>
                    <a:pt x="0" y="299"/>
                  </a:lnTo>
                  <a:lnTo>
                    <a:pt x="2035" y="435"/>
                  </a:lnTo>
                  <a:cubicBezTo>
                    <a:pt x="2225" y="299"/>
                    <a:pt x="2225" y="164"/>
                    <a:pt x="2089" y="28"/>
                  </a:cubicBezTo>
                  <a:cubicBezTo>
                    <a:pt x="2062" y="1"/>
                    <a:pt x="2035" y="1"/>
                    <a:pt x="195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5" name="Google Shape;1465;p18"/>
            <p:cNvSpPr/>
            <p:nvPr/>
          </p:nvSpPr>
          <p:spPr>
            <a:xfrm>
              <a:off x="7716672" y="3091005"/>
              <a:ext cx="45094" cy="43146"/>
            </a:xfrm>
            <a:custGeom>
              <a:avLst/>
              <a:gdLst/>
              <a:ahLst/>
              <a:cxnLst/>
              <a:rect l="l" t="t" r="r" b="b"/>
              <a:pathLst>
                <a:path w="625" h="598" extrusionOk="0">
                  <a:moveTo>
                    <a:pt x="326" y="0"/>
                  </a:moveTo>
                  <a:cubicBezTo>
                    <a:pt x="136" y="0"/>
                    <a:pt x="0" y="136"/>
                    <a:pt x="0" y="299"/>
                  </a:cubicBezTo>
                  <a:cubicBezTo>
                    <a:pt x="0" y="461"/>
                    <a:pt x="136" y="597"/>
                    <a:pt x="326" y="597"/>
                  </a:cubicBezTo>
                  <a:cubicBezTo>
                    <a:pt x="488" y="597"/>
                    <a:pt x="624" y="461"/>
                    <a:pt x="624" y="299"/>
                  </a:cubicBezTo>
                  <a:cubicBezTo>
                    <a:pt x="624" y="136"/>
                    <a:pt x="488" y="0"/>
                    <a:pt x="3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6" name="Google Shape;1466;p18"/>
            <p:cNvSpPr/>
            <p:nvPr/>
          </p:nvSpPr>
          <p:spPr>
            <a:xfrm>
              <a:off x="7843874" y="2953990"/>
              <a:ext cx="91198" cy="93290"/>
            </a:xfrm>
            <a:custGeom>
              <a:avLst/>
              <a:gdLst/>
              <a:ahLst/>
              <a:cxnLst/>
              <a:rect l="l" t="t" r="r" b="b"/>
              <a:pathLst>
                <a:path w="1264" h="1293" extrusionOk="0">
                  <a:moveTo>
                    <a:pt x="82" y="1"/>
                  </a:moveTo>
                  <a:lnTo>
                    <a:pt x="0" y="55"/>
                  </a:lnTo>
                  <a:lnTo>
                    <a:pt x="1004" y="1276"/>
                  </a:lnTo>
                  <a:cubicBezTo>
                    <a:pt x="1038" y="1287"/>
                    <a:pt x="1069" y="1292"/>
                    <a:pt x="1098" y="1292"/>
                  </a:cubicBezTo>
                  <a:cubicBezTo>
                    <a:pt x="1205" y="1292"/>
                    <a:pt x="1264" y="1214"/>
                    <a:pt x="1221" y="1086"/>
                  </a:cubicBezTo>
                  <a:cubicBezTo>
                    <a:pt x="1221" y="1059"/>
                    <a:pt x="1221" y="1004"/>
                    <a:pt x="1194" y="977"/>
                  </a:cubicBezTo>
                  <a:lnTo>
                    <a:pt x="8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7" name="Google Shape;1467;p18"/>
            <p:cNvSpPr/>
            <p:nvPr/>
          </p:nvSpPr>
          <p:spPr>
            <a:xfrm>
              <a:off x="7820353" y="2935448"/>
              <a:ext cx="39250" cy="34271"/>
            </a:xfrm>
            <a:custGeom>
              <a:avLst/>
              <a:gdLst/>
              <a:ahLst/>
              <a:cxnLst/>
              <a:rect l="l" t="t" r="r" b="b"/>
              <a:pathLst>
                <a:path w="544" h="475" extrusionOk="0">
                  <a:moveTo>
                    <a:pt x="262" y="0"/>
                  </a:moveTo>
                  <a:cubicBezTo>
                    <a:pt x="204" y="0"/>
                    <a:pt x="150" y="14"/>
                    <a:pt x="109" y="41"/>
                  </a:cubicBezTo>
                  <a:cubicBezTo>
                    <a:pt x="1" y="149"/>
                    <a:pt x="1" y="285"/>
                    <a:pt x="109" y="393"/>
                  </a:cubicBezTo>
                  <a:cubicBezTo>
                    <a:pt x="150" y="448"/>
                    <a:pt x="204" y="475"/>
                    <a:pt x="262" y="475"/>
                  </a:cubicBezTo>
                  <a:cubicBezTo>
                    <a:pt x="319" y="475"/>
                    <a:pt x="380" y="448"/>
                    <a:pt x="435" y="393"/>
                  </a:cubicBezTo>
                  <a:cubicBezTo>
                    <a:pt x="543" y="285"/>
                    <a:pt x="543" y="149"/>
                    <a:pt x="435" y="41"/>
                  </a:cubicBezTo>
                  <a:cubicBezTo>
                    <a:pt x="380" y="14"/>
                    <a:pt x="319" y="0"/>
                    <a:pt x="2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8" name="Google Shape;1468;p18"/>
            <p:cNvSpPr/>
            <p:nvPr/>
          </p:nvSpPr>
          <p:spPr>
            <a:xfrm>
              <a:off x="7951522" y="3034006"/>
              <a:ext cx="45022" cy="45310"/>
            </a:xfrm>
            <a:custGeom>
              <a:avLst/>
              <a:gdLst/>
              <a:ahLst/>
              <a:cxnLst/>
              <a:rect l="l" t="t" r="r" b="b"/>
              <a:pathLst>
                <a:path w="624" h="628" extrusionOk="0">
                  <a:moveTo>
                    <a:pt x="361" y="1"/>
                  </a:moveTo>
                  <a:cubicBezTo>
                    <a:pt x="350" y="1"/>
                    <a:pt x="338" y="2"/>
                    <a:pt x="326" y="4"/>
                  </a:cubicBezTo>
                  <a:cubicBezTo>
                    <a:pt x="136" y="4"/>
                    <a:pt x="0" y="139"/>
                    <a:pt x="0" y="302"/>
                  </a:cubicBezTo>
                  <a:cubicBezTo>
                    <a:pt x="0" y="492"/>
                    <a:pt x="136" y="628"/>
                    <a:pt x="326" y="628"/>
                  </a:cubicBezTo>
                  <a:cubicBezTo>
                    <a:pt x="488" y="628"/>
                    <a:pt x="624" y="492"/>
                    <a:pt x="624" y="302"/>
                  </a:cubicBezTo>
                  <a:cubicBezTo>
                    <a:pt x="624" y="151"/>
                    <a:pt x="508" y="1"/>
                    <a:pt x="3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9" name="Google Shape;1469;p18"/>
            <p:cNvSpPr/>
            <p:nvPr/>
          </p:nvSpPr>
          <p:spPr>
            <a:xfrm>
              <a:off x="8016097" y="3120370"/>
              <a:ext cx="29365" cy="29437"/>
            </a:xfrm>
            <a:custGeom>
              <a:avLst/>
              <a:gdLst/>
              <a:ahLst/>
              <a:cxnLst/>
              <a:rect l="l" t="t" r="r" b="b"/>
              <a:pathLst>
                <a:path w="407" h="408" extrusionOk="0">
                  <a:moveTo>
                    <a:pt x="190" y="0"/>
                  </a:moveTo>
                  <a:cubicBezTo>
                    <a:pt x="109" y="0"/>
                    <a:pt x="0" y="82"/>
                    <a:pt x="0" y="190"/>
                  </a:cubicBezTo>
                  <a:cubicBezTo>
                    <a:pt x="0" y="299"/>
                    <a:pt x="109" y="407"/>
                    <a:pt x="190" y="407"/>
                  </a:cubicBezTo>
                  <a:cubicBezTo>
                    <a:pt x="299" y="407"/>
                    <a:pt x="407" y="299"/>
                    <a:pt x="407" y="190"/>
                  </a:cubicBezTo>
                  <a:cubicBezTo>
                    <a:pt x="407" y="54"/>
                    <a:pt x="326" y="0"/>
                    <a:pt x="1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0" name="Google Shape;1470;p18"/>
            <p:cNvSpPr/>
            <p:nvPr/>
          </p:nvSpPr>
          <p:spPr>
            <a:xfrm>
              <a:off x="7945606" y="3125854"/>
              <a:ext cx="13781" cy="16089"/>
            </a:xfrm>
            <a:custGeom>
              <a:avLst/>
              <a:gdLst/>
              <a:ahLst/>
              <a:cxnLst/>
              <a:rect l="l" t="t" r="r" b="b"/>
              <a:pathLst>
                <a:path w="191" h="223" extrusionOk="0">
                  <a:moveTo>
                    <a:pt x="112" y="0"/>
                  </a:moveTo>
                  <a:cubicBezTo>
                    <a:pt x="103" y="0"/>
                    <a:pt x="93" y="2"/>
                    <a:pt x="82" y="6"/>
                  </a:cubicBezTo>
                  <a:cubicBezTo>
                    <a:pt x="55" y="6"/>
                    <a:pt x="1" y="60"/>
                    <a:pt x="1" y="114"/>
                  </a:cubicBezTo>
                  <a:cubicBezTo>
                    <a:pt x="1" y="168"/>
                    <a:pt x="28" y="223"/>
                    <a:pt x="82" y="223"/>
                  </a:cubicBezTo>
                  <a:cubicBezTo>
                    <a:pt x="136" y="223"/>
                    <a:pt x="191" y="195"/>
                    <a:pt x="191" y="114"/>
                  </a:cubicBezTo>
                  <a:cubicBezTo>
                    <a:pt x="191" y="67"/>
                    <a:pt x="170" y="0"/>
                    <a:pt x="1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1" name="Google Shape;1471;p18"/>
            <p:cNvSpPr/>
            <p:nvPr/>
          </p:nvSpPr>
          <p:spPr>
            <a:xfrm>
              <a:off x="8037598" y="3055795"/>
              <a:ext cx="13781" cy="15729"/>
            </a:xfrm>
            <a:custGeom>
              <a:avLst/>
              <a:gdLst/>
              <a:ahLst/>
              <a:cxnLst/>
              <a:rect l="l" t="t" r="r" b="b"/>
              <a:pathLst>
                <a:path w="191" h="218" extrusionOk="0">
                  <a:moveTo>
                    <a:pt x="109" y="0"/>
                  </a:moveTo>
                  <a:cubicBezTo>
                    <a:pt x="55" y="0"/>
                    <a:pt x="1" y="54"/>
                    <a:pt x="1" y="109"/>
                  </a:cubicBezTo>
                  <a:cubicBezTo>
                    <a:pt x="1" y="136"/>
                    <a:pt x="28" y="217"/>
                    <a:pt x="109" y="217"/>
                  </a:cubicBezTo>
                  <a:cubicBezTo>
                    <a:pt x="136" y="217"/>
                    <a:pt x="190" y="190"/>
                    <a:pt x="190" y="109"/>
                  </a:cubicBezTo>
                  <a:cubicBezTo>
                    <a:pt x="190" y="54"/>
                    <a:pt x="163" y="0"/>
                    <a:pt x="1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2920109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472"/>
        <p:cNvGrpSpPr/>
        <p:nvPr/>
      </p:nvGrpSpPr>
      <p:grpSpPr>
        <a:xfrm>
          <a:off x="0" y="0"/>
          <a:ext cx="0" cy="0"/>
          <a:chOff x="0" y="0"/>
          <a:chExt cx="0" cy="0"/>
        </a:xfrm>
      </p:grpSpPr>
      <p:sp>
        <p:nvSpPr>
          <p:cNvPr id="1473" name="Google Shape;1473;p19"/>
          <p:cNvSpPr/>
          <p:nvPr/>
        </p:nvSpPr>
        <p:spPr>
          <a:xfrm rot="-5400000" flipH="1">
            <a:off x="2222600" y="-185"/>
            <a:ext cx="7746800" cy="77472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74" name="Google Shape;1474;p19"/>
          <p:cNvSpPr/>
          <p:nvPr/>
        </p:nvSpPr>
        <p:spPr>
          <a:xfrm rot="-5400000" flipH="1">
            <a:off x="2903829" y="-33"/>
            <a:ext cx="6384000" cy="63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75" name="Google Shape;1475;p19"/>
          <p:cNvSpPr/>
          <p:nvPr/>
        </p:nvSpPr>
        <p:spPr>
          <a:xfrm rot="-5400000" flipH="1">
            <a:off x="2903789" y="15"/>
            <a:ext cx="6384000" cy="63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76" name="Google Shape;1476;p19"/>
          <p:cNvSpPr txBox="1">
            <a:spLocks noGrp="1"/>
          </p:cNvSpPr>
          <p:nvPr>
            <p:ph type="title"/>
          </p:nvPr>
        </p:nvSpPr>
        <p:spPr>
          <a:xfrm>
            <a:off x="4468400" y="4051917"/>
            <a:ext cx="3255200" cy="1143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700"/>
              <a:buNone/>
              <a:defRPr sz="3200"/>
            </a:lvl1pPr>
            <a:lvl2pPr lvl="1" algn="ctr" rtl="0">
              <a:spcBef>
                <a:spcPts val="0"/>
              </a:spcBef>
              <a:spcAft>
                <a:spcPts val="0"/>
              </a:spcAft>
              <a:buSzPts val="1700"/>
              <a:buNone/>
              <a:defRPr sz="2267"/>
            </a:lvl2pPr>
            <a:lvl3pPr lvl="2" algn="ctr" rtl="0">
              <a:spcBef>
                <a:spcPts val="0"/>
              </a:spcBef>
              <a:spcAft>
                <a:spcPts val="0"/>
              </a:spcAft>
              <a:buSzPts val="1700"/>
              <a:buNone/>
              <a:defRPr sz="2267"/>
            </a:lvl3pPr>
            <a:lvl4pPr lvl="3" algn="ctr" rtl="0">
              <a:spcBef>
                <a:spcPts val="0"/>
              </a:spcBef>
              <a:spcAft>
                <a:spcPts val="0"/>
              </a:spcAft>
              <a:buSzPts val="1700"/>
              <a:buNone/>
              <a:defRPr sz="2267"/>
            </a:lvl4pPr>
            <a:lvl5pPr lvl="4" algn="ctr" rtl="0">
              <a:spcBef>
                <a:spcPts val="0"/>
              </a:spcBef>
              <a:spcAft>
                <a:spcPts val="0"/>
              </a:spcAft>
              <a:buSzPts val="1700"/>
              <a:buNone/>
              <a:defRPr sz="2267"/>
            </a:lvl5pPr>
            <a:lvl6pPr lvl="5" algn="ctr" rtl="0">
              <a:spcBef>
                <a:spcPts val="0"/>
              </a:spcBef>
              <a:spcAft>
                <a:spcPts val="0"/>
              </a:spcAft>
              <a:buSzPts val="1700"/>
              <a:buNone/>
              <a:defRPr sz="2267"/>
            </a:lvl6pPr>
            <a:lvl7pPr lvl="6" algn="ctr" rtl="0">
              <a:spcBef>
                <a:spcPts val="0"/>
              </a:spcBef>
              <a:spcAft>
                <a:spcPts val="0"/>
              </a:spcAft>
              <a:buSzPts val="1700"/>
              <a:buNone/>
              <a:defRPr sz="2267"/>
            </a:lvl7pPr>
            <a:lvl8pPr lvl="7" algn="ctr" rtl="0">
              <a:spcBef>
                <a:spcPts val="0"/>
              </a:spcBef>
              <a:spcAft>
                <a:spcPts val="0"/>
              </a:spcAft>
              <a:buSzPts val="1700"/>
              <a:buNone/>
              <a:defRPr sz="2267"/>
            </a:lvl8pPr>
            <a:lvl9pPr lvl="8" algn="ctr" rtl="0">
              <a:spcBef>
                <a:spcPts val="0"/>
              </a:spcBef>
              <a:spcAft>
                <a:spcPts val="0"/>
              </a:spcAft>
              <a:buSzPts val="1700"/>
              <a:buNone/>
              <a:defRPr sz="2267"/>
            </a:lvl9pPr>
          </a:lstStyle>
          <a:p>
            <a:r>
              <a:rPr lang="en-US"/>
              <a:t>Click to edit Master title style</a:t>
            </a:r>
            <a:endParaRPr/>
          </a:p>
        </p:txBody>
      </p:sp>
      <p:sp>
        <p:nvSpPr>
          <p:cNvPr id="1477" name="Google Shape;1477;p19"/>
          <p:cNvSpPr txBox="1">
            <a:spLocks noGrp="1"/>
          </p:cNvSpPr>
          <p:nvPr>
            <p:ph type="subTitle" idx="1"/>
          </p:nvPr>
        </p:nvSpPr>
        <p:spPr>
          <a:xfrm>
            <a:off x="3287600" y="1662884"/>
            <a:ext cx="5616800" cy="238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None/>
              <a:defRPr sz="3200">
                <a:latin typeface="Nunito"/>
                <a:ea typeface="Nunito"/>
                <a:cs typeface="Nunito"/>
                <a:sym typeface="Nunito"/>
              </a:defRPr>
            </a:lvl1pPr>
            <a:lvl2pPr lvl="1" algn="ctr" rtl="0">
              <a:lnSpc>
                <a:spcPct val="100000"/>
              </a:lnSpc>
              <a:spcBef>
                <a:spcPts val="0"/>
              </a:spcBef>
              <a:spcAft>
                <a:spcPts val="0"/>
              </a:spcAft>
              <a:buSzPts val="2400"/>
              <a:buNone/>
              <a:defRPr sz="3200"/>
            </a:lvl2pPr>
            <a:lvl3pPr lvl="2" algn="ctr" rtl="0">
              <a:lnSpc>
                <a:spcPct val="100000"/>
              </a:lnSpc>
              <a:spcBef>
                <a:spcPts val="0"/>
              </a:spcBef>
              <a:spcAft>
                <a:spcPts val="0"/>
              </a:spcAft>
              <a:buSzPts val="2400"/>
              <a:buNone/>
              <a:defRPr sz="3200"/>
            </a:lvl3pPr>
            <a:lvl4pPr lvl="3" algn="ctr" rtl="0">
              <a:lnSpc>
                <a:spcPct val="100000"/>
              </a:lnSpc>
              <a:spcBef>
                <a:spcPts val="0"/>
              </a:spcBef>
              <a:spcAft>
                <a:spcPts val="0"/>
              </a:spcAft>
              <a:buSzPts val="2400"/>
              <a:buNone/>
              <a:defRPr sz="3200"/>
            </a:lvl4pPr>
            <a:lvl5pPr lvl="4" algn="ctr" rtl="0">
              <a:lnSpc>
                <a:spcPct val="100000"/>
              </a:lnSpc>
              <a:spcBef>
                <a:spcPts val="0"/>
              </a:spcBef>
              <a:spcAft>
                <a:spcPts val="0"/>
              </a:spcAft>
              <a:buSzPts val="2400"/>
              <a:buNone/>
              <a:defRPr sz="3200"/>
            </a:lvl5pPr>
            <a:lvl6pPr lvl="5" algn="ctr" rtl="0">
              <a:lnSpc>
                <a:spcPct val="100000"/>
              </a:lnSpc>
              <a:spcBef>
                <a:spcPts val="0"/>
              </a:spcBef>
              <a:spcAft>
                <a:spcPts val="0"/>
              </a:spcAft>
              <a:buSzPts val="2400"/>
              <a:buNone/>
              <a:defRPr sz="3200"/>
            </a:lvl6pPr>
            <a:lvl7pPr lvl="6" algn="ctr" rtl="0">
              <a:lnSpc>
                <a:spcPct val="100000"/>
              </a:lnSpc>
              <a:spcBef>
                <a:spcPts val="0"/>
              </a:spcBef>
              <a:spcAft>
                <a:spcPts val="0"/>
              </a:spcAft>
              <a:buSzPts val="2400"/>
              <a:buNone/>
              <a:defRPr sz="3200"/>
            </a:lvl7pPr>
            <a:lvl8pPr lvl="7" algn="ctr" rtl="0">
              <a:lnSpc>
                <a:spcPct val="100000"/>
              </a:lnSpc>
              <a:spcBef>
                <a:spcPts val="0"/>
              </a:spcBef>
              <a:spcAft>
                <a:spcPts val="0"/>
              </a:spcAft>
              <a:buSzPts val="2400"/>
              <a:buNone/>
              <a:defRPr sz="3200"/>
            </a:lvl8pPr>
            <a:lvl9pPr lvl="8" algn="ctr" rtl="0">
              <a:lnSpc>
                <a:spcPct val="100000"/>
              </a:lnSpc>
              <a:spcBef>
                <a:spcPts val="0"/>
              </a:spcBef>
              <a:spcAft>
                <a:spcPts val="0"/>
              </a:spcAft>
              <a:buSzPts val="2400"/>
              <a:buNone/>
              <a:defRPr sz="3200"/>
            </a:lvl9pPr>
          </a:lstStyle>
          <a:p>
            <a:r>
              <a:rPr lang="en-US"/>
              <a:t>Click to edit Master subtitle style</a:t>
            </a:r>
            <a:endParaRPr/>
          </a:p>
        </p:txBody>
      </p:sp>
      <p:grpSp>
        <p:nvGrpSpPr>
          <p:cNvPr id="1478" name="Google Shape;1478;p19"/>
          <p:cNvGrpSpPr/>
          <p:nvPr/>
        </p:nvGrpSpPr>
        <p:grpSpPr>
          <a:xfrm rot="10800000" flipH="1">
            <a:off x="10032405" y="5360240"/>
            <a:ext cx="1275196" cy="1271165"/>
            <a:chOff x="7716672" y="2820944"/>
            <a:chExt cx="557796" cy="556065"/>
          </a:xfrm>
        </p:grpSpPr>
        <p:sp>
          <p:nvSpPr>
            <p:cNvPr id="1479" name="Google Shape;1479;p19"/>
            <p:cNvSpPr/>
            <p:nvPr/>
          </p:nvSpPr>
          <p:spPr>
            <a:xfrm>
              <a:off x="8008233" y="2912937"/>
              <a:ext cx="66594" cy="118903"/>
            </a:xfrm>
            <a:custGeom>
              <a:avLst/>
              <a:gdLst/>
              <a:ahLst/>
              <a:cxnLst/>
              <a:rect l="l" t="t" r="r" b="b"/>
              <a:pathLst>
                <a:path w="923" h="1648" extrusionOk="0">
                  <a:moveTo>
                    <a:pt x="814" y="0"/>
                  </a:moveTo>
                  <a:lnTo>
                    <a:pt x="1" y="1438"/>
                  </a:lnTo>
                  <a:cubicBezTo>
                    <a:pt x="21" y="1581"/>
                    <a:pt x="88" y="1647"/>
                    <a:pt x="179" y="1647"/>
                  </a:cubicBezTo>
                  <a:cubicBezTo>
                    <a:pt x="208" y="1647"/>
                    <a:pt x="239" y="1641"/>
                    <a:pt x="272" y="1628"/>
                  </a:cubicBezTo>
                  <a:cubicBezTo>
                    <a:pt x="299" y="1628"/>
                    <a:pt x="353" y="1573"/>
                    <a:pt x="353" y="1546"/>
                  </a:cubicBezTo>
                  <a:lnTo>
                    <a:pt x="923" y="54"/>
                  </a:lnTo>
                  <a:lnTo>
                    <a:pt x="81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0" name="Google Shape;1480;p19"/>
            <p:cNvSpPr/>
            <p:nvPr/>
          </p:nvSpPr>
          <p:spPr>
            <a:xfrm>
              <a:off x="8051307" y="2888766"/>
              <a:ext cx="43146" cy="36652"/>
            </a:xfrm>
            <a:custGeom>
              <a:avLst/>
              <a:gdLst/>
              <a:ahLst/>
              <a:cxnLst/>
              <a:rect l="l" t="t" r="r" b="b"/>
              <a:pathLst>
                <a:path w="598" h="508" extrusionOk="0">
                  <a:moveTo>
                    <a:pt x="290" y="0"/>
                  </a:moveTo>
                  <a:cubicBezTo>
                    <a:pt x="188" y="0"/>
                    <a:pt x="97" y="40"/>
                    <a:pt x="55" y="145"/>
                  </a:cubicBezTo>
                  <a:cubicBezTo>
                    <a:pt x="0" y="281"/>
                    <a:pt x="55" y="416"/>
                    <a:pt x="190" y="498"/>
                  </a:cubicBezTo>
                  <a:cubicBezTo>
                    <a:pt x="221" y="504"/>
                    <a:pt x="251" y="507"/>
                    <a:pt x="281" y="507"/>
                  </a:cubicBezTo>
                  <a:cubicBezTo>
                    <a:pt x="383" y="507"/>
                    <a:pt x="474" y="467"/>
                    <a:pt x="516" y="362"/>
                  </a:cubicBezTo>
                  <a:cubicBezTo>
                    <a:pt x="597" y="227"/>
                    <a:pt x="516" y="91"/>
                    <a:pt x="380" y="10"/>
                  </a:cubicBezTo>
                  <a:cubicBezTo>
                    <a:pt x="350" y="4"/>
                    <a:pt x="319" y="0"/>
                    <a:pt x="2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1" name="Google Shape;1481;p19"/>
            <p:cNvSpPr/>
            <p:nvPr/>
          </p:nvSpPr>
          <p:spPr>
            <a:xfrm>
              <a:off x="8059099" y="3032274"/>
              <a:ext cx="95960" cy="43146"/>
            </a:xfrm>
            <a:custGeom>
              <a:avLst/>
              <a:gdLst/>
              <a:ahLst/>
              <a:cxnLst/>
              <a:rect l="l" t="t" r="r" b="b"/>
              <a:pathLst>
                <a:path w="1330" h="598" extrusionOk="0">
                  <a:moveTo>
                    <a:pt x="1303" y="1"/>
                  </a:moveTo>
                  <a:lnTo>
                    <a:pt x="82" y="380"/>
                  </a:lnTo>
                  <a:cubicBezTo>
                    <a:pt x="1" y="516"/>
                    <a:pt x="1" y="570"/>
                    <a:pt x="136" y="597"/>
                  </a:cubicBezTo>
                  <a:lnTo>
                    <a:pt x="218" y="597"/>
                  </a:lnTo>
                  <a:lnTo>
                    <a:pt x="1330" y="109"/>
                  </a:lnTo>
                  <a:lnTo>
                    <a:pt x="130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2" name="Google Shape;1482;p19"/>
            <p:cNvSpPr/>
            <p:nvPr/>
          </p:nvSpPr>
          <p:spPr>
            <a:xfrm>
              <a:off x="8145247" y="3021812"/>
              <a:ext cx="29437" cy="25830"/>
            </a:xfrm>
            <a:custGeom>
              <a:avLst/>
              <a:gdLst/>
              <a:ahLst/>
              <a:cxnLst/>
              <a:rect l="l" t="t" r="r" b="b"/>
              <a:pathLst>
                <a:path w="408" h="358" extrusionOk="0">
                  <a:moveTo>
                    <a:pt x="212" y="0"/>
                  </a:moveTo>
                  <a:cubicBezTo>
                    <a:pt x="187" y="0"/>
                    <a:pt x="162" y="4"/>
                    <a:pt x="136" y="10"/>
                  </a:cubicBezTo>
                  <a:cubicBezTo>
                    <a:pt x="27" y="37"/>
                    <a:pt x="0" y="146"/>
                    <a:pt x="27" y="254"/>
                  </a:cubicBezTo>
                  <a:cubicBezTo>
                    <a:pt x="47" y="313"/>
                    <a:pt x="109" y="357"/>
                    <a:pt x="182" y="357"/>
                  </a:cubicBezTo>
                  <a:cubicBezTo>
                    <a:pt x="211" y="357"/>
                    <a:pt x="241" y="351"/>
                    <a:pt x="272" y="336"/>
                  </a:cubicBezTo>
                  <a:cubicBezTo>
                    <a:pt x="380" y="308"/>
                    <a:pt x="407" y="200"/>
                    <a:pt x="380" y="119"/>
                  </a:cubicBezTo>
                  <a:cubicBezTo>
                    <a:pt x="359" y="36"/>
                    <a:pt x="291" y="0"/>
                    <a:pt x="2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3" name="Google Shape;1483;p19"/>
            <p:cNvSpPr/>
            <p:nvPr/>
          </p:nvSpPr>
          <p:spPr>
            <a:xfrm>
              <a:off x="8063067" y="3112506"/>
              <a:ext cx="121356" cy="66594"/>
            </a:xfrm>
            <a:custGeom>
              <a:avLst/>
              <a:gdLst/>
              <a:ahLst/>
              <a:cxnLst/>
              <a:rect l="l" t="t" r="r" b="b"/>
              <a:pathLst>
                <a:path w="1682" h="923" extrusionOk="0">
                  <a:moveTo>
                    <a:pt x="217" y="1"/>
                  </a:moveTo>
                  <a:cubicBezTo>
                    <a:pt x="54" y="28"/>
                    <a:pt x="0" y="136"/>
                    <a:pt x="54" y="272"/>
                  </a:cubicBezTo>
                  <a:cubicBezTo>
                    <a:pt x="54" y="299"/>
                    <a:pt x="81" y="353"/>
                    <a:pt x="136" y="353"/>
                  </a:cubicBezTo>
                  <a:lnTo>
                    <a:pt x="1600" y="923"/>
                  </a:lnTo>
                  <a:lnTo>
                    <a:pt x="1682" y="814"/>
                  </a:lnTo>
                  <a:lnTo>
                    <a:pt x="21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4" name="Google Shape;1484;p19"/>
            <p:cNvSpPr/>
            <p:nvPr/>
          </p:nvSpPr>
          <p:spPr>
            <a:xfrm>
              <a:off x="8170644" y="3158826"/>
              <a:ext cx="39250" cy="37157"/>
            </a:xfrm>
            <a:custGeom>
              <a:avLst/>
              <a:gdLst/>
              <a:ahLst/>
              <a:cxnLst/>
              <a:rect l="l" t="t" r="r" b="b"/>
              <a:pathLst>
                <a:path w="544" h="515" extrusionOk="0">
                  <a:moveTo>
                    <a:pt x="263" y="0"/>
                  </a:moveTo>
                  <a:cubicBezTo>
                    <a:pt x="161" y="0"/>
                    <a:pt x="70" y="40"/>
                    <a:pt x="28" y="145"/>
                  </a:cubicBezTo>
                  <a:cubicBezTo>
                    <a:pt x="1" y="281"/>
                    <a:pt x="28" y="417"/>
                    <a:pt x="164" y="471"/>
                  </a:cubicBezTo>
                  <a:cubicBezTo>
                    <a:pt x="210" y="499"/>
                    <a:pt x="257" y="514"/>
                    <a:pt x="301" y="514"/>
                  </a:cubicBezTo>
                  <a:cubicBezTo>
                    <a:pt x="383" y="514"/>
                    <a:pt x="454" y="459"/>
                    <a:pt x="489" y="335"/>
                  </a:cubicBezTo>
                  <a:cubicBezTo>
                    <a:pt x="543" y="200"/>
                    <a:pt x="489" y="64"/>
                    <a:pt x="354" y="10"/>
                  </a:cubicBezTo>
                  <a:cubicBezTo>
                    <a:pt x="323" y="4"/>
                    <a:pt x="293"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5" name="Google Shape;1485;p19"/>
            <p:cNvSpPr/>
            <p:nvPr/>
          </p:nvSpPr>
          <p:spPr>
            <a:xfrm>
              <a:off x="8019993" y="3165248"/>
              <a:ext cx="45094" cy="94084"/>
            </a:xfrm>
            <a:custGeom>
              <a:avLst/>
              <a:gdLst/>
              <a:ahLst/>
              <a:cxnLst/>
              <a:rect l="l" t="t" r="r" b="b"/>
              <a:pathLst>
                <a:path w="625" h="1304" extrusionOk="0">
                  <a:moveTo>
                    <a:pt x="107" y="1"/>
                  </a:moveTo>
                  <a:cubicBezTo>
                    <a:pt x="62" y="1"/>
                    <a:pt x="31" y="34"/>
                    <a:pt x="0" y="111"/>
                  </a:cubicBezTo>
                  <a:lnTo>
                    <a:pt x="0" y="192"/>
                  </a:lnTo>
                  <a:lnTo>
                    <a:pt x="516" y="1304"/>
                  </a:lnTo>
                  <a:lnTo>
                    <a:pt x="624" y="1277"/>
                  </a:lnTo>
                  <a:lnTo>
                    <a:pt x="245" y="56"/>
                  </a:lnTo>
                  <a:cubicBezTo>
                    <a:pt x="185" y="21"/>
                    <a:pt x="142" y="1"/>
                    <a:pt x="1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6" name="Google Shape;1486;p19"/>
            <p:cNvSpPr/>
            <p:nvPr/>
          </p:nvSpPr>
          <p:spPr>
            <a:xfrm>
              <a:off x="8045463" y="3250747"/>
              <a:ext cx="29365" cy="26912"/>
            </a:xfrm>
            <a:custGeom>
              <a:avLst/>
              <a:gdLst/>
              <a:ahLst/>
              <a:cxnLst/>
              <a:rect l="l" t="t" r="r" b="b"/>
              <a:pathLst>
                <a:path w="407" h="373" extrusionOk="0">
                  <a:moveTo>
                    <a:pt x="208" y="1"/>
                  </a:moveTo>
                  <a:cubicBezTo>
                    <a:pt x="185" y="1"/>
                    <a:pt x="161" y="4"/>
                    <a:pt x="136" y="11"/>
                  </a:cubicBezTo>
                  <a:cubicBezTo>
                    <a:pt x="27" y="65"/>
                    <a:pt x="0" y="146"/>
                    <a:pt x="27" y="255"/>
                  </a:cubicBezTo>
                  <a:cubicBezTo>
                    <a:pt x="48" y="338"/>
                    <a:pt x="132" y="373"/>
                    <a:pt x="207" y="373"/>
                  </a:cubicBezTo>
                  <a:cubicBezTo>
                    <a:pt x="230" y="373"/>
                    <a:pt x="252" y="370"/>
                    <a:pt x="271" y="363"/>
                  </a:cubicBezTo>
                  <a:cubicBezTo>
                    <a:pt x="380" y="336"/>
                    <a:pt x="407" y="227"/>
                    <a:pt x="380" y="119"/>
                  </a:cubicBezTo>
                  <a:cubicBezTo>
                    <a:pt x="338" y="36"/>
                    <a:pt x="281" y="1"/>
                    <a:pt x="2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7" name="Google Shape;1487;p19"/>
            <p:cNvSpPr/>
            <p:nvPr/>
          </p:nvSpPr>
          <p:spPr>
            <a:xfrm>
              <a:off x="7918189" y="3169793"/>
              <a:ext cx="66667" cy="118903"/>
            </a:xfrm>
            <a:custGeom>
              <a:avLst/>
              <a:gdLst/>
              <a:ahLst/>
              <a:cxnLst/>
              <a:rect l="l" t="t" r="r" b="b"/>
              <a:pathLst>
                <a:path w="924" h="1648" extrusionOk="0">
                  <a:moveTo>
                    <a:pt x="744" y="0"/>
                  </a:moveTo>
                  <a:cubicBezTo>
                    <a:pt x="716" y="0"/>
                    <a:pt x="686" y="7"/>
                    <a:pt x="652" y="20"/>
                  </a:cubicBezTo>
                  <a:cubicBezTo>
                    <a:pt x="598" y="20"/>
                    <a:pt x="571" y="48"/>
                    <a:pt x="571" y="75"/>
                  </a:cubicBezTo>
                  <a:lnTo>
                    <a:pt x="1" y="1594"/>
                  </a:lnTo>
                  <a:lnTo>
                    <a:pt x="109" y="1648"/>
                  </a:lnTo>
                  <a:lnTo>
                    <a:pt x="923" y="183"/>
                  </a:lnTo>
                  <a:cubicBezTo>
                    <a:pt x="882" y="61"/>
                    <a:pt x="827" y="0"/>
                    <a:pt x="7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8" name="Google Shape;1488;p19"/>
            <p:cNvSpPr/>
            <p:nvPr/>
          </p:nvSpPr>
          <p:spPr>
            <a:xfrm>
              <a:off x="7898636" y="3276216"/>
              <a:ext cx="39250" cy="35570"/>
            </a:xfrm>
            <a:custGeom>
              <a:avLst/>
              <a:gdLst/>
              <a:ahLst/>
              <a:cxnLst/>
              <a:rect l="l" t="t" r="r" b="b"/>
              <a:pathLst>
                <a:path w="544" h="493" extrusionOk="0">
                  <a:moveTo>
                    <a:pt x="286" y="1"/>
                  </a:moveTo>
                  <a:cubicBezTo>
                    <a:pt x="177" y="1"/>
                    <a:pt x="70" y="41"/>
                    <a:pt x="28" y="146"/>
                  </a:cubicBezTo>
                  <a:cubicBezTo>
                    <a:pt x="1" y="281"/>
                    <a:pt x="28" y="417"/>
                    <a:pt x="163" y="471"/>
                  </a:cubicBezTo>
                  <a:cubicBezTo>
                    <a:pt x="198" y="485"/>
                    <a:pt x="234" y="492"/>
                    <a:pt x="267" y="492"/>
                  </a:cubicBezTo>
                  <a:cubicBezTo>
                    <a:pt x="364" y="492"/>
                    <a:pt x="449" y="436"/>
                    <a:pt x="489" y="336"/>
                  </a:cubicBezTo>
                  <a:cubicBezTo>
                    <a:pt x="543" y="200"/>
                    <a:pt x="489" y="64"/>
                    <a:pt x="380" y="10"/>
                  </a:cubicBezTo>
                  <a:cubicBezTo>
                    <a:pt x="350" y="4"/>
                    <a:pt x="318" y="1"/>
                    <a:pt x="2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9" name="Google Shape;1489;p19"/>
            <p:cNvSpPr/>
            <p:nvPr/>
          </p:nvSpPr>
          <p:spPr>
            <a:xfrm>
              <a:off x="7837957" y="3124266"/>
              <a:ext cx="94011" cy="45094"/>
            </a:xfrm>
            <a:custGeom>
              <a:avLst/>
              <a:gdLst/>
              <a:ahLst/>
              <a:cxnLst/>
              <a:rect l="l" t="t" r="r" b="b"/>
              <a:pathLst>
                <a:path w="1303" h="625" extrusionOk="0">
                  <a:moveTo>
                    <a:pt x="1113" y="0"/>
                  </a:moveTo>
                  <a:lnTo>
                    <a:pt x="1" y="516"/>
                  </a:lnTo>
                  <a:lnTo>
                    <a:pt x="28" y="624"/>
                  </a:lnTo>
                  <a:lnTo>
                    <a:pt x="1249" y="245"/>
                  </a:lnTo>
                  <a:cubicBezTo>
                    <a:pt x="1303" y="109"/>
                    <a:pt x="1303" y="55"/>
                    <a:pt x="1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0" name="Google Shape;1490;p19"/>
            <p:cNvSpPr/>
            <p:nvPr/>
          </p:nvSpPr>
          <p:spPr>
            <a:xfrm>
              <a:off x="7818405" y="3150962"/>
              <a:ext cx="29437" cy="26912"/>
            </a:xfrm>
            <a:custGeom>
              <a:avLst/>
              <a:gdLst/>
              <a:ahLst/>
              <a:cxnLst/>
              <a:rect l="l" t="t" r="r" b="b"/>
              <a:pathLst>
                <a:path w="408" h="373" extrusionOk="0">
                  <a:moveTo>
                    <a:pt x="197" y="0"/>
                  </a:moveTo>
                  <a:cubicBezTo>
                    <a:pt x="176" y="0"/>
                    <a:pt x="155" y="4"/>
                    <a:pt x="136" y="10"/>
                  </a:cubicBezTo>
                  <a:cubicBezTo>
                    <a:pt x="28" y="92"/>
                    <a:pt x="1" y="173"/>
                    <a:pt x="28" y="254"/>
                  </a:cubicBezTo>
                  <a:cubicBezTo>
                    <a:pt x="48" y="337"/>
                    <a:pt x="117" y="373"/>
                    <a:pt x="184" y="373"/>
                  </a:cubicBezTo>
                  <a:cubicBezTo>
                    <a:pt x="205" y="373"/>
                    <a:pt x="226" y="369"/>
                    <a:pt x="245" y="363"/>
                  </a:cubicBezTo>
                  <a:cubicBezTo>
                    <a:pt x="353" y="309"/>
                    <a:pt x="407" y="227"/>
                    <a:pt x="353" y="119"/>
                  </a:cubicBezTo>
                  <a:cubicBezTo>
                    <a:pt x="333" y="36"/>
                    <a:pt x="264" y="0"/>
                    <a:pt x="1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1" name="Google Shape;1491;p19"/>
            <p:cNvSpPr/>
            <p:nvPr/>
          </p:nvSpPr>
          <p:spPr>
            <a:xfrm>
              <a:off x="7808664" y="3022534"/>
              <a:ext cx="121356" cy="66594"/>
            </a:xfrm>
            <a:custGeom>
              <a:avLst/>
              <a:gdLst/>
              <a:ahLst/>
              <a:cxnLst/>
              <a:rect l="l" t="t" r="r" b="b"/>
              <a:pathLst>
                <a:path w="1682" h="923" extrusionOk="0">
                  <a:moveTo>
                    <a:pt x="54" y="0"/>
                  </a:moveTo>
                  <a:lnTo>
                    <a:pt x="0" y="109"/>
                  </a:lnTo>
                  <a:lnTo>
                    <a:pt x="1438" y="922"/>
                  </a:lnTo>
                  <a:cubicBezTo>
                    <a:pt x="1627" y="868"/>
                    <a:pt x="1682" y="787"/>
                    <a:pt x="1627" y="651"/>
                  </a:cubicBezTo>
                  <a:cubicBezTo>
                    <a:pt x="1627" y="597"/>
                    <a:pt x="1573" y="570"/>
                    <a:pt x="1546" y="570"/>
                  </a:cubicBezTo>
                  <a:lnTo>
                    <a:pt x="5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2" name="Google Shape;1492;p19"/>
            <p:cNvSpPr/>
            <p:nvPr/>
          </p:nvSpPr>
          <p:spPr>
            <a:xfrm>
              <a:off x="7783195" y="3004207"/>
              <a:ext cx="39177" cy="36652"/>
            </a:xfrm>
            <a:custGeom>
              <a:avLst/>
              <a:gdLst/>
              <a:ahLst/>
              <a:cxnLst/>
              <a:rect l="l" t="t" r="r" b="b"/>
              <a:pathLst>
                <a:path w="543" h="508" extrusionOk="0">
                  <a:moveTo>
                    <a:pt x="286" y="0"/>
                  </a:moveTo>
                  <a:cubicBezTo>
                    <a:pt x="177" y="0"/>
                    <a:pt x="70" y="40"/>
                    <a:pt x="28" y="146"/>
                  </a:cubicBezTo>
                  <a:cubicBezTo>
                    <a:pt x="0" y="281"/>
                    <a:pt x="28" y="417"/>
                    <a:pt x="163" y="498"/>
                  </a:cubicBezTo>
                  <a:cubicBezTo>
                    <a:pt x="194" y="504"/>
                    <a:pt x="224" y="508"/>
                    <a:pt x="254" y="508"/>
                  </a:cubicBezTo>
                  <a:cubicBezTo>
                    <a:pt x="357" y="508"/>
                    <a:pt x="453" y="468"/>
                    <a:pt x="516" y="363"/>
                  </a:cubicBezTo>
                  <a:cubicBezTo>
                    <a:pt x="543" y="227"/>
                    <a:pt x="516" y="91"/>
                    <a:pt x="380" y="10"/>
                  </a:cubicBezTo>
                  <a:cubicBezTo>
                    <a:pt x="350" y="4"/>
                    <a:pt x="318" y="0"/>
                    <a:pt x="2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3" name="Google Shape;1493;p19"/>
            <p:cNvSpPr/>
            <p:nvPr/>
          </p:nvSpPr>
          <p:spPr>
            <a:xfrm>
              <a:off x="7928001" y="2942230"/>
              <a:ext cx="43146" cy="92568"/>
            </a:xfrm>
            <a:custGeom>
              <a:avLst/>
              <a:gdLst/>
              <a:ahLst/>
              <a:cxnLst/>
              <a:rect l="l" t="t" r="r" b="b"/>
              <a:pathLst>
                <a:path w="598" h="1283" extrusionOk="0">
                  <a:moveTo>
                    <a:pt x="82" y="1"/>
                  </a:moveTo>
                  <a:lnTo>
                    <a:pt x="1" y="28"/>
                  </a:lnTo>
                  <a:lnTo>
                    <a:pt x="353" y="1249"/>
                  </a:lnTo>
                  <a:cubicBezTo>
                    <a:pt x="406" y="1270"/>
                    <a:pt x="450" y="1283"/>
                    <a:pt x="486" y="1283"/>
                  </a:cubicBezTo>
                  <a:cubicBezTo>
                    <a:pt x="544" y="1283"/>
                    <a:pt x="581" y="1250"/>
                    <a:pt x="597" y="1167"/>
                  </a:cubicBezTo>
                  <a:lnTo>
                    <a:pt x="597" y="1113"/>
                  </a:lnTo>
                  <a:lnTo>
                    <a:pt x="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4" name="Google Shape;1494;p19"/>
            <p:cNvSpPr/>
            <p:nvPr/>
          </p:nvSpPr>
          <p:spPr>
            <a:xfrm>
              <a:off x="7914293" y="2923976"/>
              <a:ext cx="31385" cy="25830"/>
            </a:xfrm>
            <a:custGeom>
              <a:avLst/>
              <a:gdLst/>
              <a:ahLst/>
              <a:cxnLst/>
              <a:rect l="l" t="t" r="r" b="b"/>
              <a:pathLst>
                <a:path w="435" h="358" extrusionOk="0">
                  <a:moveTo>
                    <a:pt x="224" y="0"/>
                  </a:moveTo>
                  <a:cubicBezTo>
                    <a:pt x="203" y="0"/>
                    <a:pt x="183" y="3"/>
                    <a:pt x="163" y="10"/>
                  </a:cubicBezTo>
                  <a:cubicBezTo>
                    <a:pt x="55" y="37"/>
                    <a:pt x="1" y="145"/>
                    <a:pt x="55" y="254"/>
                  </a:cubicBezTo>
                  <a:cubicBezTo>
                    <a:pt x="75" y="313"/>
                    <a:pt x="136" y="357"/>
                    <a:pt x="200" y="357"/>
                  </a:cubicBezTo>
                  <a:cubicBezTo>
                    <a:pt x="224" y="357"/>
                    <a:pt x="249" y="350"/>
                    <a:pt x="272" y="335"/>
                  </a:cubicBezTo>
                  <a:cubicBezTo>
                    <a:pt x="380" y="308"/>
                    <a:pt x="435" y="200"/>
                    <a:pt x="380" y="118"/>
                  </a:cubicBezTo>
                  <a:cubicBezTo>
                    <a:pt x="360" y="35"/>
                    <a:pt x="292" y="0"/>
                    <a:pt x="2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5" name="Google Shape;1495;p19"/>
            <p:cNvSpPr/>
            <p:nvPr/>
          </p:nvSpPr>
          <p:spPr>
            <a:xfrm>
              <a:off x="7861479" y="2965679"/>
              <a:ext cx="270130" cy="270202"/>
            </a:xfrm>
            <a:custGeom>
              <a:avLst/>
              <a:gdLst/>
              <a:ahLst/>
              <a:cxnLst/>
              <a:rect l="l" t="t" r="r" b="b"/>
              <a:pathLst>
                <a:path w="3744" h="3745" extrusionOk="0">
                  <a:moveTo>
                    <a:pt x="1922" y="1"/>
                  </a:moveTo>
                  <a:cubicBezTo>
                    <a:pt x="1905" y="1"/>
                    <a:pt x="1889" y="1"/>
                    <a:pt x="1872" y="1"/>
                  </a:cubicBezTo>
                  <a:cubicBezTo>
                    <a:pt x="841" y="1"/>
                    <a:pt x="0" y="815"/>
                    <a:pt x="0" y="1873"/>
                  </a:cubicBezTo>
                  <a:cubicBezTo>
                    <a:pt x="0" y="2877"/>
                    <a:pt x="814" y="3745"/>
                    <a:pt x="1872" y="3745"/>
                  </a:cubicBezTo>
                  <a:cubicBezTo>
                    <a:pt x="2875" y="3745"/>
                    <a:pt x="3743" y="2931"/>
                    <a:pt x="3743" y="1873"/>
                  </a:cubicBezTo>
                  <a:cubicBezTo>
                    <a:pt x="3743" y="832"/>
                    <a:pt x="2955" y="1"/>
                    <a:pt x="19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6" name="Google Shape;1496;p19"/>
            <p:cNvSpPr/>
            <p:nvPr/>
          </p:nvSpPr>
          <p:spPr>
            <a:xfrm>
              <a:off x="7967179" y="2856154"/>
              <a:ext cx="31385" cy="157648"/>
            </a:xfrm>
            <a:custGeom>
              <a:avLst/>
              <a:gdLst/>
              <a:ahLst/>
              <a:cxnLst/>
              <a:rect l="l" t="t" r="r" b="b"/>
              <a:pathLst>
                <a:path w="435" h="2185" extrusionOk="0">
                  <a:moveTo>
                    <a:pt x="136" y="1"/>
                  </a:moveTo>
                  <a:lnTo>
                    <a:pt x="0" y="2035"/>
                  </a:lnTo>
                  <a:cubicBezTo>
                    <a:pt x="74" y="2138"/>
                    <a:pt x="147" y="2185"/>
                    <a:pt x="221" y="2185"/>
                  </a:cubicBezTo>
                  <a:cubicBezTo>
                    <a:pt x="283" y="2185"/>
                    <a:pt x="345" y="2151"/>
                    <a:pt x="407" y="2089"/>
                  </a:cubicBezTo>
                  <a:cubicBezTo>
                    <a:pt x="434" y="2062"/>
                    <a:pt x="434" y="2035"/>
                    <a:pt x="434" y="1953"/>
                  </a:cubicBezTo>
                  <a:lnTo>
                    <a:pt x="29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7" name="Google Shape;1497;p19"/>
            <p:cNvSpPr/>
            <p:nvPr/>
          </p:nvSpPr>
          <p:spPr>
            <a:xfrm>
              <a:off x="7961263" y="2820944"/>
              <a:ext cx="45094" cy="45094"/>
            </a:xfrm>
            <a:custGeom>
              <a:avLst/>
              <a:gdLst/>
              <a:ahLst/>
              <a:cxnLst/>
              <a:rect l="l" t="t" r="r" b="b"/>
              <a:pathLst>
                <a:path w="625" h="625" extrusionOk="0">
                  <a:moveTo>
                    <a:pt x="326" y="0"/>
                  </a:moveTo>
                  <a:cubicBezTo>
                    <a:pt x="136" y="0"/>
                    <a:pt x="1" y="136"/>
                    <a:pt x="1" y="326"/>
                  </a:cubicBezTo>
                  <a:cubicBezTo>
                    <a:pt x="1" y="489"/>
                    <a:pt x="136" y="624"/>
                    <a:pt x="326" y="624"/>
                  </a:cubicBezTo>
                  <a:cubicBezTo>
                    <a:pt x="489" y="624"/>
                    <a:pt x="625" y="489"/>
                    <a:pt x="625" y="326"/>
                  </a:cubicBezTo>
                  <a:cubicBezTo>
                    <a:pt x="625" y="136"/>
                    <a:pt x="489" y="0"/>
                    <a:pt x="3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8" name="Google Shape;1498;p19"/>
            <p:cNvSpPr/>
            <p:nvPr/>
          </p:nvSpPr>
          <p:spPr>
            <a:xfrm>
              <a:off x="8047699" y="2946198"/>
              <a:ext cx="95671" cy="91053"/>
            </a:xfrm>
            <a:custGeom>
              <a:avLst/>
              <a:gdLst/>
              <a:ahLst/>
              <a:cxnLst/>
              <a:rect l="l" t="t" r="r" b="b"/>
              <a:pathLst>
                <a:path w="1326" h="1262" extrusionOk="0">
                  <a:moveTo>
                    <a:pt x="1217" y="0"/>
                  </a:moveTo>
                  <a:lnTo>
                    <a:pt x="23" y="1031"/>
                  </a:lnTo>
                  <a:cubicBezTo>
                    <a:pt x="1" y="1165"/>
                    <a:pt x="52" y="1262"/>
                    <a:pt x="162" y="1262"/>
                  </a:cubicBezTo>
                  <a:cubicBezTo>
                    <a:pt x="185" y="1262"/>
                    <a:pt x="211" y="1257"/>
                    <a:pt x="240" y="1248"/>
                  </a:cubicBezTo>
                  <a:cubicBezTo>
                    <a:pt x="267" y="1248"/>
                    <a:pt x="294" y="1248"/>
                    <a:pt x="349" y="1221"/>
                  </a:cubicBezTo>
                  <a:lnTo>
                    <a:pt x="1325" y="109"/>
                  </a:lnTo>
                  <a:lnTo>
                    <a:pt x="121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9" name="Google Shape;1499;p19"/>
            <p:cNvSpPr/>
            <p:nvPr/>
          </p:nvSpPr>
          <p:spPr>
            <a:xfrm>
              <a:off x="8123674" y="2926573"/>
              <a:ext cx="39250" cy="35353"/>
            </a:xfrm>
            <a:custGeom>
              <a:avLst/>
              <a:gdLst/>
              <a:ahLst/>
              <a:cxnLst/>
              <a:rect l="l" t="t" r="r" b="b"/>
              <a:pathLst>
                <a:path w="544" h="490" extrusionOk="0">
                  <a:moveTo>
                    <a:pt x="262" y="1"/>
                  </a:moveTo>
                  <a:cubicBezTo>
                    <a:pt x="204" y="1"/>
                    <a:pt x="150" y="28"/>
                    <a:pt x="109" y="82"/>
                  </a:cubicBezTo>
                  <a:cubicBezTo>
                    <a:pt x="1" y="164"/>
                    <a:pt x="1" y="299"/>
                    <a:pt x="109" y="408"/>
                  </a:cubicBezTo>
                  <a:cubicBezTo>
                    <a:pt x="150" y="462"/>
                    <a:pt x="204" y="489"/>
                    <a:pt x="262" y="489"/>
                  </a:cubicBezTo>
                  <a:cubicBezTo>
                    <a:pt x="320" y="489"/>
                    <a:pt x="381" y="462"/>
                    <a:pt x="435" y="408"/>
                  </a:cubicBezTo>
                  <a:cubicBezTo>
                    <a:pt x="543" y="299"/>
                    <a:pt x="543" y="164"/>
                    <a:pt x="435" y="82"/>
                  </a:cubicBezTo>
                  <a:cubicBezTo>
                    <a:pt x="381" y="28"/>
                    <a:pt x="320" y="1"/>
                    <a:pt x="2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0" name="Google Shape;1500;p19"/>
            <p:cNvSpPr/>
            <p:nvPr/>
          </p:nvSpPr>
          <p:spPr>
            <a:xfrm>
              <a:off x="8078724" y="3071452"/>
              <a:ext cx="162482" cy="31385"/>
            </a:xfrm>
            <a:custGeom>
              <a:avLst/>
              <a:gdLst/>
              <a:ahLst/>
              <a:cxnLst/>
              <a:rect l="l" t="t" r="r" b="b"/>
              <a:pathLst>
                <a:path w="2252" h="435" extrusionOk="0">
                  <a:moveTo>
                    <a:pt x="217" y="0"/>
                  </a:moveTo>
                  <a:cubicBezTo>
                    <a:pt x="0" y="136"/>
                    <a:pt x="0" y="271"/>
                    <a:pt x="136" y="407"/>
                  </a:cubicBezTo>
                  <a:cubicBezTo>
                    <a:pt x="190" y="434"/>
                    <a:pt x="217" y="434"/>
                    <a:pt x="271" y="434"/>
                  </a:cubicBezTo>
                  <a:lnTo>
                    <a:pt x="2251" y="298"/>
                  </a:lnTo>
                  <a:lnTo>
                    <a:pt x="2251" y="136"/>
                  </a:lnTo>
                  <a:lnTo>
                    <a:pt x="21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1" name="Google Shape;1501;p19"/>
            <p:cNvSpPr/>
            <p:nvPr/>
          </p:nvSpPr>
          <p:spPr>
            <a:xfrm>
              <a:off x="8229374" y="3065536"/>
              <a:ext cx="45094" cy="45094"/>
            </a:xfrm>
            <a:custGeom>
              <a:avLst/>
              <a:gdLst/>
              <a:ahLst/>
              <a:cxnLst/>
              <a:rect l="l" t="t" r="r" b="b"/>
              <a:pathLst>
                <a:path w="625" h="625" extrusionOk="0">
                  <a:moveTo>
                    <a:pt x="299" y="1"/>
                  </a:moveTo>
                  <a:cubicBezTo>
                    <a:pt x="136" y="1"/>
                    <a:pt x="1" y="136"/>
                    <a:pt x="1" y="326"/>
                  </a:cubicBezTo>
                  <a:cubicBezTo>
                    <a:pt x="1" y="489"/>
                    <a:pt x="136" y="625"/>
                    <a:pt x="299" y="625"/>
                  </a:cubicBezTo>
                  <a:cubicBezTo>
                    <a:pt x="462" y="625"/>
                    <a:pt x="624" y="489"/>
                    <a:pt x="597" y="326"/>
                  </a:cubicBezTo>
                  <a:cubicBezTo>
                    <a:pt x="597" y="136"/>
                    <a:pt x="462" y="1"/>
                    <a:pt x="2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2" name="Google Shape;1502;p19"/>
            <p:cNvSpPr/>
            <p:nvPr/>
          </p:nvSpPr>
          <p:spPr>
            <a:xfrm>
              <a:off x="8057440" y="3153271"/>
              <a:ext cx="89827" cy="94372"/>
            </a:xfrm>
            <a:custGeom>
              <a:avLst/>
              <a:gdLst/>
              <a:ahLst/>
              <a:cxnLst/>
              <a:rect l="l" t="t" r="r" b="b"/>
              <a:pathLst>
                <a:path w="1245" h="1308" extrusionOk="0">
                  <a:moveTo>
                    <a:pt x="209" y="0"/>
                  </a:moveTo>
                  <a:cubicBezTo>
                    <a:pt x="80" y="0"/>
                    <a:pt x="0" y="80"/>
                    <a:pt x="24" y="222"/>
                  </a:cubicBezTo>
                  <a:cubicBezTo>
                    <a:pt x="24" y="249"/>
                    <a:pt x="24" y="277"/>
                    <a:pt x="78" y="331"/>
                  </a:cubicBezTo>
                  <a:lnTo>
                    <a:pt x="1190" y="1307"/>
                  </a:lnTo>
                  <a:lnTo>
                    <a:pt x="1244" y="1199"/>
                  </a:lnTo>
                  <a:lnTo>
                    <a:pt x="268" y="5"/>
                  </a:lnTo>
                  <a:cubicBezTo>
                    <a:pt x="247" y="2"/>
                    <a:pt x="228" y="0"/>
                    <a:pt x="2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3" name="Google Shape;1503;p19"/>
            <p:cNvSpPr/>
            <p:nvPr/>
          </p:nvSpPr>
          <p:spPr>
            <a:xfrm>
              <a:off x="8133486" y="3229967"/>
              <a:ext cx="39250" cy="35281"/>
            </a:xfrm>
            <a:custGeom>
              <a:avLst/>
              <a:gdLst/>
              <a:ahLst/>
              <a:cxnLst/>
              <a:rect l="l" t="t" r="r" b="b"/>
              <a:pathLst>
                <a:path w="544" h="489" extrusionOk="0">
                  <a:moveTo>
                    <a:pt x="262" y="0"/>
                  </a:moveTo>
                  <a:cubicBezTo>
                    <a:pt x="204" y="0"/>
                    <a:pt x="150" y="27"/>
                    <a:pt x="109" y="82"/>
                  </a:cubicBezTo>
                  <a:cubicBezTo>
                    <a:pt x="1" y="163"/>
                    <a:pt x="1" y="299"/>
                    <a:pt x="109" y="407"/>
                  </a:cubicBezTo>
                  <a:cubicBezTo>
                    <a:pt x="150" y="461"/>
                    <a:pt x="204" y="488"/>
                    <a:pt x="262" y="488"/>
                  </a:cubicBezTo>
                  <a:cubicBezTo>
                    <a:pt x="319" y="488"/>
                    <a:pt x="380" y="461"/>
                    <a:pt x="435" y="407"/>
                  </a:cubicBezTo>
                  <a:cubicBezTo>
                    <a:pt x="543" y="299"/>
                    <a:pt x="543" y="163"/>
                    <a:pt x="435" y="82"/>
                  </a:cubicBezTo>
                  <a:cubicBezTo>
                    <a:pt x="380" y="27"/>
                    <a:pt x="319" y="0"/>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4" name="Google Shape;1504;p19"/>
            <p:cNvSpPr/>
            <p:nvPr/>
          </p:nvSpPr>
          <p:spPr>
            <a:xfrm>
              <a:off x="7994524" y="3186027"/>
              <a:ext cx="31385" cy="159451"/>
            </a:xfrm>
            <a:custGeom>
              <a:avLst/>
              <a:gdLst/>
              <a:ahLst/>
              <a:cxnLst/>
              <a:rect l="l" t="t" r="r" b="b"/>
              <a:pathLst>
                <a:path w="435" h="2210" extrusionOk="0">
                  <a:moveTo>
                    <a:pt x="208" y="0"/>
                  </a:moveTo>
                  <a:cubicBezTo>
                    <a:pt x="148" y="0"/>
                    <a:pt x="88" y="34"/>
                    <a:pt x="28" y="94"/>
                  </a:cubicBezTo>
                  <a:cubicBezTo>
                    <a:pt x="1" y="148"/>
                    <a:pt x="1" y="175"/>
                    <a:pt x="1" y="229"/>
                  </a:cubicBezTo>
                  <a:lnTo>
                    <a:pt x="109" y="2209"/>
                  </a:lnTo>
                  <a:lnTo>
                    <a:pt x="299" y="2209"/>
                  </a:lnTo>
                  <a:lnTo>
                    <a:pt x="435" y="175"/>
                  </a:lnTo>
                  <a:cubicBezTo>
                    <a:pt x="359" y="54"/>
                    <a:pt x="283" y="0"/>
                    <a:pt x="2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5" name="Google Shape;1505;p19"/>
            <p:cNvSpPr/>
            <p:nvPr/>
          </p:nvSpPr>
          <p:spPr>
            <a:xfrm>
              <a:off x="7986732" y="3333648"/>
              <a:ext cx="43146" cy="43362"/>
            </a:xfrm>
            <a:custGeom>
              <a:avLst/>
              <a:gdLst/>
              <a:ahLst/>
              <a:cxnLst/>
              <a:rect l="l" t="t" r="r" b="b"/>
              <a:pathLst>
                <a:path w="598" h="601" extrusionOk="0">
                  <a:moveTo>
                    <a:pt x="299" y="1"/>
                  </a:moveTo>
                  <a:cubicBezTo>
                    <a:pt x="136" y="1"/>
                    <a:pt x="0" y="136"/>
                    <a:pt x="0" y="299"/>
                  </a:cubicBezTo>
                  <a:cubicBezTo>
                    <a:pt x="0" y="473"/>
                    <a:pt x="114" y="601"/>
                    <a:pt x="257" y="601"/>
                  </a:cubicBezTo>
                  <a:cubicBezTo>
                    <a:pt x="271" y="601"/>
                    <a:pt x="285" y="600"/>
                    <a:pt x="299" y="597"/>
                  </a:cubicBezTo>
                  <a:cubicBezTo>
                    <a:pt x="461" y="597"/>
                    <a:pt x="597" y="462"/>
                    <a:pt x="597" y="299"/>
                  </a:cubicBezTo>
                  <a:cubicBezTo>
                    <a:pt x="597" y="136"/>
                    <a:pt x="461" y="1"/>
                    <a:pt x="2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6" name="Google Shape;1506;p19"/>
            <p:cNvSpPr/>
            <p:nvPr/>
          </p:nvSpPr>
          <p:spPr>
            <a:xfrm>
              <a:off x="7849718" y="3163083"/>
              <a:ext cx="95599" cy="92352"/>
            </a:xfrm>
            <a:custGeom>
              <a:avLst/>
              <a:gdLst/>
              <a:ahLst/>
              <a:cxnLst/>
              <a:rect l="l" t="t" r="r" b="b"/>
              <a:pathLst>
                <a:path w="1325" h="1280" extrusionOk="0">
                  <a:moveTo>
                    <a:pt x="1133" y="1"/>
                  </a:moveTo>
                  <a:cubicBezTo>
                    <a:pt x="1118" y="1"/>
                    <a:pt x="1102" y="2"/>
                    <a:pt x="1086" y="5"/>
                  </a:cubicBezTo>
                  <a:cubicBezTo>
                    <a:pt x="1031" y="5"/>
                    <a:pt x="1004" y="5"/>
                    <a:pt x="977" y="59"/>
                  </a:cubicBezTo>
                  <a:lnTo>
                    <a:pt x="1" y="1171"/>
                  </a:lnTo>
                  <a:lnTo>
                    <a:pt x="82" y="1280"/>
                  </a:lnTo>
                  <a:lnTo>
                    <a:pt x="1275" y="249"/>
                  </a:lnTo>
                  <a:cubicBezTo>
                    <a:pt x="1324" y="103"/>
                    <a:pt x="1264" y="1"/>
                    <a:pt x="11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7" name="Google Shape;1507;p19"/>
            <p:cNvSpPr/>
            <p:nvPr/>
          </p:nvSpPr>
          <p:spPr>
            <a:xfrm>
              <a:off x="7830165" y="3239707"/>
              <a:ext cx="37229" cy="35281"/>
            </a:xfrm>
            <a:custGeom>
              <a:avLst/>
              <a:gdLst/>
              <a:ahLst/>
              <a:cxnLst/>
              <a:rect l="l" t="t" r="r" b="b"/>
              <a:pathLst>
                <a:path w="516" h="489" extrusionOk="0">
                  <a:moveTo>
                    <a:pt x="231" y="1"/>
                  </a:moveTo>
                  <a:cubicBezTo>
                    <a:pt x="170" y="1"/>
                    <a:pt x="109" y="28"/>
                    <a:pt x="55" y="82"/>
                  </a:cubicBezTo>
                  <a:cubicBezTo>
                    <a:pt x="0" y="164"/>
                    <a:pt x="0" y="299"/>
                    <a:pt x="55" y="408"/>
                  </a:cubicBezTo>
                  <a:cubicBezTo>
                    <a:pt x="109" y="462"/>
                    <a:pt x="170" y="489"/>
                    <a:pt x="231" y="489"/>
                  </a:cubicBezTo>
                  <a:cubicBezTo>
                    <a:pt x="292" y="489"/>
                    <a:pt x="353" y="462"/>
                    <a:pt x="407" y="408"/>
                  </a:cubicBezTo>
                  <a:cubicBezTo>
                    <a:pt x="516" y="299"/>
                    <a:pt x="516" y="164"/>
                    <a:pt x="407" y="82"/>
                  </a:cubicBezTo>
                  <a:cubicBezTo>
                    <a:pt x="353" y="28"/>
                    <a:pt x="292" y="1"/>
                    <a:pt x="2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8" name="Google Shape;1508;p19"/>
            <p:cNvSpPr/>
            <p:nvPr/>
          </p:nvSpPr>
          <p:spPr>
            <a:xfrm>
              <a:off x="7751882" y="3098797"/>
              <a:ext cx="160534" cy="31385"/>
            </a:xfrm>
            <a:custGeom>
              <a:avLst/>
              <a:gdLst/>
              <a:ahLst/>
              <a:cxnLst/>
              <a:rect l="l" t="t" r="r" b="b"/>
              <a:pathLst>
                <a:path w="2225" h="435" extrusionOk="0">
                  <a:moveTo>
                    <a:pt x="1953" y="1"/>
                  </a:moveTo>
                  <a:lnTo>
                    <a:pt x="0" y="136"/>
                  </a:lnTo>
                  <a:lnTo>
                    <a:pt x="0" y="299"/>
                  </a:lnTo>
                  <a:lnTo>
                    <a:pt x="2035" y="435"/>
                  </a:lnTo>
                  <a:cubicBezTo>
                    <a:pt x="2225" y="299"/>
                    <a:pt x="2225" y="164"/>
                    <a:pt x="2089" y="28"/>
                  </a:cubicBezTo>
                  <a:cubicBezTo>
                    <a:pt x="2062" y="1"/>
                    <a:pt x="2035" y="1"/>
                    <a:pt x="19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9" name="Google Shape;1509;p19"/>
            <p:cNvSpPr/>
            <p:nvPr/>
          </p:nvSpPr>
          <p:spPr>
            <a:xfrm>
              <a:off x="7716672" y="3091005"/>
              <a:ext cx="45094" cy="43146"/>
            </a:xfrm>
            <a:custGeom>
              <a:avLst/>
              <a:gdLst/>
              <a:ahLst/>
              <a:cxnLst/>
              <a:rect l="l" t="t" r="r" b="b"/>
              <a:pathLst>
                <a:path w="625" h="598" extrusionOk="0">
                  <a:moveTo>
                    <a:pt x="326" y="0"/>
                  </a:moveTo>
                  <a:cubicBezTo>
                    <a:pt x="136" y="0"/>
                    <a:pt x="0" y="136"/>
                    <a:pt x="0" y="299"/>
                  </a:cubicBezTo>
                  <a:cubicBezTo>
                    <a:pt x="0" y="461"/>
                    <a:pt x="136" y="597"/>
                    <a:pt x="326" y="597"/>
                  </a:cubicBezTo>
                  <a:cubicBezTo>
                    <a:pt x="488" y="597"/>
                    <a:pt x="624" y="461"/>
                    <a:pt x="624" y="299"/>
                  </a:cubicBezTo>
                  <a:cubicBezTo>
                    <a:pt x="624" y="136"/>
                    <a:pt x="488" y="0"/>
                    <a:pt x="3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0" name="Google Shape;1510;p19"/>
            <p:cNvSpPr/>
            <p:nvPr/>
          </p:nvSpPr>
          <p:spPr>
            <a:xfrm>
              <a:off x="7843874" y="2953990"/>
              <a:ext cx="91198" cy="93290"/>
            </a:xfrm>
            <a:custGeom>
              <a:avLst/>
              <a:gdLst/>
              <a:ahLst/>
              <a:cxnLst/>
              <a:rect l="l" t="t" r="r" b="b"/>
              <a:pathLst>
                <a:path w="1264" h="1293" extrusionOk="0">
                  <a:moveTo>
                    <a:pt x="82" y="1"/>
                  </a:moveTo>
                  <a:lnTo>
                    <a:pt x="0" y="55"/>
                  </a:lnTo>
                  <a:lnTo>
                    <a:pt x="1004" y="1276"/>
                  </a:lnTo>
                  <a:cubicBezTo>
                    <a:pt x="1038" y="1287"/>
                    <a:pt x="1069" y="1292"/>
                    <a:pt x="1098" y="1292"/>
                  </a:cubicBezTo>
                  <a:cubicBezTo>
                    <a:pt x="1205" y="1292"/>
                    <a:pt x="1264" y="1214"/>
                    <a:pt x="1221" y="1086"/>
                  </a:cubicBezTo>
                  <a:cubicBezTo>
                    <a:pt x="1221" y="1059"/>
                    <a:pt x="1221" y="1004"/>
                    <a:pt x="1194" y="977"/>
                  </a:cubicBezTo>
                  <a:lnTo>
                    <a:pt x="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1" name="Google Shape;1511;p19"/>
            <p:cNvSpPr/>
            <p:nvPr/>
          </p:nvSpPr>
          <p:spPr>
            <a:xfrm>
              <a:off x="7820353" y="2935448"/>
              <a:ext cx="39250" cy="34271"/>
            </a:xfrm>
            <a:custGeom>
              <a:avLst/>
              <a:gdLst/>
              <a:ahLst/>
              <a:cxnLst/>
              <a:rect l="l" t="t" r="r" b="b"/>
              <a:pathLst>
                <a:path w="544" h="475" extrusionOk="0">
                  <a:moveTo>
                    <a:pt x="262" y="0"/>
                  </a:moveTo>
                  <a:cubicBezTo>
                    <a:pt x="204" y="0"/>
                    <a:pt x="150" y="14"/>
                    <a:pt x="109" y="41"/>
                  </a:cubicBezTo>
                  <a:cubicBezTo>
                    <a:pt x="1" y="149"/>
                    <a:pt x="1" y="285"/>
                    <a:pt x="109" y="393"/>
                  </a:cubicBezTo>
                  <a:cubicBezTo>
                    <a:pt x="150" y="448"/>
                    <a:pt x="204" y="475"/>
                    <a:pt x="262" y="475"/>
                  </a:cubicBezTo>
                  <a:cubicBezTo>
                    <a:pt x="319" y="475"/>
                    <a:pt x="380" y="448"/>
                    <a:pt x="435" y="393"/>
                  </a:cubicBezTo>
                  <a:cubicBezTo>
                    <a:pt x="543" y="285"/>
                    <a:pt x="543" y="149"/>
                    <a:pt x="435" y="41"/>
                  </a:cubicBezTo>
                  <a:cubicBezTo>
                    <a:pt x="380" y="14"/>
                    <a:pt x="319" y="0"/>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2" name="Google Shape;1512;p19"/>
            <p:cNvSpPr/>
            <p:nvPr/>
          </p:nvSpPr>
          <p:spPr>
            <a:xfrm>
              <a:off x="7951522" y="3034006"/>
              <a:ext cx="45022" cy="45310"/>
            </a:xfrm>
            <a:custGeom>
              <a:avLst/>
              <a:gdLst/>
              <a:ahLst/>
              <a:cxnLst/>
              <a:rect l="l" t="t" r="r" b="b"/>
              <a:pathLst>
                <a:path w="624" h="628" extrusionOk="0">
                  <a:moveTo>
                    <a:pt x="361" y="1"/>
                  </a:moveTo>
                  <a:cubicBezTo>
                    <a:pt x="350" y="1"/>
                    <a:pt x="338" y="2"/>
                    <a:pt x="326" y="4"/>
                  </a:cubicBezTo>
                  <a:cubicBezTo>
                    <a:pt x="136" y="4"/>
                    <a:pt x="0" y="139"/>
                    <a:pt x="0" y="302"/>
                  </a:cubicBezTo>
                  <a:cubicBezTo>
                    <a:pt x="0" y="492"/>
                    <a:pt x="136" y="628"/>
                    <a:pt x="326" y="628"/>
                  </a:cubicBezTo>
                  <a:cubicBezTo>
                    <a:pt x="488" y="628"/>
                    <a:pt x="624" y="492"/>
                    <a:pt x="624" y="302"/>
                  </a:cubicBezTo>
                  <a:cubicBezTo>
                    <a:pt x="624" y="151"/>
                    <a:pt x="508" y="1"/>
                    <a:pt x="3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3" name="Google Shape;1513;p19"/>
            <p:cNvSpPr/>
            <p:nvPr/>
          </p:nvSpPr>
          <p:spPr>
            <a:xfrm>
              <a:off x="8016097" y="3120370"/>
              <a:ext cx="29365" cy="29437"/>
            </a:xfrm>
            <a:custGeom>
              <a:avLst/>
              <a:gdLst/>
              <a:ahLst/>
              <a:cxnLst/>
              <a:rect l="l" t="t" r="r" b="b"/>
              <a:pathLst>
                <a:path w="407" h="408" extrusionOk="0">
                  <a:moveTo>
                    <a:pt x="190" y="0"/>
                  </a:moveTo>
                  <a:cubicBezTo>
                    <a:pt x="109" y="0"/>
                    <a:pt x="0" y="82"/>
                    <a:pt x="0" y="190"/>
                  </a:cubicBezTo>
                  <a:cubicBezTo>
                    <a:pt x="0" y="299"/>
                    <a:pt x="109" y="407"/>
                    <a:pt x="190" y="407"/>
                  </a:cubicBezTo>
                  <a:cubicBezTo>
                    <a:pt x="299" y="407"/>
                    <a:pt x="407" y="299"/>
                    <a:pt x="407" y="190"/>
                  </a:cubicBezTo>
                  <a:cubicBezTo>
                    <a:pt x="407" y="54"/>
                    <a:pt x="326" y="0"/>
                    <a:pt x="1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4" name="Google Shape;1514;p19"/>
            <p:cNvSpPr/>
            <p:nvPr/>
          </p:nvSpPr>
          <p:spPr>
            <a:xfrm>
              <a:off x="7945606" y="3125854"/>
              <a:ext cx="13781" cy="16089"/>
            </a:xfrm>
            <a:custGeom>
              <a:avLst/>
              <a:gdLst/>
              <a:ahLst/>
              <a:cxnLst/>
              <a:rect l="l" t="t" r="r" b="b"/>
              <a:pathLst>
                <a:path w="191" h="223" extrusionOk="0">
                  <a:moveTo>
                    <a:pt x="112" y="0"/>
                  </a:moveTo>
                  <a:cubicBezTo>
                    <a:pt x="103" y="0"/>
                    <a:pt x="93" y="2"/>
                    <a:pt x="82" y="6"/>
                  </a:cubicBezTo>
                  <a:cubicBezTo>
                    <a:pt x="55" y="6"/>
                    <a:pt x="1" y="60"/>
                    <a:pt x="1" y="114"/>
                  </a:cubicBezTo>
                  <a:cubicBezTo>
                    <a:pt x="1" y="168"/>
                    <a:pt x="28" y="223"/>
                    <a:pt x="82" y="223"/>
                  </a:cubicBezTo>
                  <a:cubicBezTo>
                    <a:pt x="136" y="223"/>
                    <a:pt x="191" y="195"/>
                    <a:pt x="191" y="114"/>
                  </a:cubicBezTo>
                  <a:cubicBezTo>
                    <a:pt x="191" y="67"/>
                    <a:pt x="170" y="0"/>
                    <a:pt x="1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5" name="Google Shape;1515;p19"/>
            <p:cNvSpPr/>
            <p:nvPr/>
          </p:nvSpPr>
          <p:spPr>
            <a:xfrm>
              <a:off x="8037598" y="3055795"/>
              <a:ext cx="13781" cy="15729"/>
            </a:xfrm>
            <a:custGeom>
              <a:avLst/>
              <a:gdLst/>
              <a:ahLst/>
              <a:cxnLst/>
              <a:rect l="l" t="t" r="r" b="b"/>
              <a:pathLst>
                <a:path w="191" h="218" extrusionOk="0">
                  <a:moveTo>
                    <a:pt x="109" y="0"/>
                  </a:moveTo>
                  <a:cubicBezTo>
                    <a:pt x="55" y="0"/>
                    <a:pt x="1" y="54"/>
                    <a:pt x="1" y="109"/>
                  </a:cubicBezTo>
                  <a:cubicBezTo>
                    <a:pt x="1" y="136"/>
                    <a:pt x="28" y="217"/>
                    <a:pt x="109" y="217"/>
                  </a:cubicBezTo>
                  <a:cubicBezTo>
                    <a:pt x="136" y="217"/>
                    <a:pt x="190" y="190"/>
                    <a:pt x="190" y="109"/>
                  </a:cubicBezTo>
                  <a:cubicBezTo>
                    <a:pt x="190" y="54"/>
                    <a:pt x="163" y="0"/>
                    <a:pt x="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16" name="Google Shape;1516;p19"/>
          <p:cNvGrpSpPr/>
          <p:nvPr/>
        </p:nvGrpSpPr>
        <p:grpSpPr>
          <a:xfrm rot="10800000" flipH="1">
            <a:off x="10954647" y="702176"/>
            <a:ext cx="1070373" cy="1066979"/>
            <a:chOff x="7716672" y="2820944"/>
            <a:chExt cx="557796" cy="556065"/>
          </a:xfrm>
        </p:grpSpPr>
        <p:sp>
          <p:nvSpPr>
            <p:cNvPr id="1517" name="Google Shape;1517;p19"/>
            <p:cNvSpPr/>
            <p:nvPr/>
          </p:nvSpPr>
          <p:spPr>
            <a:xfrm>
              <a:off x="8008233" y="2912937"/>
              <a:ext cx="66594" cy="118903"/>
            </a:xfrm>
            <a:custGeom>
              <a:avLst/>
              <a:gdLst/>
              <a:ahLst/>
              <a:cxnLst/>
              <a:rect l="l" t="t" r="r" b="b"/>
              <a:pathLst>
                <a:path w="923" h="1648" extrusionOk="0">
                  <a:moveTo>
                    <a:pt x="814" y="0"/>
                  </a:moveTo>
                  <a:lnTo>
                    <a:pt x="1" y="1438"/>
                  </a:lnTo>
                  <a:cubicBezTo>
                    <a:pt x="21" y="1581"/>
                    <a:pt x="88" y="1647"/>
                    <a:pt x="179" y="1647"/>
                  </a:cubicBezTo>
                  <a:cubicBezTo>
                    <a:pt x="208" y="1647"/>
                    <a:pt x="239" y="1641"/>
                    <a:pt x="272" y="1628"/>
                  </a:cubicBezTo>
                  <a:cubicBezTo>
                    <a:pt x="299" y="1628"/>
                    <a:pt x="353" y="1573"/>
                    <a:pt x="353" y="1546"/>
                  </a:cubicBezTo>
                  <a:lnTo>
                    <a:pt x="923" y="54"/>
                  </a:lnTo>
                  <a:lnTo>
                    <a:pt x="81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8" name="Google Shape;1518;p19"/>
            <p:cNvSpPr/>
            <p:nvPr/>
          </p:nvSpPr>
          <p:spPr>
            <a:xfrm>
              <a:off x="8051307" y="2888766"/>
              <a:ext cx="43146" cy="36652"/>
            </a:xfrm>
            <a:custGeom>
              <a:avLst/>
              <a:gdLst/>
              <a:ahLst/>
              <a:cxnLst/>
              <a:rect l="l" t="t" r="r" b="b"/>
              <a:pathLst>
                <a:path w="598" h="508" extrusionOk="0">
                  <a:moveTo>
                    <a:pt x="290" y="0"/>
                  </a:moveTo>
                  <a:cubicBezTo>
                    <a:pt x="188" y="0"/>
                    <a:pt x="97" y="40"/>
                    <a:pt x="55" y="145"/>
                  </a:cubicBezTo>
                  <a:cubicBezTo>
                    <a:pt x="0" y="281"/>
                    <a:pt x="55" y="416"/>
                    <a:pt x="190" y="498"/>
                  </a:cubicBezTo>
                  <a:cubicBezTo>
                    <a:pt x="221" y="504"/>
                    <a:pt x="251" y="507"/>
                    <a:pt x="281" y="507"/>
                  </a:cubicBezTo>
                  <a:cubicBezTo>
                    <a:pt x="383" y="507"/>
                    <a:pt x="474" y="467"/>
                    <a:pt x="516" y="362"/>
                  </a:cubicBezTo>
                  <a:cubicBezTo>
                    <a:pt x="597" y="227"/>
                    <a:pt x="516" y="91"/>
                    <a:pt x="380" y="10"/>
                  </a:cubicBezTo>
                  <a:cubicBezTo>
                    <a:pt x="350" y="4"/>
                    <a:pt x="319" y="0"/>
                    <a:pt x="2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9" name="Google Shape;1519;p19"/>
            <p:cNvSpPr/>
            <p:nvPr/>
          </p:nvSpPr>
          <p:spPr>
            <a:xfrm>
              <a:off x="8059099" y="3032274"/>
              <a:ext cx="95960" cy="43146"/>
            </a:xfrm>
            <a:custGeom>
              <a:avLst/>
              <a:gdLst/>
              <a:ahLst/>
              <a:cxnLst/>
              <a:rect l="l" t="t" r="r" b="b"/>
              <a:pathLst>
                <a:path w="1330" h="598" extrusionOk="0">
                  <a:moveTo>
                    <a:pt x="1303" y="1"/>
                  </a:moveTo>
                  <a:lnTo>
                    <a:pt x="82" y="380"/>
                  </a:lnTo>
                  <a:cubicBezTo>
                    <a:pt x="1" y="516"/>
                    <a:pt x="1" y="570"/>
                    <a:pt x="136" y="597"/>
                  </a:cubicBezTo>
                  <a:lnTo>
                    <a:pt x="218" y="597"/>
                  </a:lnTo>
                  <a:lnTo>
                    <a:pt x="1330" y="109"/>
                  </a:lnTo>
                  <a:lnTo>
                    <a:pt x="130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0" name="Google Shape;1520;p19"/>
            <p:cNvSpPr/>
            <p:nvPr/>
          </p:nvSpPr>
          <p:spPr>
            <a:xfrm>
              <a:off x="8145247" y="3021812"/>
              <a:ext cx="29437" cy="25830"/>
            </a:xfrm>
            <a:custGeom>
              <a:avLst/>
              <a:gdLst/>
              <a:ahLst/>
              <a:cxnLst/>
              <a:rect l="l" t="t" r="r" b="b"/>
              <a:pathLst>
                <a:path w="408" h="358" extrusionOk="0">
                  <a:moveTo>
                    <a:pt x="212" y="0"/>
                  </a:moveTo>
                  <a:cubicBezTo>
                    <a:pt x="187" y="0"/>
                    <a:pt x="162" y="4"/>
                    <a:pt x="136" y="10"/>
                  </a:cubicBezTo>
                  <a:cubicBezTo>
                    <a:pt x="27" y="37"/>
                    <a:pt x="0" y="146"/>
                    <a:pt x="27" y="254"/>
                  </a:cubicBezTo>
                  <a:cubicBezTo>
                    <a:pt x="47" y="313"/>
                    <a:pt x="109" y="357"/>
                    <a:pt x="182" y="357"/>
                  </a:cubicBezTo>
                  <a:cubicBezTo>
                    <a:pt x="211" y="357"/>
                    <a:pt x="241" y="351"/>
                    <a:pt x="272" y="336"/>
                  </a:cubicBezTo>
                  <a:cubicBezTo>
                    <a:pt x="380" y="308"/>
                    <a:pt x="407" y="200"/>
                    <a:pt x="380" y="119"/>
                  </a:cubicBezTo>
                  <a:cubicBezTo>
                    <a:pt x="359" y="36"/>
                    <a:pt x="291" y="0"/>
                    <a:pt x="2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1" name="Google Shape;1521;p19"/>
            <p:cNvSpPr/>
            <p:nvPr/>
          </p:nvSpPr>
          <p:spPr>
            <a:xfrm>
              <a:off x="8063067" y="3112506"/>
              <a:ext cx="121356" cy="66594"/>
            </a:xfrm>
            <a:custGeom>
              <a:avLst/>
              <a:gdLst/>
              <a:ahLst/>
              <a:cxnLst/>
              <a:rect l="l" t="t" r="r" b="b"/>
              <a:pathLst>
                <a:path w="1682" h="923" extrusionOk="0">
                  <a:moveTo>
                    <a:pt x="217" y="1"/>
                  </a:moveTo>
                  <a:cubicBezTo>
                    <a:pt x="54" y="28"/>
                    <a:pt x="0" y="136"/>
                    <a:pt x="54" y="272"/>
                  </a:cubicBezTo>
                  <a:cubicBezTo>
                    <a:pt x="54" y="299"/>
                    <a:pt x="81" y="353"/>
                    <a:pt x="136" y="353"/>
                  </a:cubicBezTo>
                  <a:lnTo>
                    <a:pt x="1600" y="923"/>
                  </a:lnTo>
                  <a:lnTo>
                    <a:pt x="1682" y="814"/>
                  </a:lnTo>
                  <a:lnTo>
                    <a:pt x="21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2" name="Google Shape;1522;p19"/>
            <p:cNvSpPr/>
            <p:nvPr/>
          </p:nvSpPr>
          <p:spPr>
            <a:xfrm>
              <a:off x="8170644" y="3158826"/>
              <a:ext cx="39250" cy="37157"/>
            </a:xfrm>
            <a:custGeom>
              <a:avLst/>
              <a:gdLst/>
              <a:ahLst/>
              <a:cxnLst/>
              <a:rect l="l" t="t" r="r" b="b"/>
              <a:pathLst>
                <a:path w="544" h="515" extrusionOk="0">
                  <a:moveTo>
                    <a:pt x="263" y="0"/>
                  </a:moveTo>
                  <a:cubicBezTo>
                    <a:pt x="161" y="0"/>
                    <a:pt x="70" y="40"/>
                    <a:pt x="28" y="145"/>
                  </a:cubicBezTo>
                  <a:cubicBezTo>
                    <a:pt x="1" y="281"/>
                    <a:pt x="28" y="417"/>
                    <a:pt x="164" y="471"/>
                  </a:cubicBezTo>
                  <a:cubicBezTo>
                    <a:pt x="210" y="499"/>
                    <a:pt x="257" y="514"/>
                    <a:pt x="301" y="514"/>
                  </a:cubicBezTo>
                  <a:cubicBezTo>
                    <a:pt x="383" y="514"/>
                    <a:pt x="454" y="459"/>
                    <a:pt x="489" y="335"/>
                  </a:cubicBezTo>
                  <a:cubicBezTo>
                    <a:pt x="543" y="200"/>
                    <a:pt x="489" y="64"/>
                    <a:pt x="354" y="10"/>
                  </a:cubicBezTo>
                  <a:cubicBezTo>
                    <a:pt x="323" y="4"/>
                    <a:pt x="293" y="0"/>
                    <a:pt x="2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3" name="Google Shape;1523;p19"/>
            <p:cNvSpPr/>
            <p:nvPr/>
          </p:nvSpPr>
          <p:spPr>
            <a:xfrm>
              <a:off x="8019993" y="3165248"/>
              <a:ext cx="45094" cy="94084"/>
            </a:xfrm>
            <a:custGeom>
              <a:avLst/>
              <a:gdLst/>
              <a:ahLst/>
              <a:cxnLst/>
              <a:rect l="l" t="t" r="r" b="b"/>
              <a:pathLst>
                <a:path w="625" h="1304" extrusionOk="0">
                  <a:moveTo>
                    <a:pt x="107" y="1"/>
                  </a:moveTo>
                  <a:cubicBezTo>
                    <a:pt x="62" y="1"/>
                    <a:pt x="31" y="34"/>
                    <a:pt x="0" y="111"/>
                  </a:cubicBezTo>
                  <a:lnTo>
                    <a:pt x="0" y="192"/>
                  </a:lnTo>
                  <a:lnTo>
                    <a:pt x="516" y="1304"/>
                  </a:lnTo>
                  <a:lnTo>
                    <a:pt x="624" y="1277"/>
                  </a:lnTo>
                  <a:lnTo>
                    <a:pt x="245" y="56"/>
                  </a:lnTo>
                  <a:cubicBezTo>
                    <a:pt x="185" y="21"/>
                    <a:pt x="142" y="1"/>
                    <a:pt x="1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4" name="Google Shape;1524;p19"/>
            <p:cNvSpPr/>
            <p:nvPr/>
          </p:nvSpPr>
          <p:spPr>
            <a:xfrm>
              <a:off x="8045463" y="3250747"/>
              <a:ext cx="29365" cy="26912"/>
            </a:xfrm>
            <a:custGeom>
              <a:avLst/>
              <a:gdLst/>
              <a:ahLst/>
              <a:cxnLst/>
              <a:rect l="l" t="t" r="r" b="b"/>
              <a:pathLst>
                <a:path w="407" h="373" extrusionOk="0">
                  <a:moveTo>
                    <a:pt x="208" y="1"/>
                  </a:moveTo>
                  <a:cubicBezTo>
                    <a:pt x="185" y="1"/>
                    <a:pt x="161" y="4"/>
                    <a:pt x="136" y="11"/>
                  </a:cubicBezTo>
                  <a:cubicBezTo>
                    <a:pt x="27" y="65"/>
                    <a:pt x="0" y="146"/>
                    <a:pt x="27" y="255"/>
                  </a:cubicBezTo>
                  <a:cubicBezTo>
                    <a:pt x="48" y="338"/>
                    <a:pt x="132" y="373"/>
                    <a:pt x="207" y="373"/>
                  </a:cubicBezTo>
                  <a:cubicBezTo>
                    <a:pt x="230" y="373"/>
                    <a:pt x="252" y="370"/>
                    <a:pt x="271" y="363"/>
                  </a:cubicBezTo>
                  <a:cubicBezTo>
                    <a:pt x="380" y="336"/>
                    <a:pt x="407" y="227"/>
                    <a:pt x="380" y="119"/>
                  </a:cubicBezTo>
                  <a:cubicBezTo>
                    <a:pt x="338" y="36"/>
                    <a:pt x="281" y="1"/>
                    <a:pt x="2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5" name="Google Shape;1525;p19"/>
            <p:cNvSpPr/>
            <p:nvPr/>
          </p:nvSpPr>
          <p:spPr>
            <a:xfrm>
              <a:off x="7918189" y="3169793"/>
              <a:ext cx="66667" cy="118903"/>
            </a:xfrm>
            <a:custGeom>
              <a:avLst/>
              <a:gdLst/>
              <a:ahLst/>
              <a:cxnLst/>
              <a:rect l="l" t="t" r="r" b="b"/>
              <a:pathLst>
                <a:path w="924" h="1648" extrusionOk="0">
                  <a:moveTo>
                    <a:pt x="744" y="0"/>
                  </a:moveTo>
                  <a:cubicBezTo>
                    <a:pt x="716" y="0"/>
                    <a:pt x="686" y="7"/>
                    <a:pt x="652" y="20"/>
                  </a:cubicBezTo>
                  <a:cubicBezTo>
                    <a:pt x="598" y="20"/>
                    <a:pt x="571" y="48"/>
                    <a:pt x="571" y="75"/>
                  </a:cubicBezTo>
                  <a:lnTo>
                    <a:pt x="1" y="1594"/>
                  </a:lnTo>
                  <a:lnTo>
                    <a:pt x="109" y="1648"/>
                  </a:lnTo>
                  <a:lnTo>
                    <a:pt x="923" y="183"/>
                  </a:lnTo>
                  <a:cubicBezTo>
                    <a:pt x="882" y="61"/>
                    <a:pt x="827" y="0"/>
                    <a:pt x="7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6" name="Google Shape;1526;p19"/>
            <p:cNvSpPr/>
            <p:nvPr/>
          </p:nvSpPr>
          <p:spPr>
            <a:xfrm>
              <a:off x="7898636" y="3276216"/>
              <a:ext cx="39250" cy="35570"/>
            </a:xfrm>
            <a:custGeom>
              <a:avLst/>
              <a:gdLst/>
              <a:ahLst/>
              <a:cxnLst/>
              <a:rect l="l" t="t" r="r" b="b"/>
              <a:pathLst>
                <a:path w="544" h="493" extrusionOk="0">
                  <a:moveTo>
                    <a:pt x="286" y="1"/>
                  </a:moveTo>
                  <a:cubicBezTo>
                    <a:pt x="177" y="1"/>
                    <a:pt x="70" y="41"/>
                    <a:pt x="28" y="146"/>
                  </a:cubicBezTo>
                  <a:cubicBezTo>
                    <a:pt x="1" y="281"/>
                    <a:pt x="28" y="417"/>
                    <a:pt x="163" y="471"/>
                  </a:cubicBezTo>
                  <a:cubicBezTo>
                    <a:pt x="198" y="485"/>
                    <a:pt x="234" y="492"/>
                    <a:pt x="267" y="492"/>
                  </a:cubicBezTo>
                  <a:cubicBezTo>
                    <a:pt x="364" y="492"/>
                    <a:pt x="449" y="436"/>
                    <a:pt x="489" y="336"/>
                  </a:cubicBezTo>
                  <a:cubicBezTo>
                    <a:pt x="543" y="200"/>
                    <a:pt x="489" y="64"/>
                    <a:pt x="380" y="10"/>
                  </a:cubicBezTo>
                  <a:cubicBezTo>
                    <a:pt x="350" y="4"/>
                    <a:pt x="318" y="1"/>
                    <a:pt x="2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7" name="Google Shape;1527;p19"/>
            <p:cNvSpPr/>
            <p:nvPr/>
          </p:nvSpPr>
          <p:spPr>
            <a:xfrm>
              <a:off x="7837957" y="3124266"/>
              <a:ext cx="94011" cy="45094"/>
            </a:xfrm>
            <a:custGeom>
              <a:avLst/>
              <a:gdLst/>
              <a:ahLst/>
              <a:cxnLst/>
              <a:rect l="l" t="t" r="r" b="b"/>
              <a:pathLst>
                <a:path w="1303" h="625" extrusionOk="0">
                  <a:moveTo>
                    <a:pt x="1113" y="0"/>
                  </a:moveTo>
                  <a:lnTo>
                    <a:pt x="1" y="516"/>
                  </a:lnTo>
                  <a:lnTo>
                    <a:pt x="28" y="624"/>
                  </a:lnTo>
                  <a:lnTo>
                    <a:pt x="1249" y="245"/>
                  </a:lnTo>
                  <a:cubicBezTo>
                    <a:pt x="1303" y="109"/>
                    <a:pt x="1303" y="55"/>
                    <a:pt x="11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8" name="Google Shape;1528;p19"/>
            <p:cNvSpPr/>
            <p:nvPr/>
          </p:nvSpPr>
          <p:spPr>
            <a:xfrm>
              <a:off x="7818405" y="3150962"/>
              <a:ext cx="29437" cy="26912"/>
            </a:xfrm>
            <a:custGeom>
              <a:avLst/>
              <a:gdLst/>
              <a:ahLst/>
              <a:cxnLst/>
              <a:rect l="l" t="t" r="r" b="b"/>
              <a:pathLst>
                <a:path w="408" h="373" extrusionOk="0">
                  <a:moveTo>
                    <a:pt x="197" y="0"/>
                  </a:moveTo>
                  <a:cubicBezTo>
                    <a:pt x="176" y="0"/>
                    <a:pt x="155" y="4"/>
                    <a:pt x="136" y="10"/>
                  </a:cubicBezTo>
                  <a:cubicBezTo>
                    <a:pt x="28" y="92"/>
                    <a:pt x="1" y="173"/>
                    <a:pt x="28" y="254"/>
                  </a:cubicBezTo>
                  <a:cubicBezTo>
                    <a:pt x="48" y="337"/>
                    <a:pt x="117" y="373"/>
                    <a:pt x="184" y="373"/>
                  </a:cubicBezTo>
                  <a:cubicBezTo>
                    <a:pt x="205" y="373"/>
                    <a:pt x="226" y="369"/>
                    <a:pt x="245" y="363"/>
                  </a:cubicBezTo>
                  <a:cubicBezTo>
                    <a:pt x="353" y="309"/>
                    <a:pt x="407" y="227"/>
                    <a:pt x="353" y="119"/>
                  </a:cubicBezTo>
                  <a:cubicBezTo>
                    <a:pt x="333" y="36"/>
                    <a:pt x="264" y="0"/>
                    <a:pt x="19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9" name="Google Shape;1529;p19"/>
            <p:cNvSpPr/>
            <p:nvPr/>
          </p:nvSpPr>
          <p:spPr>
            <a:xfrm>
              <a:off x="7808664" y="3022534"/>
              <a:ext cx="121356" cy="66594"/>
            </a:xfrm>
            <a:custGeom>
              <a:avLst/>
              <a:gdLst/>
              <a:ahLst/>
              <a:cxnLst/>
              <a:rect l="l" t="t" r="r" b="b"/>
              <a:pathLst>
                <a:path w="1682" h="923" extrusionOk="0">
                  <a:moveTo>
                    <a:pt x="54" y="0"/>
                  </a:moveTo>
                  <a:lnTo>
                    <a:pt x="0" y="109"/>
                  </a:lnTo>
                  <a:lnTo>
                    <a:pt x="1438" y="922"/>
                  </a:lnTo>
                  <a:cubicBezTo>
                    <a:pt x="1627" y="868"/>
                    <a:pt x="1682" y="787"/>
                    <a:pt x="1627" y="651"/>
                  </a:cubicBezTo>
                  <a:cubicBezTo>
                    <a:pt x="1627" y="597"/>
                    <a:pt x="1573" y="570"/>
                    <a:pt x="1546" y="570"/>
                  </a:cubicBezTo>
                  <a:lnTo>
                    <a:pt x="5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0" name="Google Shape;1530;p19"/>
            <p:cNvSpPr/>
            <p:nvPr/>
          </p:nvSpPr>
          <p:spPr>
            <a:xfrm>
              <a:off x="7783195" y="3004207"/>
              <a:ext cx="39177" cy="36652"/>
            </a:xfrm>
            <a:custGeom>
              <a:avLst/>
              <a:gdLst/>
              <a:ahLst/>
              <a:cxnLst/>
              <a:rect l="l" t="t" r="r" b="b"/>
              <a:pathLst>
                <a:path w="543" h="508" extrusionOk="0">
                  <a:moveTo>
                    <a:pt x="286" y="0"/>
                  </a:moveTo>
                  <a:cubicBezTo>
                    <a:pt x="177" y="0"/>
                    <a:pt x="70" y="40"/>
                    <a:pt x="28" y="146"/>
                  </a:cubicBezTo>
                  <a:cubicBezTo>
                    <a:pt x="0" y="281"/>
                    <a:pt x="28" y="417"/>
                    <a:pt x="163" y="498"/>
                  </a:cubicBezTo>
                  <a:cubicBezTo>
                    <a:pt x="194" y="504"/>
                    <a:pt x="224" y="508"/>
                    <a:pt x="254" y="508"/>
                  </a:cubicBezTo>
                  <a:cubicBezTo>
                    <a:pt x="357" y="508"/>
                    <a:pt x="453" y="468"/>
                    <a:pt x="516" y="363"/>
                  </a:cubicBezTo>
                  <a:cubicBezTo>
                    <a:pt x="543" y="227"/>
                    <a:pt x="516" y="91"/>
                    <a:pt x="380" y="10"/>
                  </a:cubicBezTo>
                  <a:cubicBezTo>
                    <a:pt x="350" y="4"/>
                    <a:pt x="318" y="0"/>
                    <a:pt x="2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1" name="Google Shape;1531;p19"/>
            <p:cNvSpPr/>
            <p:nvPr/>
          </p:nvSpPr>
          <p:spPr>
            <a:xfrm>
              <a:off x="7928001" y="2942230"/>
              <a:ext cx="43146" cy="92568"/>
            </a:xfrm>
            <a:custGeom>
              <a:avLst/>
              <a:gdLst/>
              <a:ahLst/>
              <a:cxnLst/>
              <a:rect l="l" t="t" r="r" b="b"/>
              <a:pathLst>
                <a:path w="598" h="1283" extrusionOk="0">
                  <a:moveTo>
                    <a:pt x="82" y="1"/>
                  </a:moveTo>
                  <a:lnTo>
                    <a:pt x="1" y="28"/>
                  </a:lnTo>
                  <a:lnTo>
                    <a:pt x="353" y="1249"/>
                  </a:lnTo>
                  <a:cubicBezTo>
                    <a:pt x="406" y="1270"/>
                    <a:pt x="450" y="1283"/>
                    <a:pt x="486" y="1283"/>
                  </a:cubicBezTo>
                  <a:cubicBezTo>
                    <a:pt x="544" y="1283"/>
                    <a:pt x="581" y="1250"/>
                    <a:pt x="597" y="1167"/>
                  </a:cubicBezTo>
                  <a:lnTo>
                    <a:pt x="597" y="1113"/>
                  </a:lnTo>
                  <a:lnTo>
                    <a:pt x="8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2" name="Google Shape;1532;p19"/>
            <p:cNvSpPr/>
            <p:nvPr/>
          </p:nvSpPr>
          <p:spPr>
            <a:xfrm>
              <a:off x="7914293" y="2923976"/>
              <a:ext cx="31385" cy="25830"/>
            </a:xfrm>
            <a:custGeom>
              <a:avLst/>
              <a:gdLst/>
              <a:ahLst/>
              <a:cxnLst/>
              <a:rect l="l" t="t" r="r" b="b"/>
              <a:pathLst>
                <a:path w="435" h="358" extrusionOk="0">
                  <a:moveTo>
                    <a:pt x="224" y="0"/>
                  </a:moveTo>
                  <a:cubicBezTo>
                    <a:pt x="203" y="0"/>
                    <a:pt x="183" y="3"/>
                    <a:pt x="163" y="10"/>
                  </a:cubicBezTo>
                  <a:cubicBezTo>
                    <a:pt x="55" y="37"/>
                    <a:pt x="1" y="145"/>
                    <a:pt x="55" y="254"/>
                  </a:cubicBezTo>
                  <a:cubicBezTo>
                    <a:pt x="75" y="313"/>
                    <a:pt x="136" y="357"/>
                    <a:pt x="200" y="357"/>
                  </a:cubicBezTo>
                  <a:cubicBezTo>
                    <a:pt x="224" y="357"/>
                    <a:pt x="249" y="350"/>
                    <a:pt x="272" y="335"/>
                  </a:cubicBezTo>
                  <a:cubicBezTo>
                    <a:pt x="380" y="308"/>
                    <a:pt x="435" y="200"/>
                    <a:pt x="380" y="118"/>
                  </a:cubicBezTo>
                  <a:cubicBezTo>
                    <a:pt x="360" y="35"/>
                    <a:pt x="292" y="0"/>
                    <a:pt x="2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3" name="Google Shape;1533;p19"/>
            <p:cNvSpPr/>
            <p:nvPr/>
          </p:nvSpPr>
          <p:spPr>
            <a:xfrm>
              <a:off x="7861479" y="2965679"/>
              <a:ext cx="270130" cy="270202"/>
            </a:xfrm>
            <a:custGeom>
              <a:avLst/>
              <a:gdLst/>
              <a:ahLst/>
              <a:cxnLst/>
              <a:rect l="l" t="t" r="r" b="b"/>
              <a:pathLst>
                <a:path w="3744" h="3745" extrusionOk="0">
                  <a:moveTo>
                    <a:pt x="1922" y="1"/>
                  </a:moveTo>
                  <a:cubicBezTo>
                    <a:pt x="1905" y="1"/>
                    <a:pt x="1889" y="1"/>
                    <a:pt x="1872" y="1"/>
                  </a:cubicBezTo>
                  <a:cubicBezTo>
                    <a:pt x="841" y="1"/>
                    <a:pt x="0" y="815"/>
                    <a:pt x="0" y="1873"/>
                  </a:cubicBezTo>
                  <a:cubicBezTo>
                    <a:pt x="0" y="2877"/>
                    <a:pt x="814" y="3745"/>
                    <a:pt x="1872" y="3745"/>
                  </a:cubicBezTo>
                  <a:cubicBezTo>
                    <a:pt x="2875" y="3745"/>
                    <a:pt x="3743" y="2931"/>
                    <a:pt x="3743" y="1873"/>
                  </a:cubicBezTo>
                  <a:cubicBezTo>
                    <a:pt x="3743" y="832"/>
                    <a:pt x="2955" y="1"/>
                    <a:pt x="19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4" name="Google Shape;1534;p19"/>
            <p:cNvSpPr/>
            <p:nvPr/>
          </p:nvSpPr>
          <p:spPr>
            <a:xfrm>
              <a:off x="7967179" y="2856154"/>
              <a:ext cx="31385" cy="157648"/>
            </a:xfrm>
            <a:custGeom>
              <a:avLst/>
              <a:gdLst/>
              <a:ahLst/>
              <a:cxnLst/>
              <a:rect l="l" t="t" r="r" b="b"/>
              <a:pathLst>
                <a:path w="435" h="2185" extrusionOk="0">
                  <a:moveTo>
                    <a:pt x="136" y="1"/>
                  </a:moveTo>
                  <a:lnTo>
                    <a:pt x="0" y="2035"/>
                  </a:lnTo>
                  <a:cubicBezTo>
                    <a:pt x="74" y="2138"/>
                    <a:pt x="147" y="2185"/>
                    <a:pt x="221" y="2185"/>
                  </a:cubicBezTo>
                  <a:cubicBezTo>
                    <a:pt x="283" y="2185"/>
                    <a:pt x="345" y="2151"/>
                    <a:pt x="407" y="2089"/>
                  </a:cubicBezTo>
                  <a:cubicBezTo>
                    <a:pt x="434" y="2062"/>
                    <a:pt x="434" y="2035"/>
                    <a:pt x="434" y="1953"/>
                  </a:cubicBezTo>
                  <a:lnTo>
                    <a:pt x="29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5" name="Google Shape;1535;p19"/>
            <p:cNvSpPr/>
            <p:nvPr/>
          </p:nvSpPr>
          <p:spPr>
            <a:xfrm>
              <a:off x="7961263" y="2820944"/>
              <a:ext cx="45094" cy="45094"/>
            </a:xfrm>
            <a:custGeom>
              <a:avLst/>
              <a:gdLst/>
              <a:ahLst/>
              <a:cxnLst/>
              <a:rect l="l" t="t" r="r" b="b"/>
              <a:pathLst>
                <a:path w="625" h="625" extrusionOk="0">
                  <a:moveTo>
                    <a:pt x="326" y="0"/>
                  </a:moveTo>
                  <a:cubicBezTo>
                    <a:pt x="136" y="0"/>
                    <a:pt x="1" y="136"/>
                    <a:pt x="1" y="326"/>
                  </a:cubicBezTo>
                  <a:cubicBezTo>
                    <a:pt x="1" y="489"/>
                    <a:pt x="136" y="624"/>
                    <a:pt x="326" y="624"/>
                  </a:cubicBezTo>
                  <a:cubicBezTo>
                    <a:pt x="489" y="624"/>
                    <a:pt x="625" y="489"/>
                    <a:pt x="625" y="326"/>
                  </a:cubicBezTo>
                  <a:cubicBezTo>
                    <a:pt x="625" y="136"/>
                    <a:pt x="489" y="0"/>
                    <a:pt x="3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6" name="Google Shape;1536;p19"/>
            <p:cNvSpPr/>
            <p:nvPr/>
          </p:nvSpPr>
          <p:spPr>
            <a:xfrm>
              <a:off x="8047699" y="2946198"/>
              <a:ext cx="95671" cy="91053"/>
            </a:xfrm>
            <a:custGeom>
              <a:avLst/>
              <a:gdLst/>
              <a:ahLst/>
              <a:cxnLst/>
              <a:rect l="l" t="t" r="r" b="b"/>
              <a:pathLst>
                <a:path w="1326" h="1262" extrusionOk="0">
                  <a:moveTo>
                    <a:pt x="1217" y="0"/>
                  </a:moveTo>
                  <a:lnTo>
                    <a:pt x="23" y="1031"/>
                  </a:lnTo>
                  <a:cubicBezTo>
                    <a:pt x="1" y="1165"/>
                    <a:pt x="52" y="1262"/>
                    <a:pt x="162" y="1262"/>
                  </a:cubicBezTo>
                  <a:cubicBezTo>
                    <a:pt x="185" y="1262"/>
                    <a:pt x="211" y="1257"/>
                    <a:pt x="240" y="1248"/>
                  </a:cubicBezTo>
                  <a:cubicBezTo>
                    <a:pt x="267" y="1248"/>
                    <a:pt x="294" y="1248"/>
                    <a:pt x="349" y="1221"/>
                  </a:cubicBezTo>
                  <a:lnTo>
                    <a:pt x="1325" y="109"/>
                  </a:lnTo>
                  <a:lnTo>
                    <a:pt x="12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7" name="Google Shape;1537;p19"/>
            <p:cNvSpPr/>
            <p:nvPr/>
          </p:nvSpPr>
          <p:spPr>
            <a:xfrm>
              <a:off x="8123674" y="2926573"/>
              <a:ext cx="39250" cy="35353"/>
            </a:xfrm>
            <a:custGeom>
              <a:avLst/>
              <a:gdLst/>
              <a:ahLst/>
              <a:cxnLst/>
              <a:rect l="l" t="t" r="r" b="b"/>
              <a:pathLst>
                <a:path w="544" h="490" extrusionOk="0">
                  <a:moveTo>
                    <a:pt x="262" y="1"/>
                  </a:moveTo>
                  <a:cubicBezTo>
                    <a:pt x="204" y="1"/>
                    <a:pt x="150" y="28"/>
                    <a:pt x="109" y="82"/>
                  </a:cubicBezTo>
                  <a:cubicBezTo>
                    <a:pt x="1" y="164"/>
                    <a:pt x="1" y="299"/>
                    <a:pt x="109" y="408"/>
                  </a:cubicBezTo>
                  <a:cubicBezTo>
                    <a:pt x="150" y="462"/>
                    <a:pt x="204" y="489"/>
                    <a:pt x="262" y="489"/>
                  </a:cubicBezTo>
                  <a:cubicBezTo>
                    <a:pt x="320" y="489"/>
                    <a:pt x="381" y="462"/>
                    <a:pt x="435" y="408"/>
                  </a:cubicBezTo>
                  <a:cubicBezTo>
                    <a:pt x="543" y="299"/>
                    <a:pt x="543" y="164"/>
                    <a:pt x="435" y="82"/>
                  </a:cubicBezTo>
                  <a:cubicBezTo>
                    <a:pt x="381" y="28"/>
                    <a:pt x="320" y="1"/>
                    <a:pt x="2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8" name="Google Shape;1538;p19"/>
            <p:cNvSpPr/>
            <p:nvPr/>
          </p:nvSpPr>
          <p:spPr>
            <a:xfrm>
              <a:off x="8078724" y="3071452"/>
              <a:ext cx="162482" cy="31385"/>
            </a:xfrm>
            <a:custGeom>
              <a:avLst/>
              <a:gdLst/>
              <a:ahLst/>
              <a:cxnLst/>
              <a:rect l="l" t="t" r="r" b="b"/>
              <a:pathLst>
                <a:path w="2252" h="435" extrusionOk="0">
                  <a:moveTo>
                    <a:pt x="217" y="0"/>
                  </a:moveTo>
                  <a:cubicBezTo>
                    <a:pt x="0" y="136"/>
                    <a:pt x="0" y="271"/>
                    <a:pt x="136" y="407"/>
                  </a:cubicBezTo>
                  <a:cubicBezTo>
                    <a:pt x="190" y="434"/>
                    <a:pt x="217" y="434"/>
                    <a:pt x="271" y="434"/>
                  </a:cubicBezTo>
                  <a:lnTo>
                    <a:pt x="2251" y="298"/>
                  </a:lnTo>
                  <a:lnTo>
                    <a:pt x="2251" y="136"/>
                  </a:lnTo>
                  <a:lnTo>
                    <a:pt x="2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9" name="Google Shape;1539;p19"/>
            <p:cNvSpPr/>
            <p:nvPr/>
          </p:nvSpPr>
          <p:spPr>
            <a:xfrm>
              <a:off x="8229374" y="3065536"/>
              <a:ext cx="45094" cy="45094"/>
            </a:xfrm>
            <a:custGeom>
              <a:avLst/>
              <a:gdLst/>
              <a:ahLst/>
              <a:cxnLst/>
              <a:rect l="l" t="t" r="r" b="b"/>
              <a:pathLst>
                <a:path w="625" h="625" extrusionOk="0">
                  <a:moveTo>
                    <a:pt x="299" y="1"/>
                  </a:moveTo>
                  <a:cubicBezTo>
                    <a:pt x="136" y="1"/>
                    <a:pt x="1" y="136"/>
                    <a:pt x="1" y="326"/>
                  </a:cubicBezTo>
                  <a:cubicBezTo>
                    <a:pt x="1" y="489"/>
                    <a:pt x="136" y="625"/>
                    <a:pt x="299" y="625"/>
                  </a:cubicBezTo>
                  <a:cubicBezTo>
                    <a:pt x="462" y="625"/>
                    <a:pt x="624" y="489"/>
                    <a:pt x="597" y="326"/>
                  </a:cubicBezTo>
                  <a:cubicBezTo>
                    <a:pt x="597" y="136"/>
                    <a:pt x="462" y="1"/>
                    <a:pt x="2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0" name="Google Shape;1540;p19"/>
            <p:cNvSpPr/>
            <p:nvPr/>
          </p:nvSpPr>
          <p:spPr>
            <a:xfrm>
              <a:off x="8057440" y="3153271"/>
              <a:ext cx="89827" cy="94372"/>
            </a:xfrm>
            <a:custGeom>
              <a:avLst/>
              <a:gdLst/>
              <a:ahLst/>
              <a:cxnLst/>
              <a:rect l="l" t="t" r="r" b="b"/>
              <a:pathLst>
                <a:path w="1245" h="1308" extrusionOk="0">
                  <a:moveTo>
                    <a:pt x="209" y="0"/>
                  </a:moveTo>
                  <a:cubicBezTo>
                    <a:pt x="80" y="0"/>
                    <a:pt x="0" y="80"/>
                    <a:pt x="24" y="222"/>
                  </a:cubicBezTo>
                  <a:cubicBezTo>
                    <a:pt x="24" y="249"/>
                    <a:pt x="24" y="277"/>
                    <a:pt x="78" y="331"/>
                  </a:cubicBezTo>
                  <a:lnTo>
                    <a:pt x="1190" y="1307"/>
                  </a:lnTo>
                  <a:lnTo>
                    <a:pt x="1244" y="1199"/>
                  </a:lnTo>
                  <a:lnTo>
                    <a:pt x="268" y="5"/>
                  </a:lnTo>
                  <a:cubicBezTo>
                    <a:pt x="247" y="2"/>
                    <a:pt x="228" y="0"/>
                    <a:pt x="2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1" name="Google Shape;1541;p19"/>
            <p:cNvSpPr/>
            <p:nvPr/>
          </p:nvSpPr>
          <p:spPr>
            <a:xfrm>
              <a:off x="8133486" y="3229967"/>
              <a:ext cx="39250" cy="35281"/>
            </a:xfrm>
            <a:custGeom>
              <a:avLst/>
              <a:gdLst/>
              <a:ahLst/>
              <a:cxnLst/>
              <a:rect l="l" t="t" r="r" b="b"/>
              <a:pathLst>
                <a:path w="544" h="489" extrusionOk="0">
                  <a:moveTo>
                    <a:pt x="262" y="0"/>
                  </a:moveTo>
                  <a:cubicBezTo>
                    <a:pt x="204" y="0"/>
                    <a:pt x="150" y="27"/>
                    <a:pt x="109" y="82"/>
                  </a:cubicBezTo>
                  <a:cubicBezTo>
                    <a:pt x="1" y="163"/>
                    <a:pt x="1" y="299"/>
                    <a:pt x="109" y="407"/>
                  </a:cubicBezTo>
                  <a:cubicBezTo>
                    <a:pt x="150" y="461"/>
                    <a:pt x="204" y="488"/>
                    <a:pt x="262" y="488"/>
                  </a:cubicBezTo>
                  <a:cubicBezTo>
                    <a:pt x="319" y="488"/>
                    <a:pt x="380" y="461"/>
                    <a:pt x="435" y="407"/>
                  </a:cubicBezTo>
                  <a:cubicBezTo>
                    <a:pt x="543" y="299"/>
                    <a:pt x="543" y="163"/>
                    <a:pt x="435" y="82"/>
                  </a:cubicBezTo>
                  <a:cubicBezTo>
                    <a:pt x="380" y="27"/>
                    <a:pt x="319" y="0"/>
                    <a:pt x="2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2" name="Google Shape;1542;p19"/>
            <p:cNvSpPr/>
            <p:nvPr/>
          </p:nvSpPr>
          <p:spPr>
            <a:xfrm>
              <a:off x="7994524" y="3186027"/>
              <a:ext cx="31385" cy="159451"/>
            </a:xfrm>
            <a:custGeom>
              <a:avLst/>
              <a:gdLst/>
              <a:ahLst/>
              <a:cxnLst/>
              <a:rect l="l" t="t" r="r" b="b"/>
              <a:pathLst>
                <a:path w="435" h="2210" extrusionOk="0">
                  <a:moveTo>
                    <a:pt x="208" y="0"/>
                  </a:moveTo>
                  <a:cubicBezTo>
                    <a:pt x="148" y="0"/>
                    <a:pt x="88" y="34"/>
                    <a:pt x="28" y="94"/>
                  </a:cubicBezTo>
                  <a:cubicBezTo>
                    <a:pt x="1" y="148"/>
                    <a:pt x="1" y="175"/>
                    <a:pt x="1" y="229"/>
                  </a:cubicBezTo>
                  <a:lnTo>
                    <a:pt x="109" y="2209"/>
                  </a:lnTo>
                  <a:lnTo>
                    <a:pt x="299" y="2209"/>
                  </a:lnTo>
                  <a:lnTo>
                    <a:pt x="435" y="175"/>
                  </a:lnTo>
                  <a:cubicBezTo>
                    <a:pt x="359" y="54"/>
                    <a:pt x="283" y="0"/>
                    <a:pt x="2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3" name="Google Shape;1543;p19"/>
            <p:cNvSpPr/>
            <p:nvPr/>
          </p:nvSpPr>
          <p:spPr>
            <a:xfrm>
              <a:off x="7986732" y="3333648"/>
              <a:ext cx="43146" cy="43362"/>
            </a:xfrm>
            <a:custGeom>
              <a:avLst/>
              <a:gdLst/>
              <a:ahLst/>
              <a:cxnLst/>
              <a:rect l="l" t="t" r="r" b="b"/>
              <a:pathLst>
                <a:path w="598" h="601" extrusionOk="0">
                  <a:moveTo>
                    <a:pt x="299" y="1"/>
                  </a:moveTo>
                  <a:cubicBezTo>
                    <a:pt x="136" y="1"/>
                    <a:pt x="0" y="136"/>
                    <a:pt x="0" y="299"/>
                  </a:cubicBezTo>
                  <a:cubicBezTo>
                    <a:pt x="0" y="473"/>
                    <a:pt x="114" y="601"/>
                    <a:pt x="257" y="601"/>
                  </a:cubicBezTo>
                  <a:cubicBezTo>
                    <a:pt x="271" y="601"/>
                    <a:pt x="285" y="600"/>
                    <a:pt x="299" y="597"/>
                  </a:cubicBezTo>
                  <a:cubicBezTo>
                    <a:pt x="461" y="597"/>
                    <a:pt x="597" y="462"/>
                    <a:pt x="597" y="299"/>
                  </a:cubicBezTo>
                  <a:cubicBezTo>
                    <a:pt x="597" y="136"/>
                    <a:pt x="461" y="1"/>
                    <a:pt x="2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4" name="Google Shape;1544;p19"/>
            <p:cNvSpPr/>
            <p:nvPr/>
          </p:nvSpPr>
          <p:spPr>
            <a:xfrm>
              <a:off x="7849718" y="3163083"/>
              <a:ext cx="95599" cy="92352"/>
            </a:xfrm>
            <a:custGeom>
              <a:avLst/>
              <a:gdLst/>
              <a:ahLst/>
              <a:cxnLst/>
              <a:rect l="l" t="t" r="r" b="b"/>
              <a:pathLst>
                <a:path w="1325" h="1280" extrusionOk="0">
                  <a:moveTo>
                    <a:pt x="1133" y="1"/>
                  </a:moveTo>
                  <a:cubicBezTo>
                    <a:pt x="1118" y="1"/>
                    <a:pt x="1102" y="2"/>
                    <a:pt x="1086" y="5"/>
                  </a:cubicBezTo>
                  <a:cubicBezTo>
                    <a:pt x="1031" y="5"/>
                    <a:pt x="1004" y="5"/>
                    <a:pt x="977" y="59"/>
                  </a:cubicBezTo>
                  <a:lnTo>
                    <a:pt x="1" y="1171"/>
                  </a:lnTo>
                  <a:lnTo>
                    <a:pt x="82" y="1280"/>
                  </a:lnTo>
                  <a:lnTo>
                    <a:pt x="1275" y="249"/>
                  </a:lnTo>
                  <a:cubicBezTo>
                    <a:pt x="1324" y="103"/>
                    <a:pt x="1264" y="1"/>
                    <a:pt x="11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5" name="Google Shape;1545;p19"/>
            <p:cNvSpPr/>
            <p:nvPr/>
          </p:nvSpPr>
          <p:spPr>
            <a:xfrm>
              <a:off x="7830165" y="3239707"/>
              <a:ext cx="37229" cy="35281"/>
            </a:xfrm>
            <a:custGeom>
              <a:avLst/>
              <a:gdLst/>
              <a:ahLst/>
              <a:cxnLst/>
              <a:rect l="l" t="t" r="r" b="b"/>
              <a:pathLst>
                <a:path w="516" h="489" extrusionOk="0">
                  <a:moveTo>
                    <a:pt x="231" y="1"/>
                  </a:moveTo>
                  <a:cubicBezTo>
                    <a:pt x="170" y="1"/>
                    <a:pt x="109" y="28"/>
                    <a:pt x="55" y="82"/>
                  </a:cubicBezTo>
                  <a:cubicBezTo>
                    <a:pt x="0" y="164"/>
                    <a:pt x="0" y="299"/>
                    <a:pt x="55" y="408"/>
                  </a:cubicBezTo>
                  <a:cubicBezTo>
                    <a:pt x="109" y="462"/>
                    <a:pt x="170" y="489"/>
                    <a:pt x="231" y="489"/>
                  </a:cubicBezTo>
                  <a:cubicBezTo>
                    <a:pt x="292" y="489"/>
                    <a:pt x="353" y="462"/>
                    <a:pt x="407" y="408"/>
                  </a:cubicBezTo>
                  <a:cubicBezTo>
                    <a:pt x="516" y="299"/>
                    <a:pt x="516" y="164"/>
                    <a:pt x="407" y="82"/>
                  </a:cubicBezTo>
                  <a:cubicBezTo>
                    <a:pt x="353" y="28"/>
                    <a:pt x="292" y="1"/>
                    <a:pt x="2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6" name="Google Shape;1546;p19"/>
            <p:cNvSpPr/>
            <p:nvPr/>
          </p:nvSpPr>
          <p:spPr>
            <a:xfrm>
              <a:off x="7751882" y="3098797"/>
              <a:ext cx="160534" cy="31385"/>
            </a:xfrm>
            <a:custGeom>
              <a:avLst/>
              <a:gdLst/>
              <a:ahLst/>
              <a:cxnLst/>
              <a:rect l="l" t="t" r="r" b="b"/>
              <a:pathLst>
                <a:path w="2225" h="435" extrusionOk="0">
                  <a:moveTo>
                    <a:pt x="1953" y="1"/>
                  </a:moveTo>
                  <a:lnTo>
                    <a:pt x="0" y="136"/>
                  </a:lnTo>
                  <a:lnTo>
                    <a:pt x="0" y="299"/>
                  </a:lnTo>
                  <a:lnTo>
                    <a:pt x="2035" y="435"/>
                  </a:lnTo>
                  <a:cubicBezTo>
                    <a:pt x="2225" y="299"/>
                    <a:pt x="2225" y="164"/>
                    <a:pt x="2089" y="28"/>
                  </a:cubicBezTo>
                  <a:cubicBezTo>
                    <a:pt x="2062" y="1"/>
                    <a:pt x="2035" y="1"/>
                    <a:pt x="1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7" name="Google Shape;1547;p19"/>
            <p:cNvSpPr/>
            <p:nvPr/>
          </p:nvSpPr>
          <p:spPr>
            <a:xfrm>
              <a:off x="7716672" y="3091005"/>
              <a:ext cx="45094" cy="43146"/>
            </a:xfrm>
            <a:custGeom>
              <a:avLst/>
              <a:gdLst/>
              <a:ahLst/>
              <a:cxnLst/>
              <a:rect l="l" t="t" r="r" b="b"/>
              <a:pathLst>
                <a:path w="625" h="598" extrusionOk="0">
                  <a:moveTo>
                    <a:pt x="326" y="0"/>
                  </a:moveTo>
                  <a:cubicBezTo>
                    <a:pt x="136" y="0"/>
                    <a:pt x="0" y="136"/>
                    <a:pt x="0" y="299"/>
                  </a:cubicBezTo>
                  <a:cubicBezTo>
                    <a:pt x="0" y="461"/>
                    <a:pt x="136" y="597"/>
                    <a:pt x="326" y="597"/>
                  </a:cubicBezTo>
                  <a:cubicBezTo>
                    <a:pt x="488" y="597"/>
                    <a:pt x="624" y="461"/>
                    <a:pt x="624" y="299"/>
                  </a:cubicBezTo>
                  <a:cubicBezTo>
                    <a:pt x="624" y="136"/>
                    <a:pt x="488" y="0"/>
                    <a:pt x="3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8" name="Google Shape;1548;p19"/>
            <p:cNvSpPr/>
            <p:nvPr/>
          </p:nvSpPr>
          <p:spPr>
            <a:xfrm>
              <a:off x="7843874" y="2953990"/>
              <a:ext cx="91198" cy="93290"/>
            </a:xfrm>
            <a:custGeom>
              <a:avLst/>
              <a:gdLst/>
              <a:ahLst/>
              <a:cxnLst/>
              <a:rect l="l" t="t" r="r" b="b"/>
              <a:pathLst>
                <a:path w="1264" h="1293" extrusionOk="0">
                  <a:moveTo>
                    <a:pt x="82" y="1"/>
                  </a:moveTo>
                  <a:lnTo>
                    <a:pt x="0" y="55"/>
                  </a:lnTo>
                  <a:lnTo>
                    <a:pt x="1004" y="1276"/>
                  </a:lnTo>
                  <a:cubicBezTo>
                    <a:pt x="1038" y="1287"/>
                    <a:pt x="1069" y="1292"/>
                    <a:pt x="1098" y="1292"/>
                  </a:cubicBezTo>
                  <a:cubicBezTo>
                    <a:pt x="1205" y="1292"/>
                    <a:pt x="1264" y="1214"/>
                    <a:pt x="1221" y="1086"/>
                  </a:cubicBezTo>
                  <a:cubicBezTo>
                    <a:pt x="1221" y="1059"/>
                    <a:pt x="1221" y="1004"/>
                    <a:pt x="1194" y="977"/>
                  </a:cubicBezTo>
                  <a:lnTo>
                    <a:pt x="8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9" name="Google Shape;1549;p19"/>
            <p:cNvSpPr/>
            <p:nvPr/>
          </p:nvSpPr>
          <p:spPr>
            <a:xfrm>
              <a:off x="7820353" y="2935448"/>
              <a:ext cx="39250" cy="34271"/>
            </a:xfrm>
            <a:custGeom>
              <a:avLst/>
              <a:gdLst/>
              <a:ahLst/>
              <a:cxnLst/>
              <a:rect l="l" t="t" r="r" b="b"/>
              <a:pathLst>
                <a:path w="544" h="475" extrusionOk="0">
                  <a:moveTo>
                    <a:pt x="262" y="0"/>
                  </a:moveTo>
                  <a:cubicBezTo>
                    <a:pt x="204" y="0"/>
                    <a:pt x="150" y="14"/>
                    <a:pt x="109" y="41"/>
                  </a:cubicBezTo>
                  <a:cubicBezTo>
                    <a:pt x="1" y="149"/>
                    <a:pt x="1" y="285"/>
                    <a:pt x="109" y="393"/>
                  </a:cubicBezTo>
                  <a:cubicBezTo>
                    <a:pt x="150" y="448"/>
                    <a:pt x="204" y="475"/>
                    <a:pt x="262" y="475"/>
                  </a:cubicBezTo>
                  <a:cubicBezTo>
                    <a:pt x="319" y="475"/>
                    <a:pt x="380" y="448"/>
                    <a:pt x="435" y="393"/>
                  </a:cubicBezTo>
                  <a:cubicBezTo>
                    <a:pt x="543" y="285"/>
                    <a:pt x="543" y="149"/>
                    <a:pt x="435" y="41"/>
                  </a:cubicBezTo>
                  <a:cubicBezTo>
                    <a:pt x="380" y="14"/>
                    <a:pt x="319" y="0"/>
                    <a:pt x="2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0" name="Google Shape;1550;p19"/>
            <p:cNvSpPr/>
            <p:nvPr/>
          </p:nvSpPr>
          <p:spPr>
            <a:xfrm>
              <a:off x="7951522" y="3034006"/>
              <a:ext cx="45022" cy="45310"/>
            </a:xfrm>
            <a:custGeom>
              <a:avLst/>
              <a:gdLst/>
              <a:ahLst/>
              <a:cxnLst/>
              <a:rect l="l" t="t" r="r" b="b"/>
              <a:pathLst>
                <a:path w="624" h="628" extrusionOk="0">
                  <a:moveTo>
                    <a:pt x="361" y="1"/>
                  </a:moveTo>
                  <a:cubicBezTo>
                    <a:pt x="350" y="1"/>
                    <a:pt x="338" y="2"/>
                    <a:pt x="326" y="4"/>
                  </a:cubicBezTo>
                  <a:cubicBezTo>
                    <a:pt x="136" y="4"/>
                    <a:pt x="0" y="139"/>
                    <a:pt x="0" y="302"/>
                  </a:cubicBezTo>
                  <a:cubicBezTo>
                    <a:pt x="0" y="492"/>
                    <a:pt x="136" y="628"/>
                    <a:pt x="326" y="628"/>
                  </a:cubicBezTo>
                  <a:cubicBezTo>
                    <a:pt x="488" y="628"/>
                    <a:pt x="624" y="492"/>
                    <a:pt x="624" y="302"/>
                  </a:cubicBezTo>
                  <a:cubicBezTo>
                    <a:pt x="624" y="151"/>
                    <a:pt x="508" y="1"/>
                    <a:pt x="3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1" name="Google Shape;1551;p19"/>
            <p:cNvSpPr/>
            <p:nvPr/>
          </p:nvSpPr>
          <p:spPr>
            <a:xfrm>
              <a:off x="8016097" y="3120370"/>
              <a:ext cx="29365" cy="29437"/>
            </a:xfrm>
            <a:custGeom>
              <a:avLst/>
              <a:gdLst/>
              <a:ahLst/>
              <a:cxnLst/>
              <a:rect l="l" t="t" r="r" b="b"/>
              <a:pathLst>
                <a:path w="407" h="408" extrusionOk="0">
                  <a:moveTo>
                    <a:pt x="190" y="0"/>
                  </a:moveTo>
                  <a:cubicBezTo>
                    <a:pt x="109" y="0"/>
                    <a:pt x="0" y="82"/>
                    <a:pt x="0" y="190"/>
                  </a:cubicBezTo>
                  <a:cubicBezTo>
                    <a:pt x="0" y="299"/>
                    <a:pt x="109" y="407"/>
                    <a:pt x="190" y="407"/>
                  </a:cubicBezTo>
                  <a:cubicBezTo>
                    <a:pt x="299" y="407"/>
                    <a:pt x="407" y="299"/>
                    <a:pt x="407" y="190"/>
                  </a:cubicBezTo>
                  <a:cubicBezTo>
                    <a:pt x="407" y="54"/>
                    <a:pt x="326" y="0"/>
                    <a:pt x="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2" name="Google Shape;1552;p19"/>
            <p:cNvSpPr/>
            <p:nvPr/>
          </p:nvSpPr>
          <p:spPr>
            <a:xfrm>
              <a:off x="7945606" y="3125854"/>
              <a:ext cx="13781" cy="16089"/>
            </a:xfrm>
            <a:custGeom>
              <a:avLst/>
              <a:gdLst/>
              <a:ahLst/>
              <a:cxnLst/>
              <a:rect l="l" t="t" r="r" b="b"/>
              <a:pathLst>
                <a:path w="191" h="223" extrusionOk="0">
                  <a:moveTo>
                    <a:pt x="112" y="0"/>
                  </a:moveTo>
                  <a:cubicBezTo>
                    <a:pt x="103" y="0"/>
                    <a:pt x="93" y="2"/>
                    <a:pt x="82" y="6"/>
                  </a:cubicBezTo>
                  <a:cubicBezTo>
                    <a:pt x="55" y="6"/>
                    <a:pt x="1" y="60"/>
                    <a:pt x="1" y="114"/>
                  </a:cubicBezTo>
                  <a:cubicBezTo>
                    <a:pt x="1" y="168"/>
                    <a:pt x="28" y="223"/>
                    <a:pt x="82" y="223"/>
                  </a:cubicBezTo>
                  <a:cubicBezTo>
                    <a:pt x="136" y="223"/>
                    <a:pt x="191" y="195"/>
                    <a:pt x="191" y="114"/>
                  </a:cubicBezTo>
                  <a:cubicBezTo>
                    <a:pt x="191" y="67"/>
                    <a:pt x="170" y="0"/>
                    <a:pt x="1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3" name="Google Shape;1553;p19"/>
            <p:cNvSpPr/>
            <p:nvPr/>
          </p:nvSpPr>
          <p:spPr>
            <a:xfrm>
              <a:off x="8037598" y="3055795"/>
              <a:ext cx="13781" cy="15729"/>
            </a:xfrm>
            <a:custGeom>
              <a:avLst/>
              <a:gdLst/>
              <a:ahLst/>
              <a:cxnLst/>
              <a:rect l="l" t="t" r="r" b="b"/>
              <a:pathLst>
                <a:path w="191" h="218" extrusionOk="0">
                  <a:moveTo>
                    <a:pt x="109" y="0"/>
                  </a:moveTo>
                  <a:cubicBezTo>
                    <a:pt x="55" y="0"/>
                    <a:pt x="1" y="54"/>
                    <a:pt x="1" y="109"/>
                  </a:cubicBezTo>
                  <a:cubicBezTo>
                    <a:pt x="1" y="136"/>
                    <a:pt x="28" y="217"/>
                    <a:pt x="109" y="217"/>
                  </a:cubicBezTo>
                  <a:cubicBezTo>
                    <a:pt x="136" y="217"/>
                    <a:pt x="190" y="190"/>
                    <a:pt x="190" y="109"/>
                  </a:cubicBezTo>
                  <a:cubicBezTo>
                    <a:pt x="190" y="54"/>
                    <a:pt x="163" y="0"/>
                    <a:pt x="1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54" name="Google Shape;1554;p19"/>
          <p:cNvGrpSpPr/>
          <p:nvPr/>
        </p:nvGrpSpPr>
        <p:grpSpPr>
          <a:xfrm rot="10800000" flipH="1">
            <a:off x="702168" y="4048509"/>
            <a:ext cx="1070373" cy="1066979"/>
            <a:chOff x="7716672" y="2820944"/>
            <a:chExt cx="557796" cy="556065"/>
          </a:xfrm>
        </p:grpSpPr>
        <p:sp>
          <p:nvSpPr>
            <p:cNvPr id="1555" name="Google Shape;1555;p19"/>
            <p:cNvSpPr/>
            <p:nvPr/>
          </p:nvSpPr>
          <p:spPr>
            <a:xfrm>
              <a:off x="8008233" y="2912937"/>
              <a:ext cx="66594" cy="118903"/>
            </a:xfrm>
            <a:custGeom>
              <a:avLst/>
              <a:gdLst/>
              <a:ahLst/>
              <a:cxnLst/>
              <a:rect l="l" t="t" r="r" b="b"/>
              <a:pathLst>
                <a:path w="923" h="1648" extrusionOk="0">
                  <a:moveTo>
                    <a:pt x="814" y="0"/>
                  </a:moveTo>
                  <a:lnTo>
                    <a:pt x="1" y="1438"/>
                  </a:lnTo>
                  <a:cubicBezTo>
                    <a:pt x="21" y="1581"/>
                    <a:pt x="88" y="1647"/>
                    <a:pt x="179" y="1647"/>
                  </a:cubicBezTo>
                  <a:cubicBezTo>
                    <a:pt x="208" y="1647"/>
                    <a:pt x="239" y="1641"/>
                    <a:pt x="272" y="1628"/>
                  </a:cubicBezTo>
                  <a:cubicBezTo>
                    <a:pt x="299" y="1628"/>
                    <a:pt x="353" y="1573"/>
                    <a:pt x="353" y="1546"/>
                  </a:cubicBezTo>
                  <a:lnTo>
                    <a:pt x="923" y="54"/>
                  </a:lnTo>
                  <a:lnTo>
                    <a:pt x="81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6" name="Google Shape;1556;p19"/>
            <p:cNvSpPr/>
            <p:nvPr/>
          </p:nvSpPr>
          <p:spPr>
            <a:xfrm>
              <a:off x="8051307" y="2888766"/>
              <a:ext cx="43146" cy="36652"/>
            </a:xfrm>
            <a:custGeom>
              <a:avLst/>
              <a:gdLst/>
              <a:ahLst/>
              <a:cxnLst/>
              <a:rect l="l" t="t" r="r" b="b"/>
              <a:pathLst>
                <a:path w="598" h="508" extrusionOk="0">
                  <a:moveTo>
                    <a:pt x="290" y="0"/>
                  </a:moveTo>
                  <a:cubicBezTo>
                    <a:pt x="188" y="0"/>
                    <a:pt x="97" y="40"/>
                    <a:pt x="55" y="145"/>
                  </a:cubicBezTo>
                  <a:cubicBezTo>
                    <a:pt x="0" y="281"/>
                    <a:pt x="55" y="416"/>
                    <a:pt x="190" y="498"/>
                  </a:cubicBezTo>
                  <a:cubicBezTo>
                    <a:pt x="221" y="504"/>
                    <a:pt x="251" y="507"/>
                    <a:pt x="281" y="507"/>
                  </a:cubicBezTo>
                  <a:cubicBezTo>
                    <a:pt x="383" y="507"/>
                    <a:pt x="474" y="467"/>
                    <a:pt x="516" y="362"/>
                  </a:cubicBezTo>
                  <a:cubicBezTo>
                    <a:pt x="597" y="227"/>
                    <a:pt x="516" y="91"/>
                    <a:pt x="380" y="10"/>
                  </a:cubicBezTo>
                  <a:cubicBezTo>
                    <a:pt x="350" y="4"/>
                    <a:pt x="319" y="0"/>
                    <a:pt x="2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7" name="Google Shape;1557;p19"/>
            <p:cNvSpPr/>
            <p:nvPr/>
          </p:nvSpPr>
          <p:spPr>
            <a:xfrm>
              <a:off x="8059099" y="3032274"/>
              <a:ext cx="95960" cy="43146"/>
            </a:xfrm>
            <a:custGeom>
              <a:avLst/>
              <a:gdLst/>
              <a:ahLst/>
              <a:cxnLst/>
              <a:rect l="l" t="t" r="r" b="b"/>
              <a:pathLst>
                <a:path w="1330" h="598" extrusionOk="0">
                  <a:moveTo>
                    <a:pt x="1303" y="1"/>
                  </a:moveTo>
                  <a:lnTo>
                    <a:pt x="82" y="380"/>
                  </a:lnTo>
                  <a:cubicBezTo>
                    <a:pt x="1" y="516"/>
                    <a:pt x="1" y="570"/>
                    <a:pt x="136" y="597"/>
                  </a:cubicBezTo>
                  <a:lnTo>
                    <a:pt x="218" y="597"/>
                  </a:lnTo>
                  <a:lnTo>
                    <a:pt x="1330" y="109"/>
                  </a:lnTo>
                  <a:lnTo>
                    <a:pt x="130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8" name="Google Shape;1558;p19"/>
            <p:cNvSpPr/>
            <p:nvPr/>
          </p:nvSpPr>
          <p:spPr>
            <a:xfrm>
              <a:off x="8145247" y="3021812"/>
              <a:ext cx="29437" cy="25830"/>
            </a:xfrm>
            <a:custGeom>
              <a:avLst/>
              <a:gdLst/>
              <a:ahLst/>
              <a:cxnLst/>
              <a:rect l="l" t="t" r="r" b="b"/>
              <a:pathLst>
                <a:path w="408" h="358" extrusionOk="0">
                  <a:moveTo>
                    <a:pt x="212" y="0"/>
                  </a:moveTo>
                  <a:cubicBezTo>
                    <a:pt x="187" y="0"/>
                    <a:pt x="162" y="4"/>
                    <a:pt x="136" y="10"/>
                  </a:cubicBezTo>
                  <a:cubicBezTo>
                    <a:pt x="27" y="37"/>
                    <a:pt x="0" y="146"/>
                    <a:pt x="27" y="254"/>
                  </a:cubicBezTo>
                  <a:cubicBezTo>
                    <a:pt x="47" y="313"/>
                    <a:pt x="109" y="357"/>
                    <a:pt x="182" y="357"/>
                  </a:cubicBezTo>
                  <a:cubicBezTo>
                    <a:pt x="211" y="357"/>
                    <a:pt x="241" y="351"/>
                    <a:pt x="272" y="336"/>
                  </a:cubicBezTo>
                  <a:cubicBezTo>
                    <a:pt x="380" y="308"/>
                    <a:pt x="407" y="200"/>
                    <a:pt x="380" y="119"/>
                  </a:cubicBezTo>
                  <a:cubicBezTo>
                    <a:pt x="359" y="36"/>
                    <a:pt x="291" y="0"/>
                    <a:pt x="2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9" name="Google Shape;1559;p19"/>
            <p:cNvSpPr/>
            <p:nvPr/>
          </p:nvSpPr>
          <p:spPr>
            <a:xfrm>
              <a:off x="8063067" y="3112506"/>
              <a:ext cx="121356" cy="66594"/>
            </a:xfrm>
            <a:custGeom>
              <a:avLst/>
              <a:gdLst/>
              <a:ahLst/>
              <a:cxnLst/>
              <a:rect l="l" t="t" r="r" b="b"/>
              <a:pathLst>
                <a:path w="1682" h="923" extrusionOk="0">
                  <a:moveTo>
                    <a:pt x="217" y="1"/>
                  </a:moveTo>
                  <a:cubicBezTo>
                    <a:pt x="54" y="28"/>
                    <a:pt x="0" y="136"/>
                    <a:pt x="54" y="272"/>
                  </a:cubicBezTo>
                  <a:cubicBezTo>
                    <a:pt x="54" y="299"/>
                    <a:pt x="81" y="353"/>
                    <a:pt x="136" y="353"/>
                  </a:cubicBezTo>
                  <a:lnTo>
                    <a:pt x="1600" y="923"/>
                  </a:lnTo>
                  <a:lnTo>
                    <a:pt x="1682" y="814"/>
                  </a:lnTo>
                  <a:lnTo>
                    <a:pt x="21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0" name="Google Shape;1560;p19"/>
            <p:cNvSpPr/>
            <p:nvPr/>
          </p:nvSpPr>
          <p:spPr>
            <a:xfrm>
              <a:off x="8170644" y="3158826"/>
              <a:ext cx="39250" cy="37157"/>
            </a:xfrm>
            <a:custGeom>
              <a:avLst/>
              <a:gdLst/>
              <a:ahLst/>
              <a:cxnLst/>
              <a:rect l="l" t="t" r="r" b="b"/>
              <a:pathLst>
                <a:path w="544" h="515" extrusionOk="0">
                  <a:moveTo>
                    <a:pt x="263" y="0"/>
                  </a:moveTo>
                  <a:cubicBezTo>
                    <a:pt x="161" y="0"/>
                    <a:pt x="70" y="40"/>
                    <a:pt x="28" y="145"/>
                  </a:cubicBezTo>
                  <a:cubicBezTo>
                    <a:pt x="1" y="281"/>
                    <a:pt x="28" y="417"/>
                    <a:pt x="164" y="471"/>
                  </a:cubicBezTo>
                  <a:cubicBezTo>
                    <a:pt x="210" y="499"/>
                    <a:pt x="257" y="514"/>
                    <a:pt x="301" y="514"/>
                  </a:cubicBezTo>
                  <a:cubicBezTo>
                    <a:pt x="383" y="514"/>
                    <a:pt x="454" y="459"/>
                    <a:pt x="489" y="335"/>
                  </a:cubicBezTo>
                  <a:cubicBezTo>
                    <a:pt x="543" y="200"/>
                    <a:pt x="489" y="64"/>
                    <a:pt x="354" y="10"/>
                  </a:cubicBezTo>
                  <a:cubicBezTo>
                    <a:pt x="323" y="4"/>
                    <a:pt x="293" y="0"/>
                    <a:pt x="2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1" name="Google Shape;1561;p19"/>
            <p:cNvSpPr/>
            <p:nvPr/>
          </p:nvSpPr>
          <p:spPr>
            <a:xfrm>
              <a:off x="8019993" y="3165248"/>
              <a:ext cx="45094" cy="94084"/>
            </a:xfrm>
            <a:custGeom>
              <a:avLst/>
              <a:gdLst/>
              <a:ahLst/>
              <a:cxnLst/>
              <a:rect l="l" t="t" r="r" b="b"/>
              <a:pathLst>
                <a:path w="625" h="1304" extrusionOk="0">
                  <a:moveTo>
                    <a:pt x="107" y="1"/>
                  </a:moveTo>
                  <a:cubicBezTo>
                    <a:pt x="62" y="1"/>
                    <a:pt x="31" y="34"/>
                    <a:pt x="0" y="111"/>
                  </a:cubicBezTo>
                  <a:lnTo>
                    <a:pt x="0" y="192"/>
                  </a:lnTo>
                  <a:lnTo>
                    <a:pt x="516" y="1304"/>
                  </a:lnTo>
                  <a:lnTo>
                    <a:pt x="624" y="1277"/>
                  </a:lnTo>
                  <a:lnTo>
                    <a:pt x="245" y="56"/>
                  </a:lnTo>
                  <a:cubicBezTo>
                    <a:pt x="185" y="21"/>
                    <a:pt x="142" y="1"/>
                    <a:pt x="1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2" name="Google Shape;1562;p19"/>
            <p:cNvSpPr/>
            <p:nvPr/>
          </p:nvSpPr>
          <p:spPr>
            <a:xfrm>
              <a:off x="8045463" y="3250747"/>
              <a:ext cx="29365" cy="26912"/>
            </a:xfrm>
            <a:custGeom>
              <a:avLst/>
              <a:gdLst/>
              <a:ahLst/>
              <a:cxnLst/>
              <a:rect l="l" t="t" r="r" b="b"/>
              <a:pathLst>
                <a:path w="407" h="373" extrusionOk="0">
                  <a:moveTo>
                    <a:pt x="208" y="1"/>
                  </a:moveTo>
                  <a:cubicBezTo>
                    <a:pt x="185" y="1"/>
                    <a:pt x="161" y="4"/>
                    <a:pt x="136" y="11"/>
                  </a:cubicBezTo>
                  <a:cubicBezTo>
                    <a:pt x="27" y="65"/>
                    <a:pt x="0" y="146"/>
                    <a:pt x="27" y="255"/>
                  </a:cubicBezTo>
                  <a:cubicBezTo>
                    <a:pt x="48" y="338"/>
                    <a:pt x="132" y="373"/>
                    <a:pt x="207" y="373"/>
                  </a:cubicBezTo>
                  <a:cubicBezTo>
                    <a:pt x="230" y="373"/>
                    <a:pt x="252" y="370"/>
                    <a:pt x="271" y="363"/>
                  </a:cubicBezTo>
                  <a:cubicBezTo>
                    <a:pt x="380" y="336"/>
                    <a:pt x="407" y="227"/>
                    <a:pt x="380" y="119"/>
                  </a:cubicBezTo>
                  <a:cubicBezTo>
                    <a:pt x="338" y="36"/>
                    <a:pt x="281" y="1"/>
                    <a:pt x="2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3" name="Google Shape;1563;p19"/>
            <p:cNvSpPr/>
            <p:nvPr/>
          </p:nvSpPr>
          <p:spPr>
            <a:xfrm>
              <a:off x="7918189" y="3169793"/>
              <a:ext cx="66667" cy="118903"/>
            </a:xfrm>
            <a:custGeom>
              <a:avLst/>
              <a:gdLst/>
              <a:ahLst/>
              <a:cxnLst/>
              <a:rect l="l" t="t" r="r" b="b"/>
              <a:pathLst>
                <a:path w="924" h="1648" extrusionOk="0">
                  <a:moveTo>
                    <a:pt x="744" y="0"/>
                  </a:moveTo>
                  <a:cubicBezTo>
                    <a:pt x="716" y="0"/>
                    <a:pt x="686" y="7"/>
                    <a:pt x="652" y="20"/>
                  </a:cubicBezTo>
                  <a:cubicBezTo>
                    <a:pt x="598" y="20"/>
                    <a:pt x="571" y="48"/>
                    <a:pt x="571" y="75"/>
                  </a:cubicBezTo>
                  <a:lnTo>
                    <a:pt x="1" y="1594"/>
                  </a:lnTo>
                  <a:lnTo>
                    <a:pt x="109" y="1648"/>
                  </a:lnTo>
                  <a:lnTo>
                    <a:pt x="923" y="183"/>
                  </a:lnTo>
                  <a:cubicBezTo>
                    <a:pt x="882" y="61"/>
                    <a:pt x="827" y="0"/>
                    <a:pt x="7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4" name="Google Shape;1564;p19"/>
            <p:cNvSpPr/>
            <p:nvPr/>
          </p:nvSpPr>
          <p:spPr>
            <a:xfrm>
              <a:off x="7898636" y="3276216"/>
              <a:ext cx="39250" cy="35570"/>
            </a:xfrm>
            <a:custGeom>
              <a:avLst/>
              <a:gdLst/>
              <a:ahLst/>
              <a:cxnLst/>
              <a:rect l="l" t="t" r="r" b="b"/>
              <a:pathLst>
                <a:path w="544" h="493" extrusionOk="0">
                  <a:moveTo>
                    <a:pt x="286" y="1"/>
                  </a:moveTo>
                  <a:cubicBezTo>
                    <a:pt x="177" y="1"/>
                    <a:pt x="70" y="41"/>
                    <a:pt x="28" y="146"/>
                  </a:cubicBezTo>
                  <a:cubicBezTo>
                    <a:pt x="1" y="281"/>
                    <a:pt x="28" y="417"/>
                    <a:pt x="163" y="471"/>
                  </a:cubicBezTo>
                  <a:cubicBezTo>
                    <a:pt x="198" y="485"/>
                    <a:pt x="234" y="492"/>
                    <a:pt x="267" y="492"/>
                  </a:cubicBezTo>
                  <a:cubicBezTo>
                    <a:pt x="364" y="492"/>
                    <a:pt x="449" y="436"/>
                    <a:pt x="489" y="336"/>
                  </a:cubicBezTo>
                  <a:cubicBezTo>
                    <a:pt x="543" y="200"/>
                    <a:pt x="489" y="64"/>
                    <a:pt x="380" y="10"/>
                  </a:cubicBezTo>
                  <a:cubicBezTo>
                    <a:pt x="350" y="4"/>
                    <a:pt x="318" y="1"/>
                    <a:pt x="2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5" name="Google Shape;1565;p19"/>
            <p:cNvSpPr/>
            <p:nvPr/>
          </p:nvSpPr>
          <p:spPr>
            <a:xfrm>
              <a:off x="7837957" y="3124266"/>
              <a:ext cx="94011" cy="45094"/>
            </a:xfrm>
            <a:custGeom>
              <a:avLst/>
              <a:gdLst/>
              <a:ahLst/>
              <a:cxnLst/>
              <a:rect l="l" t="t" r="r" b="b"/>
              <a:pathLst>
                <a:path w="1303" h="625" extrusionOk="0">
                  <a:moveTo>
                    <a:pt x="1113" y="0"/>
                  </a:moveTo>
                  <a:lnTo>
                    <a:pt x="1" y="516"/>
                  </a:lnTo>
                  <a:lnTo>
                    <a:pt x="28" y="624"/>
                  </a:lnTo>
                  <a:lnTo>
                    <a:pt x="1249" y="245"/>
                  </a:lnTo>
                  <a:cubicBezTo>
                    <a:pt x="1303" y="109"/>
                    <a:pt x="1303" y="55"/>
                    <a:pt x="11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6" name="Google Shape;1566;p19"/>
            <p:cNvSpPr/>
            <p:nvPr/>
          </p:nvSpPr>
          <p:spPr>
            <a:xfrm>
              <a:off x="7818405" y="3150962"/>
              <a:ext cx="29437" cy="26912"/>
            </a:xfrm>
            <a:custGeom>
              <a:avLst/>
              <a:gdLst/>
              <a:ahLst/>
              <a:cxnLst/>
              <a:rect l="l" t="t" r="r" b="b"/>
              <a:pathLst>
                <a:path w="408" h="373" extrusionOk="0">
                  <a:moveTo>
                    <a:pt x="197" y="0"/>
                  </a:moveTo>
                  <a:cubicBezTo>
                    <a:pt x="176" y="0"/>
                    <a:pt x="155" y="4"/>
                    <a:pt x="136" y="10"/>
                  </a:cubicBezTo>
                  <a:cubicBezTo>
                    <a:pt x="28" y="92"/>
                    <a:pt x="1" y="173"/>
                    <a:pt x="28" y="254"/>
                  </a:cubicBezTo>
                  <a:cubicBezTo>
                    <a:pt x="48" y="337"/>
                    <a:pt x="117" y="373"/>
                    <a:pt x="184" y="373"/>
                  </a:cubicBezTo>
                  <a:cubicBezTo>
                    <a:pt x="205" y="373"/>
                    <a:pt x="226" y="369"/>
                    <a:pt x="245" y="363"/>
                  </a:cubicBezTo>
                  <a:cubicBezTo>
                    <a:pt x="353" y="309"/>
                    <a:pt x="407" y="227"/>
                    <a:pt x="353" y="119"/>
                  </a:cubicBezTo>
                  <a:cubicBezTo>
                    <a:pt x="333" y="36"/>
                    <a:pt x="264" y="0"/>
                    <a:pt x="1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7" name="Google Shape;1567;p19"/>
            <p:cNvSpPr/>
            <p:nvPr/>
          </p:nvSpPr>
          <p:spPr>
            <a:xfrm>
              <a:off x="7808664" y="3022534"/>
              <a:ext cx="121356" cy="66594"/>
            </a:xfrm>
            <a:custGeom>
              <a:avLst/>
              <a:gdLst/>
              <a:ahLst/>
              <a:cxnLst/>
              <a:rect l="l" t="t" r="r" b="b"/>
              <a:pathLst>
                <a:path w="1682" h="923" extrusionOk="0">
                  <a:moveTo>
                    <a:pt x="54" y="0"/>
                  </a:moveTo>
                  <a:lnTo>
                    <a:pt x="0" y="109"/>
                  </a:lnTo>
                  <a:lnTo>
                    <a:pt x="1438" y="922"/>
                  </a:lnTo>
                  <a:cubicBezTo>
                    <a:pt x="1627" y="868"/>
                    <a:pt x="1682" y="787"/>
                    <a:pt x="1627" y="651"/>
                  </a:cubicBezTo>
                  <a:cubicBezTo>
                    <a:pt x="1627" y="597"/>
                    <a:pt x="1573" y="570"/>
                    <a:pt x="1546" y="570"/>
                  </a:cubicBezTo>
                  <a:lnTo>
                    <a:pt x="5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8" name="Google Shape;1568;p19"/>
            <p:cNvSpPr/>
            <p:nvPr/>
          </p:nvSpPr>
          <p:spPr>
            <a:xfrm>
              <a:off x="7783195" y="3004207"/>
              <a:ext cx="39177" cy="36652"/>
            </a:xfrm>
            <a:custGeom>
              <a:avLst/>
              <a:gdLst/>
              <a:ahLst/>
              <a:cxnLst/>
              <a:rect l="l" t="t" r="r" b="b"/>
              <a:pathLst>
                <a:path w="543" h="508" extrusionOk="0">
                  <a:moveTo>
                    <a:pt x="286" y="0"/>
                  </a:moveTo>
                  <a:cubicBezTo>
                    <a:pt x="177" y="0"/>
                    <a:pt x="70" y="40"/>
                    <a:pt x="28" y="146"/>
                  </a:cubicBezTo>
                  <a:cubicBezTo>
                    <a:pt x="0" y="281"/>
                    <a:pt x="28" y="417"/>
                    <a:pt x="163" y="498"/>
                  </a:cubicBezTo>
                  <a:cubicBezTo>
                    <a:pt x="194" y="504"/>
                    <a:pt x="224" y="508"/>
                    <a:pt x="254" y="508"/>
                  </a:cubicBezTo>
                  <a:cubicBezTo>
                    <a:pt x="357" y="508"/>
                    <a:pt x="453" y="468"/>
                    <a:pt x="516" y="363"/>
                  </a:cubicBezTo>
                  <a:cubicBezTo>
                    <a:pt x="543" y="227"/>
                    <a:pt x="516" y="91"/>
                    <a:pt x="380" y="10"/>
                  </a:cubicBezTo>
                  <a:cubicBezTo>
                    <a:pt x="350" y="4"/>
                    <a:pt x="318" y="0"/>
                    <a:pt x="2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9" name="Google Shape;1569;p19"/>
            <p:cNvSpPr/>
            <p:nvPr/>
          </p:nvSpPr>
          <p:spPr>
            <a:xfrm>
              <a:off x="7928001" y="2942230"/>
              <a:ext cx="43146" cy="92568"/>
            </a:xfrm>
            <a:custGeom>
              <a:avLst/>
              <a:gdLst/>
              <a:ahLst/>
              <a:cxnLst/>
              <a:rect l="l" t="t" r="r" b="b"/>
              <a:pathLst>
                <a:path w="598" h="1283" extrusionOk="0">
                  <a:moveTo>
                    <a:pt x="82" y="1"/>
                  </a:moveTo>
                  <a:lnTo>
                    <a:pt x="1" y="28"/>
                  </a:lnTo>
                  <a:lnTo>
                    <a:pt x="353" y="1249"/>
                  </a:lnTo>
                  <a:cubicBezTo>
                    <a:pt x="406" y="1270"/>
                    <a:pt x="450" y="1283"/>
                    <a:pt x="486" y="1283"/>
                  </a:cubicBezTo>
                  <a:cubicBezTo>
                    <a:pt x="544" y="1283"/>
                    <a:pt x="581" y="1250"/>
                    <a:pt x="597" y="1167"/>
                  </a:cubicBezTo>
                  <a:lnTo>
                    <a:pt x="597" y="1113"/>
                  </a:lnTo>
                  <a:lnTo>
                    <a:pt x="8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0" name="Google Shape;1570;p19"/>
            <p:cNvSpPr/>
            <p:nvPr/>
          </p:nvSpPr>
          <p:spPr>
            <a:xfrm>
              <a:off x="7914293" y="2923976"/>
              <a:ext cx="31385" cy="25830"/>
            </a:xfrm>
            <a:custGeom>
              <a:avLst/>
              <a:gdLst/>
              <a:ahLst/>
              <a:cxnLst/>
              <a:rect l="l" t="t" r="r" b="b"/>
              <a:pathLst>
                <a:path w="435" h="358" extrusionOk="0">
                  <a:moveTo>
                    <a:pt x="224" y="0"/>
                  </a:moveTo>
                  <a:cubicBezTo>
                    <a:pt x="203" y="0"/>
                    <a:pt x="183" y="3"/>
                    <a:pt x="163" y="10"/>
                  </a:cubicBezTo>
                  <a:cubicBezTo>
                    <a:pt x="55" y="37"/>
                    <a:pt x="1" y="145"/>
                    <a:pt x="55" y="254"/>
                  </a:cubicBezTo>
                  <a:cubicBezTo>
                    <a:pt x="75" y="313"/>
                    <a:pt x="136" y="357"/>
                    <a:pt x="200" y="357"/>
                  </a:cubicBezTo>
                  <a:cubicBezTo>
                    <a:pt x="224" y="357"/>
                    <a:pt x="249" y="350"/>
                    <a:pt x="272" y="335"/>
                  </a:cubicBezTo>
                  <a:cubicBezTo>
                    <a:pt x="380" y="308"/>
                    <a:pt x="435" y="200"/>
                    <a:pt x="380" y="118"/>
                  </a:cubicBezTo>
                  <a:cubicBezTo>
                    <a:pt x="360" y="35"/>
                    <a:pt x="292" y="0"/>
                    <a:pt x="22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1" name="Google Shape;1571;p19"/>
            <p:cNvSpPr/>
            <p:nvPr/>
          </p:nvSpPr>
          <p:spPr>
            <a:xfrm>
              <a:off x="7861479" y="2965679"/>
              <a:ext cx="270130" cy="270202"/>
            </a:xfrm>
            <a:custGeom>
              <a:avLst/>
              <a:gdLst/>
              <a:ahLst/>
              <a:cxnLst/>
              <a:rect l="l" t="t" r="r" b="b"/>
              <a:pathLst>
                <a:path w="3744" h="3745" extrusionOk="0">
                  <a:moveTo>
                    <a:pt x="1922" y="1"/>
                  </a:moveTo>
                  <a:cubicBezTo>
                    <a:pt x="1905" y="1"/>
                    <a:pt x="1889" y="1"/>
                    <a:pt x="1872" y="1"/>
                  </a:cubicBezTo>
                  <a:cubicBezTo>
                    <a:pt x="841" y="1"/>
                    <a:pt x="0" y="815"/>
                    <a:pt x="0" y="1873"/>
                  </a:cubicBezTo>
                  <a:cubicBezTo>
                    <a:pt x="0" y="2877"/>
                    <a:pt x="814" y="3745"/>
                    <a:pt x="1872" y="3745"/>
                  </a:cubicBezTo>
                  <a:cubicBezTo>
                    <a:pt x="2875" y="3745"/>
                    <a:pt x="3743" y="2931"/>
                    <a:pt x="3743" y="1873"/>
                  </a:cubicBezTo>
                  <a:cubicBezTo>
                    <a:pt x="3743" y="832"/>
                    <a:pt x="2955" y="1"/>
                    <a:pt x="19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2" name="Google Shape;1572;p19"/>
            <p:cNvSpPr/>
            <p:nvPr/>
          </p:nvSpPr>
          <p:spPr>
            <a:xfrm>
              <a:off x="7967179" y="2856154"/>
              <a:ext cx="31385" cy="157648"/>
            </a:xfrm>
            <a:custGeom>
              <a:avLst/>
              <a:gdLst/>
              <a:ahLst/>
              <a:cxnLst/>
              <a:rect l="l" t="t" r="r" b="b"/>
              <a:pathLst>
                <a:path w="435" h="2185" extrusionOk="0">
                  <a:moveTo>
                    <a:pt x="136" y="1"/>
                  </a:moveTo>
                  <a:lnTo>
                    <a:pt x="0" y="2035"/>
                  </a:lnTo>
                  <a:cubicBezTo>
                    <a:pt x="74" y="2138"/>
                    <a:pt x="147" y="2185"/>
                    <a:pt x="221" y="2185"/>
                  </a:cubicBezTo>
                  <a:cubicBezTo>
                    <a:pt x="283" y="2185"/>
                    <a:pt x="345" y="2151"/>
                    <a:pt x="407" y="2089"/>
                  </a:cubicBezTo>
                  <a:cubicBezTo>
                    <a:pt x="434" y="2062"/>
                    <a:pt x="434" y="2035"/>
                    <a:pt x="434" y="1953"/>
                  </a:cubicBezTo>
                  <a:lnTo>
                    <a:pt x="29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3" name="Google Shape;1573;p19"/>
            <p:cNvSpPr/>
            <p:nvPr/>
          </p:nvSpPr>
          <p:spPr>
            <a:xfrm>
              <a:off x="7961263" y="2820944"/>
              <a:ext cx="45094" cy="45094"/>
            </a:xfrm>
            <a:custGeom>
              <a:avLst/>
              <a:gdLst/>
              <a:ahLst/>
              <a:cxnLst/>
              <a:rect l="l" t="t" r="r" b="b"/>
              <a:pathLst>
                <a:path w="625" h="625" extrusionOk="0">
                  <a:moveTo>
                    <a:pt x="326" y="0"/>
                  </a:moveTo>
                  <a:cubicBezTo>
                    <a:pt x="136" y="0"/>
                    <a:pt x="1" y="136"/>
                    <a:pt x="1" y="326"/>
                  </a:cubicBezTo>
                  <a:cubicBezTo>
                    <a:pt x="1" y="489"/>
                    <a:pt x="136" y="624"/>
                    <a:pt x="326" y="624"/>
                  </a:cubicBezTo>
                  <a:cubicBezTo>
                    <a:pt x="489" y="624"/>
                    <a:pt x="625" y="489"/>
                    <a:pt x="625" y="326"/>
                  </a:cubicBezTo>
                  <a:cubicBezTo>
                    <a:pt x="625" y="136"/>
                    <a:pt x="489" y="0"/>
                    <a:pt x="3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4" name="Google Shape;1574;p19"/>
            <p:cNvSpPr/>
            <p:nvPr/>
          </p:nvSpPr>
          <p:spPr>
            <a:xfrm>
              <a:off x="8047699" y="2946198"/>
              <a:ext cx="95671" cy="91053"/>
            </a:xfrm>
            <a:custGeom>
              <a:avLst/>
              <a:gdLst/>
              <a:ahLst/>
              <a:cxnLst/>
              <a:rect l="l" t="t" r="r" b="b"/>
              <a:pathLst>
                <a:path w="1326" h="1262" extrusionOk="0">
                  <a:moveTo>
                    <a:pt x="1217" y="0"/>
                  </a:moveTo>
                  <a:lnTo>
                    <a:pt x="23" y="1031"/>
                  </a:lnTo>
                  <a:cubicBezTo>
                    <a:pt x="1" y="1165"/>
                    <a:pt x="52" y="1262"/>
                    <a:pt x="162" y="1262"/>
                  </a:cubicBezTo>
                  <a:cubicBezTo>
                    <a:pt x="185" y="1262"/>
                    <a:pt x="211" y="1257"/>
                    <a:pt x="240" y="1248"/>
                  </a:cubicBezTo>
                  <a:cubicBezTo>
                    <a:pt x="267" y="1248"/>
                    <a:pt x="294" y="1248"/>
                    <a:pt x="349" y="1221"/>
                  </a:cubicBezTo>
                  <a:lnTo>
                    <a:pt x="1325" y="109"/>
                  </a:lnTo>
                  <a:lnTo>
                    <a:pt x="121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5" name="Google Shape;1575;p19"/>
            <p:cNvSpPr/>
            <p:nvPr/>
          </p:nvSpPr>
          <p:spPr>
            <a:xfrm>
              <a:off x="8123674" y="2926573"/>
              <a:ext cx="39250" cy="35353"/>
            </a:xfrm>
            <a:custGeom>
              <a:avLst/>
              <a:gdLst/>
              <a:ahLst/>
              <a:cxnLst/>
              <a:rect l="l" t="t" r="r" b="b"/>
              <a:pathLst>
                <a:path w="544" h="490" extrusionOk="0">
                  <a:moveTo>
                    <a:pt x="262" y="1"/>
                  </a:moveTo>
                  <a:cubicBezTo>
                    <a:pt x="204" y="1"/>
                    <a:pt x="150" y="28"/>
                    <a:pt x="109" y="82"/>
                  </a:cubicBezTo>
                  <a:cubicBezTo>
                    <a:pt x="1" y="164"/>
                    <a:pt x="1" y="299"/>
                    <a:pt x="109" y="408"/>
                  </a:cubicBezTo>
                  <a:cubicBezTo>
                    <a:pt x="150" y="462"/>
                    <a:pt x="204" y="489"/>
                    <a:pt x="262" y="489"/>
                  </a:cubicBezTo>
                  <a:cubicBezTo>
                    <a:pt x="320" y="489"/>
                    <a:pt x="381" y="462"/>
                    <a:pt x="435" y="408"/>
                  </a:cubicBezTo>
                  <a:cubicBezTo>
                    <a:pt x="543" y="299"/>
                    <a:pt x="543" y="164"/>
                    <a:pt x="435" y="82"/>
                  </a:cubicBezTo>
                  <a:cubicBezTo>
                    <a:pt x="381" y="28"/>
                    <a:pt x="320" y="1"/>
                    <a:pt x="2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6" name="Google Shape;1576;p19"/>
            <p:cNvSpPr/>
            <p:nvPr/>
          </p:nvSpPr>
          <p:spPr>
            <a:xfrm>
              <a:off x="8078724" y="3071452"/>
              <a:ext cx="162482" cy="31385"/>
            </a:xfrm>
            <a:custGeom>
              <a:avLst/>
              <a:gdLst/>
              <a:ahLst/>
              <a:cxnLst/>
              <a:rect l="l" t="t" r="r" b="b"/>
              <a:pathLst>
                <a:path w="2252" h="435" extrusionOk="0">
                  <a:moveTo>
                    <a:pt x="217" y="0"/>
                  </a:moveTo>
                  <a:cubicBezTo>
                    <a:pt x="0" y="136"/>
                    <a:pt x="0" y="271"/>
                    <a:pt x="136" y="407"/>
                  </a:cubicBezTo>
                  <a:cubicBezTo>
                    <a:pt x="190" y="434"/>
                    <a:pt x="217" y="434"/>
                    <a:pt x="271" y="434"/>
                  </a:cubicBezTo>
                  <a:lnTo>
                    <a:pt x="2251" y="298"/>
                  </a:lnTo>
                  <a:lnTo>
                    <a:pt x="2251" y="136"/>
                  </a:lnTo>
                  <a:lnTo>
                    <a:pt x="21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7" name="Google Shape;1577;p19"/>
            <p:cNvSpPr/>
            <p:nvPr/>
          </p:nvSpPr>
          <p:spPr>
            <a:xfrm>
              <a:off x="8229374" y="3065536"/>
              <a:ext cx="45094" cy="45094"/>
            </a:xfrm>
            <a:custGeom>
              <a:avLst/>
              <a:gdLst/>
              <a:ahLst/>
              <a:cxnLst/>
              <a:rect l="l" t="t" r="r" b="b"/>
              <a:pathLst>
                <a:path w="625" h="625" extrusionOk="0">
                  <a:moveTo>
                    <a:pt x="299" y="1"/>
                  </a:moveTo>
                  <a:cubicBezTo>
                    <a:pt x="136" y="1"/>
                    <a:pt x="1" y="136"/>
                    <a:pt x="1" y="326"/>
                  </a:cubicBezTo>
                  <a:cubicBezTo>
                    <a:pt x="1" y="489"/>
                    <a:pt x="136" y="625"/>
                    <a:pt x="299" y="625"/>
                  </a:cubicBezTo>
                  <a:cubicBezTo>
                    <a:pt x="462" y="625"/>
                    <a:pt x="624" y="489"/>
                    <a:pt x="597" y="326"/>
                  </a:cubicBezTo>
                  <a:cubicBezTo>
                    <a:pt x="597" y="136"/>
                    <a:pt x="462" y="1"/>
                    <a:pt x="2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8" name="Google Shape;1578;p19"/>
            <p:cNvSpPr/>
            <p:nvPr/>
          </p:nvSpPr>
          <p:spPr>
            <a:xfrm>
              <a:off x="8057440" y="3153271"/>
              <a:ext cx="89827" cy="94372"/>
            </a:xfrm>
            <a:custGeom>
              <a:avLst/>
              <a:gdLst/>
              <a:ahLst/>
              <a:cxnLst/>
              <a:rect l="l" t="t" r="r" b="b"/>
              <a:pathLst>
                <a:path w="1245" h="1308" extrusionOk="0">
                  <a:moveTo>
                    <a:pt x="209" y="0"/>
                  </a:moveTo>
                  <a:cubicBezTo>
                    <a:pt x="80" y="0"/>
                    <a:pt x="0" y="80"/>
                    <a:pt x="24" y="222"/>
                  </a:cubicBezTo>
                  <a:cubicBezTo>
                    <a:pt x="24" y="249"/>
                    <a:pt x="24" y="277"/>
                    <a:pt x="78" y="331"/>
                  </a:cubicBezTo>
                  <a:lnTo>
                    <a:pt x="1190" y="1307"/>
                  </a:lnTo>
                  <a:lnTo>
                    <a:pt x="1244" y="1199"/>
                  </a:lnTo>
                  <a:lnTo>
                    <a:pt x="268" y="5"/>
                  </a:lnTo>
                  <a:cubicBezTo>
                    <a:pt x="247" y="2"/>
                    <a:pt x="228" y="0"/>
                    <a:pt x="2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9" name="Google Shape;1579;p19"/>
            <p:cNvSpPr/>
            <p:nvPr/>
          </p:nvSpPr>
          <p:spPr>
            <a:xfrm>
              <a:off x="8133486" y="3229967"/>
              <a:ext cx="39250" cy="35281"/>
            </a:xfrm>
            <a:custGeom>
              <a:avLst/>
              <a:gdLst/>
              <a:ahLst/>
              <a:cxnLst/>
              <a:rect l="l" t="t" r="r" b="b"/>
              <a:pathLst>
                <a:path w="544" h="489" extrusionOk="0">
                  <a:moveTo>
                    <a:pt x="262" y="0"/>
                  </a:moveTo>
                  <a:cubicBezTo>
                    <a:pt x="204" y="0"/>
                    <a:pt x="150" y="27"/>
                    <a:pt x="109" y="82"/>
                  </a:cubicBezTo>
                  <a:cubicBezTo>
                    <a:pt x="1" y="163"/>
                    <a:pt x="1" y="299"/>
                    <a:pt x="109" y="407"/>
                  </a:cubicBezTo>
                  <a:cubicBezTo>
                    <a:pt x="150" y="461"/>
                    <a:pt x="204" y="488"/>
                    <a:pt x="262" y="488"/>
                  </a:cubicBezTo>
                  <a:cubicBezTo>
                    <a:pt x="319" y="488"/>
                    <a:pt x="380" y="461"/>
                    <a:pt x="435" y="407"/>
                  </a:cubicBezTo>
                  <a:cubicBezTo>
                    <a:pt x="543" y="299"/>
                    <a:pt x="543" y="163"/>
                    <a:pt x="435" y="82"/>
                  </a:cubicBezTo>
                  <a:cubicBezTo>
                    <a:pt x="380" y="27"/>
                    <a:pt x="319" y="0"/>
                    <a:pt x="2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0" name="Google Shape;1580;p19"/>
            <p:cNvSpPr/>
            <p:nvPr/>
          </p:nvSpPr>
          <p:spPr>
            <a:xfrm>
              <a:off x="7994524" y="3186027"/>
              <a:ext cx="31385" cy="159451"/>
            </a:xfrm>
            <a:custGeom>
              <a:avLst/>
              <a:gdLst/>
              <a:ahLst/>
              <a:cxnLst/>
              <a:rect l="l" t="t" r="r" b="b"/>
              <a:pathLst>
                <a:path w="435" h="2210" extrusionOk="0">
                  <a:moveTo>
                    <a:pt x="208" y="0"/>
                  </a:moveTo>
                  <a:cubicBezTo>
                    <a:pt x="148" y="0"/>
                    <a:pt x="88" y="34"/>
                    <a:pt x="28" y="94"/>
                  </a:cubicBezTo>
                  <a:cubicBezTo>
                    <a:pt x="1" y="148"/>
                    <a:pt x="1" y="175"/>
                    <a:pt x="1" y="229"/>
                  </a:cubicBezTo>
                  <a:lnTo>
                    <a:pt x="109" y="2209"/>
                  </a:lnTo>
                  <a:lnTo>
                    <a:pt x="299" y="2209"/>
                  </a:lnTo>
                  <a:lnTo>
                    <a:pt x="435" y="175"/>
                  </a:lnTo>
                  <a:cubicBezTo>
                    <a:pt x="359" y="54"/>
                    <a:pt x="283" y="0"/>
                    <a:pt x="2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1" name="Google Shape;1581;p19"/>
            <p:cNvSpPr/>
            <p:nvPr/>
          </p:nvSpPr>
          <p:spPr>
            <a:xfrm>
              <a:off x="7986732" y="3333648"/>
              <a:ext cx="43146" cy="43362"/>
            </a:xfrm>
            <a:custGeom>
              <a:avLst/>
              <a:gdLst/>
              <a:ahLst/>
              <a:cxnLst/>
              <a:rect l="l" t="t" r="r" b="b"/>
              <a:pathLst>
                <a:path w="598" h="601" extrusionOk="0">
                  <a:moveTo>
                    <a:pt x="299" y="1"/>
                  </a:moveTo>
                  <a:cubicBezTo>
                    <a:pt x="136" y="1"/>
                    <a:pt x="0" y="136"/>
                    <a:pt x="0" y="299"/>
                  </a:cubicBezTo>
                  <a:cubicBezTo>
                    <a:pt x="0" y="473"/>
                    <a:pt x="114" y="601"/>
                    <a:pt x="257" y="601"/>
                  </a:cubicBezTo>
                  <a:cubicBezTo>
                    <a:pt x="271" y="601"/>
                    <a:pt x="285" y="600"/>
                    <a:pt x="299" y="597"/>
                  </a:cubicBezTo>
                  <a:cubicBezTo>
                    <a:pt x="461" y="597"/>
                    <a:pt x="597" y="462"/>
                    <a:pt x="597" y="299"/>
                  </a:cubicBezTo>
                  <a:cubicBezTo>
                    <a:pt x="597" y="136"/>
                    <a:pt x="461" y="1"/>
                    <a:pt x="2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2" name="Google Shape;1582;p19"/>
            <p:cNvSpPr/>
            <p:nvPr/>
          </p:nvSpPr>
          <p:spPr>
            <a:xfrm>
              <a:off x="7849718" y="3163083"/>
              <a:ext cx="95599" cy="92352"/>
            </a:xfrm>
            <a:custGeom>
              <a:avLst/>
              <a:gdLst/>
              <a:ahLst/>
              <a:cxnLst/>
              <a:rect l="l" t="t" r="r" b="b"/>
              <a:pathLst>
                <a:path w="1325" h="1280" extrusionOk="0">
                  <a:moveTo>
                    <a:pt x="1133" y="1"/>
                  </a:moveTo>
                  <a:cubicBezTo>
                    <a:pt x="1118" y="1"/>
                    <a:pt x="1102" y="2"/>
                    <a:pt x="1086" y="5"/>
                  </a:cubicBezTo>
                  <a:cubicBezTo>
                    <a:pt x="1031" y="5"/>
                    <a:pt x="1004" y="5"/>
                    <a:pt x="977" y="59"/>
                  </a:cubicBezTo>
                  <a:lnTo>
                    <a:pt x="1" y="1171"/>
                  </a:lnTo>
                  <a:lnTo>
                    <a:pt x="82" y="1280"/>
                  </a:lnTo>
                  <a:lnTo>
                    <a:pt x="1275" y="249"/>
                  </a:lnTo>
                  <a:cubicBezTo>
                    <a:pt x="1324" y="103"/>
                    <a:pt x="1264" y="1"/>
                    <a:pt x="11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3" name="Google Shape;1583;p19"/>
            <p:cNvSpPr/>
            <p:nvPr/>
          </p:nvSpPr>
          <p:spPr>
            <a:xfrm>
              <a:off x="7830165" y="3239707"/>
              <a:ext cx="37229" cy="35281"/>
            </a:xfrm>
            <a:custGeom>
              <a:avLst/>
              <a:gdLst/>
              <a:ahLst/>
              <a:cxnLst/>
              <a:rect l="l" t="t" r="r" b="b"/>
              <a:pathLst>
                <a:path w="516" h="489" extrusionOk="0">
                  <a:moveTo>
                    <a:pt x="231" y="1"/>
                  </a:moveTo>
                  <a:cubicBezTo>
                    <a:pt x="170" y="1"/>
                    <a:pt x="109" y="28"/>
                    <a:pt x="55" y="82"/>
                  </a:cubicBezTo>
                  <a:cubicBezTo>
                    <a:pt x="0" y="164"/>
                    <a:pt x="0" y="299"/>
                    <a:pt x="55" y="408"/>
                  </a:cubicBezTo>
                  <a:cubicBezTo>
                    <a:pt x="109" y="462"/>
                    <a:pt x="170" y="489"/>
                    <a:pt x="231" y="489"/>
                  </a:cubicBezTo>
                  <a:cubicBezTo>
                    <a:pt x="292" y="489"/>
                    <a:pt x="353" y="462"/>
                    <a:pt x="407" y="408"/>
                  </a:cubicBezTo>
                  <a:cubicBezTo>
                    <a:pt x="516" y="299"/>
                    <a:pt x="516" y="164"/>
                    <a:pt x="407" y="82"/>
                  </a:cubicBezTo>
                  <a:cubicBezTo>
                    <a:pt x="353" y="28"/>
                    <a:pt x="292" y="1"/>
                    <a:pt x="2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4" name="Google Shape;1584;p19"/>
            <p:cNvSpPr/>
            <p:nvPr/>
          </p:nvSpPr>
          <p:spPr>
            <a:xfrm>
              <a:off x="7751882" y="3098797"/>
              <a:ext cx="160534" cy="31385"/>
            </a:xfrm>
            <a:custGeom>
              <a:avLst/>
              <a:gdLst/>
              <a:ahLst/>
              <a:cxnLst/>
              <a:rect l="l" t="t" r="r" b="b"/>
              <a:pathLst>
                <a:path w="2225" h="435" extrusionOk="0">
                  <a:moveTo>
                    <a:pt x="1953" y="1"/>
                  </a:moveTo>
                  <a:lnTo>
                    <a:pt x="0" y="136"/>
                  </a:lnTo>
                  <a:lnTo>
                    <a:pt x="0" y="299"/>
                  </a:lnTo>
                  <a:lnTo>
                    <a:pt x="2035" y="435"/>
                  </a:lnTo>
                  <a:cubicBezTo>
                    <a:pt x="2225" y="299"/>
                    <a:pt x="2225" y="164"/>
                    <a:pt x="2089" y="28"/>
                  </a:cubicBezTo>
                  <a:cubicBezTo>
                    <a:pt x="2062" y="1"/>
                    <a:pt x="2035" y="1"/>
                    <a:pt x="195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5" name="Google Shape;1585;p19"/>
            <p:cNvSpPr/>
            <p:nvPr/>
          </p:nvSpPr>
          <p:spPr>
            <a:xfrm>
              <a:off x="7716672" y="3091005"/>
              <a:ext cx="45094" cy="43146"/>
            </a:xfrm>
            <a:custGeom>
              <a:avLst/>
              <a:gdLst/>
              <a:ahLst/>
              <a:cxnLst/>
              <a:rect l="l" t="t" r="r" b="b"/>
              <a:pathLst>
                <a:path w="625" h="598" extrusionOk="0">
                  <a:moveTo>
                    <a:pt x="326" y="0"/>
                  </a:moveTo>
                  <a:cubicBezTo>
                    <a:pt x="136" y="0"/>
                    <a:pt x="0" y="136"/>
                    <a:pt x="0" y="299"/>
                  </a:cubicBezTo>
                  <a:cubicBezTo>
                    <a:pt x="0" y="461"/>
                    <a:pt x="136" y="597"/>
                    <a:pt x="326" y="597"/>
                  </a:cubicBezTo>
                  <a:cubicBezTo>
                    <a:pt x="488" y="597"/>
                    <a:pt x="624" y="461"/>
                    <a:pt x="624" y="299"/>
                  </a:cubicBezTo>
                  <a:cubicBezTo>
                    <a:pt x="624" y="136"/>
                    <a:pt x="488" y="0"/>
                    <a:pt x="3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6" name="Google Shape;1586;p19"/>
            <p:cNvSpPr/>
            <p:nvPr/>
          </p:nvSpPr>
          <p:spPr>
            <a:xfrm>
              <a:off x="7843874" y="2953990"/>
              <a:ext cx="91198" cy="93290"/>
            </a:xfrm>
            <a:custGeom>
              <a:avLst/>
              <a:gdLst/>
              <a:ahLst/>
              <a:cxnLst/>
              <a:rect l="l" t="t" r="r" b="b"/>
              <a:pathLst>
                <a:path w="1264" h="1293" extrusionOk="0">
                  <a:moveTo>
                    <a:pt x="82" y="1"/>
                  </a:moveTo>
                  <a:lnTo>
                    <a:pt x="0" y="55"/>
                  </a:lnTo>
                  <a:lnTo>
                    <a:pt x="1004" y="1276"/>
                  </a:lnTo>
                  <a:cubicBezTo>
                    <a:pt x="1038" y="1287"/>
                    <a:pt x="1069" y="1292"/>
                    <a:pt x="1098" y="1292"/>
                  </a:cubicBezTo>
                  <a:cubicBezTo>
                    <a:pt x="1205" y="1292"/>
                    <a:pt x="1264" y="1214"/>
                    <a:pt x="1221" y="1086"/>
                  </a:cubicBezTo>
                  <a:cubicBezTo>
                    <a:pt x="1221" y="1059"/>
                    <a:pt x="1221" y="1004"/>
                    <a:pt x="1194" y="977"/>
                  </a:cubicBezTo>
                  <a:lnTo>
                    <a:pt x="8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7" name="Google Shape;1587;p19"/>
            <p:cNvSpPr/>
            <p:nvPr/>
          </p:nvSpPr>
          <p:spPr>
            <a:xfrm>
              <a:off x="7820353" y="2935448"/>
              <a:ext cx="39250" cy="34271"/>
            </a:xfrm>
            <a:custGeom>
              <a:avLst/>
              <a:gdLst/>
              <a:ahLst/>
              <a:cxnLst/>
              <a:rect l="l" t="t" r="r" b="b"/>
              <a:pathLst>
                <a:path w="544" h="475" extrusionOk="0">
                  <a:moveTo>
                    <a:pt x="262" y="0"/>
                  </a:moveTo>
                  <a:cubicBezTo>
                    <a:pt x="204" y="0"/>
                    <a:pt x="150" y="14"/>
                    <a:pt x="109" y="41"/>
                  </a:cubicBezTo>
                  <a:cubicBezTo>
                    <a:pt x="1" y="149"/>
                    <a:pt x="1" y="285"/>
                    <a:pt x="109" y="393"/>
                  </a:cubicBezTo>
                  <a:cubicBezTo>
                    <a:pt x="150" y="448"/>
                    <a:pt x="204" y="475"/>
                    <a:pt x="262" y="475"/>
                  </a:cubicBezTo>
                  <a:cubicBezTo>
                    <a:pt x="319" y="475"/>
                    <a:pt x="380" y="448"/>
                    <a:pt x="435" y="393"/>
                  </a:cubicBezTo>
                  <a:cubicBezTo>
                    <a:pt x="543" y="285"/>
                    <a:pt x="543" y="149"/>
                    <a:pt x="435" y="41"/>
                  </a:cubicBezTo>
                  <a:cubicBezTo>
                    <a:pt x="380" y="14"/>
                    <a:pt x="319" y="0"/>
                    <a:pt x="2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8" name="Google Shape;1588;p19"/>
            <p:cNvSpPr/>
            <p:nvPr/>
          </p:nvSpPr>
          <p:spPr>
            <a:xfrm>
              <a:off x="7951522" y="3034006"/>
              <a:ext cx="45022" cy="45310"/>
            </a:xfrm>
            <a:custGeom>
              <a:avLst/>
              <a:gdLst/>
              <a:ahLst/>
              <a:cxnLst/>
              <a:rect l="l" t="t" r="r" b="b"/>
              <a:pathLst>
                <a:path w="624" h="628" extrusionOk="0">
                  <a:moveTo>
                    <a:pt x="361" y="1"/>
                  </a:moveTo>
                  <a:cubicBezTo>
                    <a:pt x="350" y="1"/>
                    <a:pt x="338" y="2"/>
                    <a:pt x="326" y="4"/>
                  </a:cubicBezTo>
                  <a:cubicBezTo>
                    <a:pt x="136" y="4"/>
                    <a:pt x="0" y="139"/>
                    <a:pt x="0" y="302"/>
                  </a:cubicBezTo>
                  <a:cubicBezTo>
                    <a:pt x="0" y="492"/>
                    <a:pt x="136" y="628"/>
                    <a:pt x="326" y="628"/>
                  </a:cubicBezTo>
                  <a:cubicBezTo>
                    <a:pt x="488" y="628"/>
                    <a:pt x="624" y="492"/>
                    <a:pt x="624" y="302"/>
                  </a:cubicBezTo>
                  <a:cubicBezTo>
                    <a:pt x="624" y="151"/>
                    <a:pt x="508" y="1"/>
                    <a:pt x="3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9" name="Google Shape;1589;p19"/>
            <p:cNvSpPr/>
            <p:nvPr/>
          </p:nvSpPr>
          <p:spPr>
            <a:xfrm>
              <a:off x="8016097" y="3120370"/>
              <a:ext cx="29365" cy="29437"/>
            </a:xfrm>
            <a:custGeom>
              <a:avLst/>
              <a:gdLst/>
              <a:ahLst/>
              <a:cxnLst/>
              <a:rect l="l" t="t" r="r" b="b"/>
              <a:pathLst>
                <a:path w="407" h="408" extrusionOk="0">
                  <a:moveTo>
                    <a:pt x="190" y="0"/>
                  </a:moveTo>
                  <a:cubicBezTo>
                    <a:pt x="109" y="0"/>
                    <a:pt x="0" y="82"/>
                    <a:pt x="0" y="190"/>
                  </a:cubicBezTo>
                  <a:cubicBezTo>
                    <a:pt x="0" y="299"/>
                    <a:pt x="109" y="407"/>
                    <a:pt x="190" y="407"/>
                  </a:cubicBezTo>
                  <a:cubicBezTo>
                    <a:pt x="299" y="407"/>
                    <a:pt x="407" y="299"/>
                    <a:pt x="407" y="190"/>
                  </a:cubicBezTo>
                  <a:cubicBezTo>
                    <a:pt x="407" y="54"/>
                    <a:pt x="326" y="0"/>
                    <a:pt x="1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0" name="Google Shape;1590;p19"/>
            <p:cNvSpPr/>
            <p:nvPr/>
          </p:nvSpPr>
          <p:spPr>
            <a:xfrm>
              <a:off x="7945606" y="3125854"/>
              <a:ext cx="13781" cy="16089"/>
            </a:xfrm>
            <a:custGeom>
              <a:avLst/>
              <a:gdLst/>
              <a:ahLst/>
              <a:cxnLst/>
              <a:rect l="l" t="t" r="r" b="b"/>
              <a:pathLst>
                <a:path w="191" h="223" extrusionOk="0">
                  <a:moveTo>
                    <a:pt x="112" y="0"/>
                  </a:moveTo>
                  <a:cubicBezTo>
                    <a:pt x="103" y="0"/>
                    <a:pt x="93" y="2"/>
                    <a:pt x="82" y="6"/>
                  </a:cubicBezTo>
                  <a:cubicBezTo>
                    <a:pt x="55" y="6"/>
                    <a:pt x="1" y="60"/>
                    <a:pt x="1" y="114"/>
                  </a:cubicBezTo>
                  <a:cubicBezTo>
                    <a:pt x="1" y="168"/>
                    <a:pt x="28" y="223"/>
                    <a:pt x="82" y="223"/>
                  </a:cubicBezTo>
                  <a:cubicBezTo>
                    <a:pt x="136" y="223"/>
                    <a:pt x="191" y="195"/>
                    <a:pt x="191" y="114"/>
                  </a:cubicBezTo>
                  <a:cubicBezTo>
                    <a:pt x="191" y="67"/>
                    <a:pt x="170" y="0"/>
                    <a:pt x="1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1" name="Google Shape;1591;p19"/>
            <p:cNvSpPr/>
            <p:nvPr/>
          </p:nvSpPr>
          <p:spPr>
            <a:xfrm>
              <a:off x="8037598" y="3055795"/>
              <a:ext cx="13781" cy="15729"/>
            </a:xfrm>
            <a:custGeom>
              <a:avLst/>
              <a:gdLst/>
              <a:ahLst/>
              <a:cxnLst/>
              <a:rect l="l" t="t" r="r" b="b"/>
              <a:pathLst>
                <a:path w="191" h="218" extrusionOk="0">
                  <a:moveTo>
                    <a:pt x="109" y="0"/>
                  </a:moveTo>
                  <a:cubicBezTo>
                    <a:pt x="55" y="0"/>
                    <a:pt x="1" y="54"/>
                    <a:pt x="1" y="109"/>
                  </a:cubicBezTo>
                  <a:cubicBezTo>
                    <a:pt x="1" y="136"/>
                    <a:pt x="28" y="217"/>
                    <a:pt x="109" y="217"/>
                  </a:cubicBezTo>
                  <a:cubicBezTo>
                    <a:pt x="136" y="217"/>
                    <a:pt x="190" y="190"/>
                    <a:pt x="190" y="109"/>
                  </a:cubicBezTo>
                  <a:cubicBezTo>
                    <a:pt x="190" y="54"/>
                    <a:pt x="163" y="0"/>
                    <a:pt x="1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4878812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1592"/>
        <p:cNvGrpSpPr/>
        <p:nvPr/>
      </p:nvGrpSpPr>
      <p:grpSpPr>
        <a:xfrm>
          <a:off x="0" y="0"/>
          <a:ext cx="0" cy="0"/>
          <a:chOff x="0" y="0"/>
          <a:chExt cx="0" cy="0"/>
        </a:xfrm>
      </p:grpSpPr>
      <p:grpSp>
        <p:nvGrpSpPr>
          <p:cNvPr id="1593" name="Google Shape;1593;p20"/>
          <p:cNvGrpSpPr/>
          <p:nvPr/>
        </p:nvGrpSpPr>
        <p:grpSpPr>
          <a:xfrm rot="10800000" flipH="1">
            <a:off x="10852238" y="3617207"/>
            <a:ext cx="1275196" cy="1271165"/>
            <a:chOff x="7716672" y="2820944"/>
            <a:chExt cx="557796" cy="556065"/>
          </a:xfrm>
        </p:grpSpPr>
        <p:sp>
          <p:nvSpPr>
            <p:cNvPr id="1594" name="Google Shape;1594;p20"/>
            <p:cNvSpPr/>
            <p:nvPr/>
          </p:nvSpPr>
          <p:spPr>
            <a:xfrm>
              <a:off x="8008233" y="2912937"/>
              <a:ext cx="66594" cy="118903"/>
            </a:xfrm>
            <a:custGeom>
              <a:avLst/>
              <a:gdLst/>
              <a:ahLst/>
              <a:cxnLst/>
              <a:rect l="l" t="t" r="r" b="b"/>
              <a:pathLst>
                <a:path w="923" h="1648" extrusionOk="0">
                  <a:moveTo>
                    <a:pt x="814" y="0"/>
                  </a:moveTo>
                  <a:lnTo>
                    <a:pt x="1" y="1438"/>
                  </a:lnTo>
                  <a:cubicBezTo>
                    <a:pt x="21" y="1581"/>
                    <a:pt x="88" y="1647"/>
                    <a:pt x="179" y="1647"/>
                  </a:cubicBezTo>
                  <a:cubicBezTo>
                    <a:pt x="208" y="1647"/>
                    <a:pt x="239" y="1641"/>
                    <a:pt x="272" y="1628"/>
                  </a:cubicBezTo>
                  <a:cubicBezTo>
                    <a:pt x="299" y="1628"/>
                    <a:pt x="353" y="1573"/>
                    <a:pt x="353" y="1546"/>
                  </a:cubicBezTo>
                  <a:lnTo>
                    <a:pt x="923" y="54"/>
                  </a:lnTo>
                  <a:lnTo>
                    <a:pt x="81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5" name="Google Shape;1595;p20"/>
            <p:cNvSpPr/>
            <p:nvPr/>
          </p:nvSpPr>
          <p:spPr>
            <a:xfrm>
              <a:off x="8051307" y="2888766"/>
              <a:ext cx="43146" cy="36652"/>
            </a:xfrm>
            <a:custGeom>
              <a:avLst/>
              <a:gdLst/>
              <a:ahLst/>
              <a:cxnLst/>
              <a:rect l="l" t="t" r="r" b="b"/>
              <a:pathLst>
                <a:path w="598" h="508" extrusionOk="0">
                  <a:moveTo>
                    <a:pt x="290" y="0"/>
                  </a:moveTo>
                  <a:cubicBezTo>
                    <a:pt x="188" y="0"/>
                    <a:pt x="97" y="40"/>
                    <a:pt x="55" y="145"/>
                  </a:cubicBezTo>
                  <a:cubicBezTo>
                    <a:pt x="0" y="281"/>
                    <a:pt x="55" y="416"/>
                    <a:pt x="190" y="498"/>
                  </a:cubicBezTo>
                  <a:cubicBezTo>
                    <a:pt x="221" y="504"/>
                    <a:pt x="251" y="507"/>
                    <a:pt x="281" y="507"/>
                  </a:cubicBezTo>
                  <a:cubicBezTo>
                    <a:pt x="383" y="507"/>
                    <a:pt x="474" y="467"/>
                    <a:pt x="516" y="362"/>
                  </a:cubicBezTo>
                  <a:cubicBezTo>
                    <a:pt x="597" y="227"/>
                    <a:pt x="516" y="91"/>
                    <a:pt x="380" y="10"/>
                  </a:cubicBezTo>
                  <a:cubicBezTo>
                    <a:pt x="350" y="4"/>
                    <a:pt x="319" y="0"/>
                    <a:pt x="2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6" name="Google Shape;1596;p20"/>
            <p:cNvSpPr/>
            <p:nvPr/>
          </p:nvSpPr>
          <p:spPr>
            <a:xfrm>
              <a:off x="8059099" y="3032274"/>
              <a:ext cx="95960" cy="43146"/>
            </a:xfrm>
            <a:custGeom>
              <a:avLst/>
              <a:gdLst/>
              <a:ahLst/>
              <a:cxnLst/>
              <a:rect l="l" t="t" r="r" b="b"/>
              <a:pathLst>
                <a:path w="1330" h="598" extrusionOk="0">
                  <a:moveTo>
                    <a:pt x="1303" y="1"/>
                  </a:moveTo>
                  <a:lnTo>
                    <a:pt x="82" y="380"/>
                  </a:lnTo>
                  <a:cubicBezTo>
                    <a:pt x="1" y="516"/>
                    <a:pt x="1" y="570"/>
                    <a:pt x="136" y="597"/>
                  </a:cubicBezTo>
                  <a:lnTo>
                    <a:pt x="218" y="597"/>
                  </a:lnTo>
                  <a:lnTo>
                    <a:pt x="1330" y="109"/>
                  </a:lnTo>
                  <a:lnTo>
                    <a:pt x="130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7" name="Google Shape;1597;p20"/>
            <p:cNvSpPr/>
            <p:nvPr/>
          </p:nvSpPr>
          <p:spPr>
            <a:xfrm>
              <a:off x="8145247" y="3021812"/>
              <a:ext cx="29437" cy="25830"/>
            </a:xfrm>
            <a:custGeom>
              <a:avLst/>
              <a:gdLst/>
              <a:ahLst/>
              <a:cxnLst/>
              <a:rect l="l" t="t" r="r" b="b"/>
              <a:pathLst>
                <a:path w="408" h="358" extrusionOk="0">
                  <a:moveTo>
                    <a:pt x="212" y="0"/>
                  </a:moveTo>
                  <a:cubicBezTo>
                    <a:pt x="187" y="0"/>
                    <a:pt x="162" y="4"/>
                    <a:pt x="136" y="10"/>
                  </a:cubicBezTo>
                  <a:cubicBezTo>
                    <a:pt x="27" y="37"/>
                    <a:pt x="0" y="146"/>
                    <a:pt x="27" y="254"/>
                  </a:cubicBezTo>
                  <a:cubicBezTo>
                    <a:pt x="47" y="313"/>
                    <a:pt x="109" y="357"/>
                    <a:pt x="182" y="357"/>
                  </a:cubicBezTo>
                  <a:cubicBezTo>
                    <a:pt x="211" y="357"/>
                    <a:pt x="241" y="351"/>
                    <a:pt x="272" y="336"/>
                  </a:cubicBezTo>
                  <a:cubicBezTo>
                    <a:pt x="380" y="308"/>
                    <a:pt x="407" y="200"/>
                    <a:pt x="380" y="119"/>
                  </a:cubicBezTo>
                  <a:cubicBezTo>
                    <a:pt x="359" y="36"/>
                    <a:pt x="291" y="0"/>
                    <a:pt x="2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8" name="Google Shape;1598;p20"/>
            <p:cNvSpPr/>
            <p:nvPr/>
          </p:nvSpPr>
          <p:spPr>
            <a:xfrm>
              <a:off x="8063067" y="3112506"/>
              <a:ext cx="121356" cy="66594"/>
            </a:xfrm>
            <a:custGeom>
              <a:avLst/>
              <a:gdLst/>
              <a:ahLst/>
              <a:cxnLst/>
              <a:rect l="l" t="t" r="r" b="b"/>
              <a:pathLst>
                <a:path w="1682" h="923" extrusionOk="0">
                  <a:moveTo>
                    <a:pt x="217" y="1"/>
                  </a:moveTo>
                  <a:cubicBezTo>
                    <a:pt x="54" y="28"/>
                    <a:pt x="0" y="136"/>
                    <a:pt x="54" y="272"/>
                  </a:cubicBezTo>
                  <a:cubicBezTo>
                    <a:pt x="54" y="299"/>
                    <a:pt x="81" y="353"/>
                    <a:pt x="136" y="353"/>
                  </a:cubicBezTo>
                  <a:lnTo>
                    <a:pt x="1600" y="923"/>
                  </a:lnTo>
                  <a:lnTo>
                    <a:pt x="1682" y="814"/>
                  </a:lnTo>
                  <a:lnTo>
                    <a:pt x="21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9" name="Google Shape;1599;p20"/>
            <p:cNvSpPr/>
            <p:nvPr/>
          </p:nvSpPr>
          <p:spPr>
            <a:xfrm>
              <a:off x="8170644" y="3158826"/>
              <a:ext cx="39250" cy="37157"/>
            </a:xfrm>
            <a:custGeom>
              <a:avLst/>
              <a:gdLst/>
              <a:ahLst/>
              <a:cxnLst/>
              <a:rect l="l" t="t" r="r" b="b"/>
              <a:pathLst>
                <a:path w="544" h="515" extrusionOk="0">
                  <a:moveTo>
                    <a:pt x="263" y="0"/>
                  </a:moveTo>
                  <a:cubicBezTo>
                    <a:pt x="161" y="0"/>
                    <a:pt x="70" y="40"/>
                    <a:pt x="28" y="145"/>
                  </a:cubicBezTo>
                  <a:cubicBezTo>
                    <a:pt x="1" y="281"/>
                    <a:pt x="28" y="417"/>
                    <a:pt x="164" y="471"/>
                  </a:cubicBezTo>
                  <a:cubicBezTo>
                    <a:pt x="210" y="499"/>
                    <a:pt x="257" y="514"/>
                    <a:pt x="301" y="514"/>
                  </a:cubicBezTo>
                  <a:cubicBezTo>
                    <a:pt x="383" y="514"/>
                    <a:pt x="454" y="459"/>
                    <a:pt x="489" y="335"/>
                  </a:cubicBezTo>
                  <a:cubicBezTo>
                    <a:pt x="543" y="200"/>
                    <a:pt x="489" y="64"/>
                    <a:pt x="354" y="10"/>
                  </a:cubicBezTo>
                  <a:cubicBezTo>
                    <a:pt x="323" y="4"/>
                    <a:pt x="293"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0" name="Google Shape;1600;p20"/>
            <p:cNvSpPr/>
            <p:nvPr/>
          </p:nvSpPr>
          <p:spPr>
            <a:xfrm>
              <a:off x="8019993" y="3165248"/>
              <a:ext cx="45094" cy="94084"/>
            </a:xfrm>
            <a:custGeom>
              <a:avLst/>
              <a:gdLst/>
              <a:ahLst/>
              <a:cxnLst/>
              <a:rect l="l" t="t" r="r" b="b"/>
              <a:pathLst>
                <a:path w="625" h="1304" extrusionOk="0">
                  <a:moveTo>
                    <a:pt x="107" y="1"/>
                  </a:moveTo>
                  <a:cubicBezTo>
                    <a:pt x="62" y="1"/>
                    <a:pt x="31" y="34"/>
                    <a:pt x="0" y="111"/>
                  </a:cubicBezTo>
                  <a:lnTo>
                    <a:pt x="0" y="192"/>
                  </a:lnTo>
                  <a:lnTo>
                    <a:pt x="516" y="1304"/>
                  </a:lnTo>
                  <a:lnTo>
                    <a:pt x="624" y="1277"/>
                  </a:lnTo>
                  <a:lnTo>
                    <a:pt x="245" y="56"/>
                  </a:lnTo>
                  <a:cubicBezTo>
                    <a:pt x="185" y="21"/>
                    <a:pt x="142" y="1"/>
                    <a:pt x="1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1" name="Google Shape;1601;p20"/>
            <p:cNvSpPr/>
            <p:nvPr/>
          </p:nvSpPr>
          <p:spPr>
            <a:xfrm>
              <a:off x="8045463" y="3250747"/>
              <a:ext cx="29365" cy="26912"/>
            </a:xfrm>
            <a:custGeom>
              <a:avLst/>
              <a:gdLst/>
              <a:ahLst/>
              <a:cxnLst/>
              <a:rect l="l" t="t" r="r" b="b"/>
              <a:pathLst>
                <a:path w="407" h="373" extrusionOk="0">
                  <a:moveTo>
                    <a:pt x="208" y="1"/>
                  </a:moveTo>
                  <a:cubicBezTo>
                    <a:pt x="185" y="1"/>
                    <a:pt x="161" y="4"/>
                    <a:pt x="136" y="11"/>
                  </a:cubicBezTo>
                  <a:cubicBezTo>
                    <a:pt x="27" y="65"/>
                    <a:pt x="0" y="146"/>
                    <a:pt x="27" y="255"/>
                  </a:cubicBezTo>
                  <a:cubicBezTo>
                    <a:pt x="48" y="338"/>
                    <a:pt x="132" y="373"/>
                    <a:pt x="207" y="373"/>
                  </a:cubicBezTo>
                  <a:cubicBezTo>
                    <a:pt x="230" y="373"/>
                    <a:pt x="252" y="370"/>
                    <a:pt x="271" y="363"/>
                  </a:cubicBezTo>
                  <a:cubicBezTo>
                    <a:pt x="380" y="336"/>
                    <a:pt x="407" y="227"/>
                    <a:pt x="380" y="119"/>
                  </a:cubicBezTo>
                  <a:cubicBezTo>
                    <a:pt x="338" y="36"/>
                    <a:pt x="281" y="1"/>
                    <a:pt x="2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2" name="Google Shape;1602;p20"/>
            <p:cNvSpPr/>
            <p:nvPr/>
          </p:nvSpPr>
          <p:spPr>
            <a:xfrm>
              <a:off x="7918189" y="3169793"/>
              <a:ext cx="66667" cy="118903"/>
            </a:xfrm>
            <a:custGeom>
              <a:avLst/>
              <a:gdLst/>
              <a:ahLst/>
              <a:cxnLst/>
              <a:rect l="l" t="t" r="r" b="b"/>
              <a:pathLst>
                <a:path w="924" h="1648" extrusionOk="0">
                  <a:moveTo>
                    <a:pt x="744" y="0"/>
                  </a:moveTo>
                  <a:cubicBezTo>
                    <a:pt x="716" y="0"/>
                    <a:pt x="686" y="7"/>
                    <a:pt x="652" y="20"/>
                  </a:cubicBezTo>
                  <a:cubicBezTo>
                    <a:pt x="598" y="20"/>
                    <a:pt x="571" y="48"/>
                    <a:pt x="571" y="75"/>
                  </a:cubicBezTo>
                  <a:lnTo>
                    <a:pt x="1" y="1594"/>
                  </a:lnTo>
                  <a:lnTo>
                    <a:pt x="109" y="1648"/>
                  </a:lnTo>
                  <a:lnTo>
                    <a:pt x="923" y="183"/>
                  </a:lnTo>
                  <a:cubicBezTo>
                    <a:pt x="882" y="61"/>
                    <a:pt x="827" y="0"/>
                    <a:pt x="7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3" name="Google Shape;1603;p20"/>
            <p:cNvSpPr/>
            <p:nvPr/>
          </p:nvSpPr>
          <p:spPr>
            <a:xfrm>
              <a:off x="7898636" y="3276216"/>
              <a:ext cx="39250" cy="35570"/>
            </a:xfrm>
            <a:custGeom>
              <a:avLst/>
              <a:gdLst/>
              <a:ahLst/>
              <a:cxnLst/>
              <a:rect l="l" t="t" r="r" b="b"/>
              <a:pathLst>
                <a:path w="544" h="493" extrusionOk="0">
                  <a:moveTo>
                    <a:pt x="286" y="1"/>
                  </a:moveTo>
                  <a:cubicBezTo>
                    <a:pt x="177" y="1"/>
                    <a:pt x="70" y="41"/>
                    <a:pt x="28" y="146"/>
                  </a:cubicBezTo>
                  <a:cubicBezTo>
                    <a:pt x="1" y="281"/>
                    <a:pt x="28" y="417"/>
                    <a:pt x="163" y="471"/>
                  </a:cubicBezTo>
                  <a:cubicBezTo>
                    <a:pt x="198" y="485"/>
                    <a:pt x="234" y="492"/>
                    <a:pt x="267" y="492"/>
                  </a:cubicBezTo>
                  <a:cubicBezTo>
                    <a:pt x="364" y="492"/>
                    <a:pt x="449" y="436"/>
                    <a:pt x="489" y="336"/>
                  </a:cubicBezTo>
                  <a:cubicBezTo>
                    <a:pt x="543" y="200"/>
                    <a:pt x="489" y="64"/>
                    <a:pt x="380" y="10"/>
                  </a:cubicBezTo>
                  <a:cubicBezTo>
                    <a:pt x="350" y="4"/>
                    <a:pt x="318" y="1"/>
                    <a:pt x="2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4" name="Google Shape;1604;p20"/>
            <p:cNvSpPr/>
            <p:nvPr/>
          </p:nvSpPr>
          <p:spPr>
            <a:xfrm>
              <a:off x="7837957" y="3124266"/>
              <a:ext cx="94011" cy="45094"/>
            </a:xfrm>
            <a:custGeom>
              <a:avLst/>
              <a:gdLst/>
              <a:ahLst/>
              <a:cxnLst/>
              <a:rect l="l" t="t" r="r" b="b"/>
              <a:pathLst>
                <a:path w="1303" h="625" extrusionOk="0">
                  <a:moveTo>
                    <a:pt x="1113" y="0"/>
                  </a:moveTo>
                  <a:lnTo>
                    <a:pt x="1" y="516"/>
                  </a:lnTo>
                  <a:lnTo>
                    <a:pt x="28" y="624"/>
                  </a:lnTo>
                  <a:lnTo>
                    <a:pt x="1249" y="245"/>
                  </a:lnTo>
                  <a:cubicBezTo>
                    <a:pt x="1303" y="109"/>
                    <a:pt x="1303" y="55"/>
                    <a:pt x="1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5" name="Google Shape;1605;p20"/>
            <p:cNvSpPr/>
            <p:nvPr/>
          </p:nvSpPr>
          <p:spPr>
            <a:xfrm>
              <a:off x="7818405" y="3150962"/>
              <a:ext cx="29437" cy="26912"/>
            </a:xfrm>
            <a:custGeom>
              <a:avLst/>
              <a:gdLst/>
              <a:ahLst/>
              <a:cxnLst/>
              <a:rect l="l" t="t" r="r" b="b"/>
              <a:pathLst>
                <a:path w="408" h="373" extrusionOk="0">
                  <a:moveTo>
                    <a:pt x="197" y="0"/>
                  </a:moveTo>
                  <a:cubicBezTo>
                    <a:pt x="176" y="0"/>
                    <a:pt x="155" y="4"/>
                    <a:pt x="136" y="10"/>
                  </a:cubicBezTo>
                  <a:cubicBezTo>
                    <a:pt x="28" y="92"/>
                    <a:pt x="1" y="173"/>
                    <a:pt x="28" y="254"/>
                  </a:cubicBezTo>
                  <a:cubicBezTo>
                    <a:pt x="48" y="337"/>
                    <a:pt x="117" y="373"/>
                    <a:pt x="184" y="373"/>
                  </a:cubicBezTo>
                  <a:cubicBezTo>
                    <a:pt x="205" y="373"/>
                    <a:pt x="226" y="369"/>
                    <a:pt x="245" y="363"/>
                  </a:cubicBezTo>
                  <a:cubicBezTo>
                    <a:pt x="353" y="309"/>
                    <a:pt x="407" y="227"/>
                    <a:pt x="353" y="119"/>
                  </a:cubicBezTo>
                  <a:cubicBezTo>
                    <a:pt x="333" y="36"/>
                    <a:pt x="264" y="0"/>
                    <a:pt x="1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6" name="Google Shape;1606;p20"/>
            <p:cNvSpPr/>
            <p:nvPr/>
          </p:nvSpPr>
          <p:spPr>
            <a:xfrm>
              <a:off x="7808664" y="3022534"/>
              <a:ext cx="121356" cy="66594"/>
            </a:xfrm>
            <a:custGeom>
              <a:avLst/>
              <a:gdLst/>
              <a:ahLst/>
              <a:cxnLst/>
              <a:rect l="l" t="t" r="r" b="b"/>
              <a:pathLst>
                <a:path w="1682" h="923" extrusionOk="0">
                  <a:moveTo>
                    <a:pt x="54" y="0"/>
                  </a:moveTo>
                  <a:lnTo>
                    <a:pt x="0" y="109"/>
                  </a:lnTo>
                  <a:lnTo>
                    <a:pt x="1438" y="922"/>
                  </a:lnTo>
                  <a:cubicBezTo>
                    <a:pt x="1627" y="868"/>
                    <a:pt x="1682" y="787"/>
                    <a:pt x="1627" y="651"/>
                  </a:cubicBezTo>
                  <a:cubicBezTo>
                    <a:pt x="1627" y="597"/>
                    <a:pt x="1573" y="570"/>
                    <a:pt x="1546" y="570"/>
                  </a:cubicBezTo>
                  <a:lnTo>
                    <a:pt x="5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7" name="Google Shape;1607;p20"/>
            <p:cNvSpPr/>
            <p:nvPr/>
          </p:nvSpPr>
          <p:spPr>
            <a:xfrm>
              <a:off x="7783195" y="3004207"/>
              <a:ext cx="39177" cy="36652"/>
            </a:xfrm>
            <a:custGeom>
              <a:avLst/>
              <a:gdLst/>
              <a:ahLst/>
              <a:cxnLst/>
              <a:rect l="l" t="t" r="r" b="b"/>
              <a:pathLst>
                <a:path w="543" h="508" extrusionOk="0">
                  <a:moveTo>
                    <a:pt x="286" y="0"/>
                  </a:moveTo>
                  <a:cubicBezTo>
                    <a:pt x="177" y="0"/>
                    <a:pt x="70" y="40"/>
                    <a:pt x="28" y="146"/>
                  </a:cubicBezTo>
                  <a:cubicBezTo>
                    <a:pt x="0" y="281"/>
                    <a:pt x="28" y="417"/>
                    <a:pt x="163" y="498"/>
                  </a:cubicBezTo>
                  <a:cubicBezTo>
                    <a:pt x="194" y="504"/>
                    <a:pt x="224" y="508"/>
                    <a:pt x="254" y="508"/>
                  </a:cubicBezTo>
                  <a:cubicBezTo>
                    <a:pt x="357" y="508"/>
                    <a:pt x="453" y="468"/>
                    <a:pt x="516" y="363"/>
                  </a:cubicBezTo>
                  <a:cubicBezTo>
                    <a:pt x="543" y="227"/>
                    <a:pt x="516" y="91"/>
                    <a:pt x="380" y="10"/>
                  </a:cubicBezTo>
                  <a:cubicBezTo>
                    <a:pt x="350" y="4"/>
                    <a:pt x="318" y="0"/>
                    <a:pt x="2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8" name="Google Shape;1608;p20"/>
            <p:cNvSpPr/>
            <p:nvPr/>
          </p:nvSpPr>
          <p:spPr>
            <a:xfrm>
              <a:off x="7928001" y="2942230"/>
              <a:ext cx="43146" cy="92568"/>
            </a:xfrm>
            <a:custGeom>
              <a:avLst/>
              <a:gdLst/>
              <a:ahLst/>
              <a:cxnLst/>
              <a:rect l="l" t="t" r="r" b="b"/>
              <a:pathLst>
                <a:path w="598" h="1283" extrusionOk="0">
                  <a:moveTo>
                    <a:pt x="82" y="1"/>
                  </a:moveTo>
                  <a:lnTo>
                    <a:pt x="1" y="28"/>
                  </a:lnTo>
                  <a:lnTo>
                    <a:pt x="353" y="1249"/>
                  </a:lnTo>
                  <a:cubicBezTo>
                    <a:pt x="406" y="1270"/>
                    <a:pt x="450" y="1283"/>
                    <a:pt x="486" y="1283"/>
                  </a:cubicBezTo>
                  <a:cubicBezTo>
                    <a:pt x="544" y="1283"/>
                    <a:pt x="581" y="1250"/>
                    <a:pt x="597" y="1167"/>
                  </a:cubicBezTo>
                  <a:lnTo>
                    <a:pt x="597" y="1113"/>
                  </a:lnTo>
                  <a:lnTo>
                    <a:pt x="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9" name="Google Shape;1609;p20"/>
            <p:cNvSpPr/>
            <p:nvPr/>
          </p:nvSpPr>
          <p:spPr>
            <a:xfrm>
              <a:off x="7914293" y="2923976"/>
              <a:ext cx="31385" cy="25830"/>
            </a:xfrm>
            <a:custGeom>
              <a:avLst/>
              <a:gdLst/>
              <a:ahLst/>
              <a:cxnLst/>
              <a:rect l="l" t="t" r="r" b="b"/>
              <a:pathLst>
                <a:path w="435" h="358" extrusionOk="0">
                  <a:moveTo>
                    <a:pt x="224" y="0"/>
                  </a:moveTo>
                  <a:cubicBezTo>
                    <a:pt x="203" y="0"/>
                    <a:pt x="183" y="3"/>
                    <a:pt x="163" y="10"/>
                  </a:cubicBezTo>
                  <a:cubicBezTo>
                    <a:pt x="55" y="37"/>
                    <a:pt x="1" y="145"/>
                    <a:pt x="55" y="254"/>
                  </a:cubicBezTo>
                  <a:cubicBezTo>
                    <a:pt x="75" y="313"/>
                    <a:pt x="136" y="357"/>
                    <a:pt x="200" y="357"/>
                  </a:cubicBezTo>
                  <a:cubicBezTo>
                    <a:pt x="224" y="357"/>
                    <a:pt x="249" y="350"/>
                    <a:pt x="272" y="335"/>
                  </a:cubicBezTo>
                  <a:cubicBezTo>
                    <a:pt x="380" y="308"/>
                    <a:pt x="435" y="200"/>
                    <a:pt x="380" y="118"/>
                  </a:cubicBezTo>
                  <a:cubicBezTo>
                    <a:pt x="360" y="35"/>
                    <a:pt x="292" y="0"/>
                    <a:pt x="2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0" name="Google Shape;1610;p20"/>
            <p:cNvSpPr/>
            <p:nvPr/>
          </p:nvSpPr>
          <p:spPr>
            <a:xfrm>
              <a:off x="7861479" y="2965679"/>
              <a:ext cx="270130" cy="270202"/>
            </a:xfrm>
            <a:custGeom>
              <a:avLst/>
              <a:gdLst/>
              <a:ahLst/>
              <a:cxnLst/>
              <a:rect l="l" t="t" r="r" b="b"/>
              <a:pathLst>
                <a:path w="3744" h="3745" extrusionOk="0">
                  <a:moveTo>
                    <a:pt x="1922" y="1"/>
                  </a:moveTo>
                  <a:cubicBezTo>
                    <a:pt x="1905" y="1"/>
                    <a:pt x="1889" y="1"/>
                    <a:pt x="1872" y="1"/>
                  </a:cubicBezTo>
                  <a:cubicBezTo>
                    <a:pt x="841" y="1"/>
                    <a:pt x="0" y="815"/>
                    <a:pt x="0" y="1873"/>
                  </a:cubicBezTo>
                  <a:cubicBezTo>
                    <a:pt x="0" y="2877"/>
                    <a:pt x="814" y="3745"/>
                    <a:pt x="1872" y="3745"/>
                  </a:cubicBezTo>
                  <a:cubicBezTo>
                    <a:pt x="2875" y="3745"/>
                    <a:pt x="3743" y="2931"/>
                    <a:pt x="3743" y="1873"/>
                  </a:cubicBezTo>
                  <a:cubicBezTo>
                    <a:pt x="3743" y="832"/>
                    <a:pt x="2955" y="1"/>
                    <a:pt x="19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1" name="Google Shape;1611;p20"/>
            <p:cNvSpPr/>
            <p:nvPr/>
          </p:nvSpPr>
          <p:spPr>
            <a:xfrm>
              <a:off x="7967179" y="2856154"/>
              <a:ext cx="31385" cy="157648"/>
            </a:xfrm>
            <a:custGeom>
              <a:avLst/>
              <a:gdLst/>
              <a:ahLst/>
              <a:cxnLst/>
              <a:rect l="l" t="t" r="r" b="b"/>
              <a:pathLst>
                <a:path w="435" h="2185" extrusionOk="0">
                  <a:moveTo>
                    <a:pt x="136" y="1"/>
                  </a:moveTo>
                  <a:lnTo>
                    <a:pt x="0" y="2035"/>
                  </a:lnTo>
                  <a:cubicBezTo>
                    <a:pt x="74" y="2138"/>
                    <a:pt x="147" y="2185"/>
                    <a:pt x="221" y="2185"/>
                  </a:cubicBezTo>
                  <a:cubicBezTo>
                    <a:pt x="283" y="2185"/>
                    <a:pt x="345" y="2151"/>
                    <a:pt x="407" y="2089"/>
                  </a:cubicBezTo>
                  <a:cubicBezTo>
                    <a:pt x="434" y="2062"/>
                    <a:pt x="434" y="2035"/>
                    <a:pt x="434" y="1953"/>
                  </a:cubicBezTo>
                  <a:lnTo>
                    <a:pt x="29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2" name="Google Shape;1612;p20"/>
            <p:cNvSpPr/>
            <p:nvPr/>
          </p:nvSpPr>
          <p:spPr>
            <a:xfrm>
              <a:off x="7961263" y="2820944"/>
              <a:ext cx="45094" cy="45094"/>
            </a:xfrm>
            <a:custGeom>
              <a:avLst/>
              <a:gdLst/>
              <a:ahLst/>
              <a:cxnLst/>
              <a:rect l="l" t="t" r="r" b="b"/>
              <a:pathLst>
                <a:path w="625" h="625" extrusionOk="0">
                  <a:moveTo>
                    <a:pt x="326" y="0"/>
                  </a:moveTo>
                  <a:cubicBezTo>
                    <a:pt x="136" y="0"/>
                    <a:pt x="1" y="136"/>
                    <a:pt x="1" y="326"/>
                  </a:cubicBezTo>
                  <a:cubicBezTo>
                    <a:pt x="1" y="489"/>
                    <a:pt x="136" y="624"/>
                    <a:pt x="326" y="624"/>
                  </a:cubicBezTo>
                  <a:cubicBezTo>
                    <a:pt x="489" y="624"/>
                    <a:pt x="625" y="489"/>
                    <a:pt x="625" y="326"/>
                  </a:cubicBezTo>
                  <a:cubicBezTo>
                    <a:pt x="625" y="136"/>
                    <a:pt x="489" y="0"/>
                    <a:pt x="3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3" name="Google Shape;1613;p20"/>
            <p:cNvSpPr/>
            <p:nvPr/>
          </p:nvSpPr>
          <p:spPr>
            <a:xfrm>
              <a:off x="8047699" y="2946198"/>
              <a:ext cx="95671" cy="91053"/>
            </a:xfrm>
            <a:custGeom>
              <a:avLst/>
              <a:gdLst/>
              <a:ahLst/>
              <a:cxnLst/>
              <a:rect l="l" t="t" r="r" b="b"/>
              <a:pathLst>
                <a:path w="1326" h="1262" extrusionOk="0">
                  <a:moveTo>
                    <a:pt x="1217" y="0"/>
                  </a:moveTo>
                  <a:lnTo>
                    <a:pt x="23" y="1031"/>
                  </a:lnTo>
                  <a:cubicBezTo>
                    <a:pt x="1" y="1165"/>
                    <a:pt x="52" y="1262"/>
                    <a:pt x="162" y="1262"/>
                  </a:cubicBezTo>
                  <a:cubicBezTo>
                    <a:pt x="185" y="1262"/>
                    <a:pt x="211" y="1257"/>
                    <a:pt x="240" y="1248"/>
                  </a:cubicBezTo>
                  <a:cubicBezTo>
                    <a:pt x="267" y="1248"/>
                    <a:pt x="294" y="1248"/>
                    <a:pt x="349" y="1221"/>
                  </a:cubicBezTo>
                  <a:lnTo>
                    <a:pt x="1325" y="109"/>
                  </a:lnTo>
                  <a:lnTo>
                    <a:pt x="121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4" name="Google Shape;1614;p20"/>
            <p:cNvSpPr/>
            <p:nvPr/>
          </p:nvSpPr>
          <p:spPr>
            <a:xfrm>
              <a:off x="8123674" y="2926573"/>
              <a:ext cx="39250" cy="35353"/>
            </a:xfrm>
            <a:custGeom>
              <a:avLst/>
              <a:gdLst/>
              <a:ahLst/>
              <a:cxnLst/>
              <a:rect l="l" t="t" r="r" b="b"/>
              <a:pathLst>
                <a:path w="544" h="490" extrusionOk="0">
                  <a:moveTo>
                    <a:pt x="262" y="1"/>
                  </a:moveTo>
                  <a:cubicBezTo>
                    <a:pt x="204" y="1"/>
                    <a:pt x="150" y="28"/>
                    <a:pt x="109" y="82"/>
                  </a:cubicBezTo>
                  <a:cubicBezTo>
                    <a:pt x="1" y="164"/>
                    <a:pt x="1" y="299"/>
                    <a:pt x="109" y="408"/>
                  </a:cubicBezTo>
                  <a:cubicBezTo>
                    <a:pt x="150" y="462"/>
                    <a:pt x="204" y="489"/>
                    <a:pt x="262" y="489"/>
                  </a:cubicBezTo>
                  <a:cubicBezTo>
                    <a:pt x="320" y="489"/>
                    <a:pt x="381" y="462"/>
                    <a:pt x="435" y="408"/>
                  </a:cubicBezTo>
                  <a:cubicBezTo>
                    <a:pt x="543" y="299"/>
                    <a:pt x="543" y="164"/>
                    <a:pt x="435" y="82"/>
                  </a:cubicBezTo>
                  <a:cubicBezTo>
                    <a:pt x="381" y="28"/>
                    <a:pt x="320" y="1"/>
                    <a:pt x="2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5" name="Google Shape;1615;p20"/>
            <p:cNvSpPr/>
            <p:nvPr/>
          </p:nvSpPr>
          <p:spPr>
            <a:xfrm>
              <a:off x="8078724" y="3071452"/>
              <a:ext cx="162482" cy="31385"/>
            </a:xfrm>
            <a:custGeom>
              <a:avLst/>
              <a:gdLst/>
              <a:ahLst/>
              <a:cxnLst/>
              <a:rect l="l" t="t" r="r" b="b"/>
              <a:pathLst>
                <a:path w="2252" h="435" extrusionOk="0">
                  <a:moveTo>
                    <a:pt x="217" y="0"/>
                  </a:moveTo>
                  <a:cubicBezTo>
                    <a:pt x="0" y="136"/>
                    <a:pt x="0" y="271"/>
                    <a:pt x="136" y="407"/>
                  </a:cubicBezTo>
                  <a:cubicBezTo>
                    <a:pt x="190" y="434"/>
                    <a:pt x="217" y="434"/>
                    <a:pt x="271" y="434"/>
                  </a:cubicBezTo>
                  <a:lnTo>
                    <a:pt x="2251" y="298"/>
                  </a:lnTo>
                  <a:lnTo>
                    <a:pt x="2251" y="136"/>
                  </a:lnTo>
                  <a:lnTo>
                    <a:pt x="21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6" name="Google Shape;1616;p20"/>
            <p:cNvSpPr/>
            <p:nvPr/>
          </p:nvSpPr>
          <p:spPr>
            <a:xfrm>
              <a:off x="8229374" y="3065536"/>
              <a:ext cx="45094" cy="45094"/>
            </a:xfrm>
            <a:custGeom>
              <a:avLst/>
              <a:gdLst/>
              <a:ahLst/>
              <a:cxnLst/>
              <a:rect l="l" t="t" r="r" b="b"/>
              <a:pathLst>
                <a:path w="625" h="625" extrusionOk="0">
                  <a:moveTo>
                    <a:pt x="299" y="1"/>
                  </a:moveTo>
                  <a:cubicBezTo>
                    <a:pt x="136" y="1"/>
                    <a:pt x="1" y="136"/>
                    <a:pt x="1" y="326"/>
                  </a:cubicBezTo>
                  <a:cubicBezTo>
                    <a:pt x="1" y="489"/>
                    <a:pt x="136" y="625"/>
                    <a:pt x="299" y="625"/>
                  </a:cubicBezTo>
                  <a:cubicBezTo>
                    <a:pt x="462" y="625"/>
                    <a:pt x="624" y="489"/>
                    <a:pt x="597" y="326"/>
                  </a:cubicBezTo>
                  <a:cubicBezTo>
                    <a:pt x="597" y="136"/>
                    <a:pt x="462" y="1"/>
                    <a:pt x="2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7" name="Google Shape;1617;p20"/>
            <p:cNvSpPr/>
            <p:nvPr/>
          </p:nvSpPr>
          <p:spPr>
            <a:xfrm>
              <a:off x="8057440" y="3153271"/>
              <a:ext cx="89827" cy="94372"/>
            </a:xfrm>
            <a:custGeom>
              <a:avLst/>
              <a:gdLst/>
              <a:ahLst/>
              <a:cxnLst/>
              <a:rect l="l" t="t" r="r" b="b"/>
              <a:pathLst>
                <a:path w="1245" h="1308" extrusionOk="0">
                  <a:moveTo>
                    <a:pt x="209" y="0"/>
                  </a:moveTo>
                  <a:cubicBezTo>
                    <a:pt x="80" y="0"/>
                    <a:pt x="0" y="80"/>
                    <a:pt x="24" y="222"/>
                  </a:cubicBezTo>
                  <a:cubicBezTo>
                    <a:pt x="24" y="249"/>
                    <a:pt x="24" y="277"/>
                    <a:pt x="78" y="331"/>
                  </a:cubicBezTo>
                  <a:lnTo>
                    <a:pt x="1190" y="1307"/>
                  </a:lnTo>
                  <a:lnTo>
                    <a:pt x="1244" y="1199"/>
                  </a:lnTo>
                  <a:lnTo>
                    <a:pt x="268" y="5"/>
                  </a:lnTo>
                  <a:cubicBezTo>
                    <a:pt x="247" y="2"/>
                    <a:pt x="228" y="0"/>
                    <a:pt x="2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8" name="Google Shape;1618;p20"/>
            <p:cNvSpPr/>
            <p:nvPr/>
          </p:nvSpPr>
          <p:spPr>
            <a:xfrm>
              <a:off x="8133486" y="3229967"/>
              <a:ext cx="39250" cy="35281"/>
            </a:xfrm>
            <a:custGeom>
              <a:avLst/>
              <a:gdLst/>
              <a:ahLst/>
              <a:cxnLst/>
              <a:rect l="l" t="t" r="r" b="b"/>
              <a:pathLst>
                <a:path w="544" h="489" extrusionOk="0">
                  <a:moveTo>
                    <a:pt x="262" y="0"/>
                  </a:moveTo>
                  <a:cubicBezTo>
                    <a:pt x="204" y="0"/>
                    <a:pt x="150" y="27"/>
                    <a:pt x="109" y="82"/>
                  </a:cubicBezTo>
                  <a:cubicBezTo>
                    <a:pt x="1" y="163"/>
                    <a:pt x="1" y="299"/>
                    <a:pt x="109" y="407"/>
                  </a:cubicBezTo>
                  <a:cubicBezTo>
                    <a:pt x="150" y="461"/>
                    <a:pt x="204" y="488"/>
                    <a:pt x="262" y="488"/>
                  </a:cubicBezTo>
                  <a:cubicBezTo>
                    <a:pt x="319" y="488"/>
                    <a:pt x="380" y="461"/>
                    <a:pt x="435" y="407"/>
                  </a:cubicBezTo>
                  <a:cubicBezTo>
                    <a:pt x="543" y="299"/>
                    <a:pt x="543" y="163"/>
                    <a:pt x="435" y="82"/>
                  </a:cubicBezTo>
                  <a:cubicBezTo>
                    <a:pt x="380" y="27"/>
                    <a:pt x="319" y="0"/>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9" name="Google Shape;1619;p20"/>
            <p:cNvSpPr/>
            <p:nvPr/>
          </p:nvSpPr>
          <p:spPr>
            <a:xfrm>
              <a:off x="7994524" y="3186027"/>
              <a:ext cx="31385" cy="159451"/>
            </a:xfrm>
            <a:custGeom>
              <a:avLst/>
              <a:gdLst/>
              <a:ahLst/>
              <a:cxnLst/>
              <a:rect l="l" t="t" r="r" b="b"/>
              <a:pathLst>
                <a:path w="435" h="2210" extrusionOk="0">
                  <a:moveTo>
                    <a:pt x="208" y="0"/>
                  </a:moveTo>
                  <a:cubicBezTo>
                    <a:pt x="148" y="0"/>
                    <a:pt x="88" y="34"/>
                    <a:pt x="28" y="94"/>
                  </a:cubicBezTo>
                  <a:cubicBezTo>
                    <a:pt x="1" y="148"/>
                    <a:pt x="1" y="175"/>
                    <a:pt x="1" y="229"/>
                  </a:cubicBezTo>
                  <a:lnTo>
                    <a:pt x="109" y="2209"/>
                  </a:lnTo>
                  <a:lnTo>
                    <a:pt x="299" y="2209"/>
                  </a:lnTo>
                  <a:lnTo>
                    <a:pt x="435" y="175"/>
                  </a:lnTo>
                  <a:cubicBezTo>
                    <a:pt x="359" y="54"/>
                    <a:pt x="283" y="0"/>
                    <a:pt x="2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0" name="Google Shape;1620;p20"/>
            <p:cNvSpPr/>
            <p:nvPr/>
          </p:nvSpPr>
          <p:spPr>
            <a:xfrm>
              <a:off x="7986732" y="3333648"/>
              <a:ext cx="43146" cy="43362"/>
            </a:xfrm>
            <a:custGeom>
              <a:avLst/>
              <a:gdLst/>
              <a:ahLst/>
              <a:cxnLst/>
              <a:rect l="l" t="t" r="r" b="b"/>
              <a:pathLst>
                <a:path w="598" h="601" extrusionOk="0">
                  <a:moveTo>
                    <a:pt x="299" y="1"/>
                  </a:moveTo>
                  <a:cubicBezTo>
                    <a:pt x="136" y="1"/>
                    <a:pt x="0" y="136"/>
                    <a:pt x="0" y="299"/>
                  </a:cubicBezTo>
                  <a:cubicBezTo>
                    <a:pt x="0" y="473"/>
                    <a:pt x="114" y="601"/>
                    <a:pt x="257" y="601"/>
                  </a:cubicBezTo>
                  <a:cubicBezTo>
                    <a:pt x="271" y="601"/>
                    <a:pt x="285" y="600"/>
                    <a:pt x="299" y="597"/>
                  </a:cubicBezTo>
                  <a:cubicBezTo>
                    <a:pt x="461" y="597"/>
                    <a:pt x="597" y="462"/>
                    <a:pt x="597" y="299"/>
                  </a:cubicBezTo>
                  <a:cubicBezTo>
                    <a:pt x="597" y="136"/>
                    <a:pt x="461" y="1"/>
                    <a:pt x="2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1" name="Google Shape;1621;p20"/>
            <p:cNvSpPr/>
            <p:nvPr/>
          </p:nvSpPr>
          <p:spPr>
            <a:xfrm>
              <a:off x="7849718" y="3163083"/>
              <a:ext cx="95599" cy="92352"/>
            </a:xfrm>
            <a:custGeom>
              <a:avLst/>
              <a:gdLst/>
              <a:ahLst/>
              <a:cxnLst/>
              <a:rect l="l" t="t" r="r" b="b"/>
              <a:pathLst>
                <a:path w="1325" h="1280" extrusionOk="0">
                  <a:moveTo>
                    <a:pt x="1133" y="1"/>
                  </a:moveTo>
                  <a:cubicBezTo>
                    <a:pt x="1118" y="1"/>
                    <a:pt x="1102" y="2"/>
                    <a:pt x="1086" y="5"/>
                  </a:cubicBezTo>
                  <a:cubicBezTo>
                    <a:pt x="1031" y="5"/>
                    <a:pt x="1004" y="5"/>
                    <a:pt x="977" y="59"/>
                  </a:cubicBezTo>
                  <a:lnTo>
                    <a:pt x="1" y="1171"/>
                  </a:lnTo>
                  <a:lnTo>
                    <a:pt x="82" y="1280"/>
                  </a:lnTo>
                  <a:lnTo>
                    <a:pt x="1275" y="249"/>
                  </a:lnTo>
                  <a:cubicBezTo>
                    <a:pt x="1324" y="103"/>
                    <a:pt x="1264" y="1"/>
                    <a:pt x="11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2" name="Google Shape;1622;p20"/>
            <p:cNvSpPr/>
            <p:nvPr/>
          </p:nvSpPr>
          <p:spPr>
            <a:xfrm>
              <a:off x="7830165" y="3239707"/>
              <a:ext cx="37229" cy="35281"/>
            </a:xfrm>
            <a:custGeom>
              <a:avLst/>
              <a:gdLst/>
              <a:ahLst/>
              <a:cxnLst/>
              <a:rect l="l" t="t" r="r" b="b"/>
              <a:pathLst>
                <a:path w="516" h="489" extrusionOk="0">
                  <a:moveTo>
                    <a:pt x="231" y="1"/>
                  </a:moveTo>
                  <a:cubicBezTo>
                    <a:pt x="170" y="1"/>
                    <a:pt x="109" y="28"/>
                    <a:pt x="55" y="82"/>
                  </a:cubicBezTo>
                  <a:cubicBezTo>
                    <a:pt x="0" y="164"/>
                    <a:pt x="0" y="299"/>
                    <a:pt x="55" y="408"/>
                  </a:cubicBezTo>
                  <a:cubicBezTo>
                    <a:pt x="109" y="462"/>
                    <a:pt x="170" y="489"/>
                    <a:pt x="231" y="489"/>
                  </a:cubicBezTo>
                  <a:cubicBezTo>
                    <a:pt x="292" y="489"/>
                    <a:pt x="353" y="462"/>
                    <a:pt x="407" y="408"/>
                  </a:cubicBezTo>
                  <a:cubicBezTo>
                    <a:pt x="516" y="299"/>
                    <a:pt x="516" y="164"/>
                    <a:pt x="407" y="82"/>
                  </a:cubicBezTo>
                  <a:cubicBezTo>
                    <a:pt x="353" y="28"/>
                    <a:pt x="292" y="1"/>
                    <a:pt x="2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3" name="Google Shape;1623;p20"/>
            <p:cNvSpPr/>
            <p:nvPr/>
          </p:nvSpPr>
          <p:spPr>
            <a:xfrm>
              <a:off x="7751882" y="3098797"/>
              <a:ext cx="160534" cy="31385"/>
            </a:xfrm>
            <a:custGeom>
              <a:avLst/>
              <a:gdLst/>
              <a:ahLst/>
              <a:cxnLst/>
              <a:rect l="l" t="t" r="r" b="b"/>
              <a:pathLst>
                <a:path w="2225" h="435" extrusionOk="0">
                  <a:moveTo>
                    <a:pt x="1953" y="1"/>
                  </a:moveTo>
                  <a:lnTo>
                    <a:pt x="0" y="136"/>
                  </a:lnTo>
                  <a:lnTo>
                    <a:pt x="0" y="299"/>
                  </a:lnTo>
                  <a:lnTo>
                    <a:pt x="2035" y="435"/>
                  </a:lnTo>
                  <a:cubicBezTo>
                    <a:pt x="2225" y="299"/>
                    <a:pt x="2225" y="164"/>
                    <a:pt x="2089" y="28"/>
                  </a:cubicBezTo>
                  <a:cubicBezTo>
                    <a:pt x="2062" y="1"/>
                    <a:pt x="2035" y="1"/>
                    <a:pt x="19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4" name="Google Shape;1624;p20"/>
            <p:cNvSpPr/>
            <p:nvPr/>
          </p:nvSpPr>
          <p:spPr>
            <a:xfrm>
              <a:off x="7716672" y="3091005"/>
              <a:ext cx="45094" cy="43146"/>
            </a:xfrm>
            <a:custGeom>
              <a:avLst/>
              <a:gdLst/>
              <a:ahLst/>
              <a:cxnLst/>
              <a:rect l="l" t="t" r="r" b="b"/>
              <a:pathLst>
                <a:path w="625" h="598" extrusionOk="0">
                  <a:moveTo>
                    <a:pt x="326" y="0"/>
                  </a:moveTo>
                  <a:cubicBezTo>
                    <a:pt x="136" y="0"/>
                    <a:pt x="0" y="136"/>
                    <a:pt x="0" y="299"/>
                  </a:cubicBezTo>
                  <a:cubicBezTo>
                    <a:pt x="0" y="461"/>
                    <a:pt x="136" y="597"/>
                    <a:pt x="326" y="597"/>
                  </a:cubicBezTo>
                  <a:cubicBezTo>
                    <a:pt x="488" y="597"/>
                    <a:pt x="624" y="461"/>
                    <a:pt x="624" y="299"/>
                  </a:cubicBezTo>
                  <a:cubicBezTo>
                    <a:pt x="624" y="136"/>
                    <a:pt x="488" y="0"/>
                    <a:pt x="3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5" name="Google Shape;1625;p20"/>
            <p:cNvSpPr/>
            <p:nvPr/>
          </p:nvSpPr>
          <p:spPr>
            <a:xfrm>
              <a:off x="7843874" y="2953990"/>
              <a:ext cx="91198" cy="93290"/>
            </a:xfrm>
            <a:custGeom>
              <a:avLst/>
              <a:gdLst/>
              <a:ahLst/>
              <a:cxnLst/>
              <a:rect l="l" t="t" r="r" b="b"/>
              <a:pathLst>
                <a:path w="1264" h="1293" extrusionOk="0">
                  <a:moveTo>
                    <a:pt x="82" y="1"/>
                  </a:moveTo>
                  <a:lnTo>
                    <a:pt x="0" y="55"/>
                  </a:lnTo>
                  <a:lnTo>
                    <a:pt x="1004" y="1276"/>
                  </a:lnTo>
                  <a:cubicBezTo>
                    <a:pt x="1038" y="1287"/>
                    <a:pt x="1069" y="1292"/>
                    <a:pt x="1098" y="1292"/>
                  </a:cubicBezTo>
                  <a:cubicBezTo>
                    <a:pt x="1205" y="1292"/>
                    <a:pt x="1264" y="1214"/>
                    <a:pt x="1221" y="1086"/>
                  </a:cubicBezTo>
                  <a:cubicBezTo>
                    <a:pt x="1221" y="1059"/>
                    <a:pt x="1221" y="1004"/>
                    <a:pt x="1194" y="977"/>
                  </a:cubicBezTo>
                  <a:lnTo>
                    <a:pt x="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6" name="Google Shape;1626;p20"/>
            <p:cNvSpPr/>
            <p:nvPr/>
          </p:nvSpPr>
          <p:spPr>
            <a:xfrm>
              <a:off x="7820353" y="2935448"/>
              <a:ext cx="39250" cy="34271"/>
            </a:xfrm>
            <a:custGeom>
              <a:avLst/>
              <a:gdLst/>
              <a:ahLst/>
              <a:cxnLst/>
              <a:rect l="l" t="t" r="r" b="b"/>
              <a:pathLst>
                <a:path w="544" h="475" extrusionOk="0">
                  <a:moveTo>
                    <a:pt x="262" y="0"/>
                  </a:moveTo>
                  <a:cubicBezTo>
                    <a:pt x="204" y="0"/>
                    <a:pt x="150" y="14"/>
                    <a:pt x="109" y="41"/>
                  </a:cubicBezTo>
                  <a:cubicBezTo>
                    <a:pt x="1" y="149"/>
                    <a:pt x="1" y="285"/>
                    <a:pt x="109" y="393"/>
                  </a:cubicBezTo>
                  <a:cubicBezTo>
                    <a:pt x="150" y="448"/>
                    <a:pt x="204" y="475"/>
                    <a:pt x="262" y="475"/>
                  </a:cubicBezTo>
                  <a:cubicBezTo>
                    <a:pt x="319" y="475"/>
                    <a:pt x="380" y="448"/>
                    <a:pt x="435" y="393"/>
                  </a:cubicBezTo>
                  <a:cubicBezTo>
                    <a:pt x="543" y="285"/>
                    <a:pt x="543" y="149"/>
                    <a:pt x="435" y="41"/>
                  </a:cubicBezTo>
                  <a:cubicBezTo>
                    <a:pt x="380" y="14"/>
                    <a:pt x="319" y="0"/>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7" name="Google Shape;1627;p20"/>
            <p:cNvSpPr/>
            <p:nvPr/>
          </p:nvSpPr>
          <p:spPr>
            <a:xfrm>
              <a:off x="7951522" y="3034006"/>
              <a:ext cx="45022" cy="45310"/>
            </a:xfrm>
            <a:custGeom>
              <a:avLst/>
              <a:gdLst/>
              <a:ahLst/>
              <a:cxnLst/>
              <a:rect l="l" t="t" r="r" b="b"/>
              <a:pathLst>
                <a:path w="624" h="628" extrusionOk="0">
                  <a:moveTo>
                    <a:pt x="361" y="1"/>
                  </a:moveTo>
                  <a:cubicBezTo>
                    <a:pt x="350" y="1"/>
                    <a:pt x="338" y="2"/>
                    <a:pt x="326" y="4"/>
                  </a:cubicBezTo>
                  <a:cubicBezTo>
                    <a:pt x="136" y="4"/>
                    <a:pt x="0" y="139"/>
                    <a:pt x="0" y="302"/>
                  </a:cubicBezTo>
                  <a:cubicBezTo>
                    <a:pt x="0" y="492"/>
                    <a:pt x="136" y="628"/>
                    <a:pt x="326" y="628"/>
                  </a:cubicBezTo>
                  <a:cubicBezTo>
                    <a:pt x="488" y="628"/>
                    <a:pt x="624" y="492"/>
                    <a:pt x="624" y="302"/>
                  </a:cubicBezTo>
                  <a:cubicBezTo>
                    <a:pt x="624" y="151"/>
                    <a:pt x="508" y="1"/>
                    <a:pt x="3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8" name="Google Shape;1628;p20"/>
            <p:cNvSpPr/>
            <p:nvPr/>
          </p:nvSpPr>
          <p:spPr>
            <a:xfrm>
              <a:off x="8016097" y="3120370"/>
              <a:ext cx="29365" cy="29437"/>
            </a:xfrm>
            <a:custGeom>
              <a:avLst/>
              <a:gdLst/>
              <a:ahLst/>
              <a:cxnLst/>
              <a:rect l="l" t="t" r="r" b="b"/>
              <a:pathLst>
                <a:path w="407" h="408" extrusionOk="0">
                  <a:moveTo>
                    <a:pt x="190" y="0"/>
                  </a:moveTo>
                  <a:cubicBezTo>
                    <a:pt x="109" y="0"/>
                    <a:pt x="0" y="82"/>
                    <a:pt x="0" y="190"/>
                  </a:cubicBezTo>
                  <a:cubicBezTo>
                    <a:pt x="0" y="299"/>
                    <a:pt x="109" y="407"/>
                    <a:pt x="190" y="407"/>
                  </a:cubicBezTo>
                  <a:cubicBezTo>
                    <a:pt x="299" y="407"/>
                    <a:pt x="407" y="299"/>
                    <a:pt x="407" y="190"/>
                  </a:cubicBezTo>
                  <a:cubicBezTo>
                    <a:pt x="407" y="54"/>
                    <a:pt x="326" y="0"/>
                    <a:pt x="1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9" name="Google Shape;1629;p20"/>
            <p:cNvSpPr/>
            <p:nvPr/>
          </p:nvSpPr>
          <p:spPr>
            <a:xfrm>
              <a:off x="7945606" y="3125854"/>
              <a:ext cx="13781" cy="16089"/>
            </a:xfrm>
            <a:custGeom>
              <a:avLst/>
              <a:gdLst/>
              <a:ahLst/>
              <a:cxnLst/>
              <a:rect l="l" t="t" r="r" b="b"/>
              <a:pathLst>
                <a:path w="191" h="223" extrusionOk="0">
                  <a:moveTo>
                    <a:pt x="112" y="0"/>
                  </a:moveTo>
                  <a:cubicBezTo>
                    <a:pt x="103" y="0"/>
                    <a:pt x="93" y="2"/>
                    <a:pt x="82" y="6"/>
                  </a:cubicBezTo>
                  <a:cubicBezTo>
                    <a:pt x="55" y="6"/>
                    <a:pt x="1" y="60"/>
                    <a:pt x="1" y="114"/>
                  </a:cubicBezTo>
                  <a:cubicBezTo>
                    <a:pt x="1" y="168"/>
                    <a:pt x="28" y="223"/>
                    <a:pt x="82" y="223"/>
                  </a:cubicBezTo>
                  <a:cubicBezTo>
                    <a:pt x="136" y="223"/>
                    <a:pt x="191" y="195"/>
                    <a:pt x="191" y="114"/>
                  </a:cubicBezTo>
                  <a:cubicBezTo>
                    <a:pt x="191" y="67"/>
                    <a:pt x="170" y="0"/>
                    <a:pt x="1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0" name="Google Shape;1630;p20"/>
            <p:cNvSpPr/>
            <p:nvPr/>
          </p:nvSpPr>
          <p:spPr>
            <a:xfrm>
              <a:off x="8037598" y="3055795"/>
              <a:ext cx="13781" cy="15729"/>
            </a:xfrm>
            <a:custGeom>
              <a:avLst/>
              <a:gdLst/>
              <a:ahLst/>
              <a:cxnLst/>
              <a:rect l="l" t="t" r="r" b="b"/>
              <a:pathLst>
                <a:path w="191" h="218" extrusionOk="0">
                  <a:moveTo>
                    <a:pt x="109" y="0"/>
                  </a:moveTo>
                  <a:cubicBezTo>
                    <a:pt x="55" y="0"/>
                    <a:pt x="1" y="54"/>
                    <a:pt x="1" y="109"/>
                  </a:cubicBezTo>
                  <a:cubicBezTo>
                    <a:pt x="1" y="136"/>
                    <a:pt x="28" y="217"/>
                    <a:pt x="109" y="217"/>
                  </a:cubicBezTo>
                  <a:cubicBezTo>
                    <a:pt x="136" y="217"/>
                    <a:pt x="190" y="190"/>
                    <a:pt x="190" y="109"/>
                  </a:cubicBezTo>
                  <a:cubicBezTo>
                    <a:pt x="190" y="54"/>
                    <a:pt x="163" y="0"/>
                    <a:pt x="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31" name="Google Shape;1631;p20"/>
          <p:cNvGrpSpPr/>
          <p:nvPr/>
        </p:nvGrpSpPr>
        <p:grpSpPr>
          <a:xfrm rot="10800000" flipH="1">
            <a:off x="9781847" y="168676"/>
            <a:ext cx="1070373" cy="1066979"/>
            <a:chOff x="7716672" y="2820944"/>
            <a:chExt cx="557796" cy="556065"/>
          </a:xfrm>
        </p:grpSpPr>
        <p:sp>
          <p:nvSpPr>
            <p:cNvPr id="1632" name="Google Shape;1632;p20"/>
            <p:cNvSpPr/>
            <p:nvPr/>
          </p:nvSpPr>
          <p:spPr>
            <a:xfrm>
              <a:off x="8008233" y="2912937"/>
              <a:ext cx="66594" cy="118903"/>
            </a:xfrm>
            <a:custGeom>
              <a:avLst/>
              <a:gdLst/>
              <a:ahLst/>
              <a:cxnLst/>
              <a:rect l="l" t="t" r="r" b="b"/>
              <a:pathLst>
                <a:path w="923" h="1648" extrusionOk="0">
                  <a:moveTo>
                    <a:pt x="814" y="0"/>
                  </a:moveTo>
                  <a:lnTo>
                    <a:pt x="1" y="1438"/>
                  </a:lnTo>
                  <a:cubicBezTo>
                    <a:pt x="21" y="1581"/>
                    <a:pt x="88" y="1647"/>
                    <a:pt x="179" y="1647"/>
                  </a:cubicBezTo>
                  <a:cubicBezTo>
                    <a:pt x="208" y="1647"/>
                    <a:pt x="239" y="1641"/>
                    <a:pt x="272" y="1628"/>
                  </a:cubicBezTo>
                  <a:cubicBezTo>
                    <a:pt x="299" y="1628"/>
                    <a:pt x="353" y="1573"/>
                    <a:pt x="353" y="1546"/>
                  </a:cubicBezTo>
                  <a:lnTo>
                    <a:pt x="923" y="54"/>
                  </a:lnTo>
                  <a:lnTo>
                    <a:pt x="81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3" name="Google Shape;1633;p20"/>
            <p:cNvSpPr/>
            <p:nvPr/>
          </p:nvSpPr>
          <p:spPr>
            <a:xfrm>
              <a:off x="8051307" y="2888766"/>
              <a:ext cx="43146" cy="36652"/>
            </a:xfrm>
            <a:custGeom>
              <a:avLst/>
              <a:gdLst/>
              <a:ahLst/>
              <a:cxnLst/>
              <a:rect l="l" t="t" r="r" b="b"/>
              <a:pathLst>
                <a:path w="598" h="508" extrusionOk="0">
                  <a:moveTo>
                    <a:pt x="290" y="0"/>
                  </a:moveTo>
                  <a:cubicBezTo>
                    <a:pt x="188" y="0"/>
                    <a:pt x="97" y="40"/>
                    <a:pt x="55" y="145"/>
                  </a:cubicBezTo>
                  <a:cubicBezTo>
                    <a:pt x="0" y="281"/>
                    <a:pt x="55" y="416"/>
                    <a:pt x="190" y="498"/>
                  </a:cubicBezTo>
                  <a:cubicBezTo>
                    <a:pt x="221" y="504"/>
                    <a:pt x="251" y="507"/>
                    <a:pt x="281" y="507"/>
                  </a:cubicBezTo>
                  <a:cubicBezTo>
                    <a:pt x="383" y="507"/>
                    <a:pt x="474" y="467"/>
                    <a:pt x="516" y="362"/>
                  </a:cubicBezTo>
                  <a:cubicBezTo>
                    <a:pt x="597" y="227"/>
                    <a:pt x="516" y="91"/>
                    <a:pt x="380" y="10"/>
                  </a:cubicBezTo>
                  <a:cubicBezTo>
                    <a:pt x="350" y="4"/>
                    <a:pt x="319" y="0"/>
                    <a:pt x="2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4" name="Google Shape;1634;p20"/>
            <p:cNvSpPr/>
            <p:nvPr/>
          </p:nvSpPr>
          <p:spPr>
            <a:xfrm>
              <a:off x="8059099" y="3032274"/>
              <a:ext cx="95960" cy="43146"/>
            </a:xfrm>
            <a:custGeom>
              <a:avLst/>
              <a:gdLst/>
              <a:ahLst/>
              <a:cxnLst/>
              <a:rect l="l" t="t" r="r" b="b"/>
              <a:pathLst>
                <a:path w="1330" h="598" extrusionOk="0">
                  <a:moveTo>
                    <a:pt x="1303" y="1"/>
                  </a:moveTo>
                  <a:lnTo>
                    <a:pt x="82" y="380"/>
                  </a:lnTo>
                  <a:cubicBezTo>
                    <a:pt x="1" y="516"/>
                    <a:pt x="1" y="570"/>
                    <a:pt x="136" y="597"/>
                  </a:cubicBezTo>
                  <a:lnTo>
                    <a:pt x="218" y="597"/>
                  </a:lnTo>
                  <a:lnTo>
                    <a:pt x="1330" y="109"/>
                  </a:lnTo>
                  <a:lnTo>
                    <a:pt x="130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5" name="Google Shape;1635;p20"/>
            <p:cNvSpPr/>
            <p:nvPr/>
          </p:nvSpPr>
          <p:spPr>
            <a:xfrm>
              <a:off x="8145247" y="3021812"/>
              <a:ext cx="29437" cy="25830"/>
            </a:xfrm>
            <a:custGeom>
              <a:avLst/>
              <a:gdLst/>
              <a:ahLst/>
              <a:cxnLst/>
              <a:rect l="l" t="t" r="r" b="b"/>
              <a:pathLst>
                <a:path w="408" h="358" extrusionOk="0">
                  <a:moveTo>
                    <a:pt x="212" y="0"/>
                  </a:moveTo>
                  <a:cubicBezTo>
                    <a:pt x="187" y="0"/>
                    <a:pt x="162" y="4"/>
                    <a:pt x="136" y="10"/>
                  </a:cubicBezTo>
                  <a:cubicBezTo>
                    <a:pt x="27" y="37"/>
                    <a:pt x="0" y="146"/>
                    <a:pt x="27" y="254"/>
                  </a:cubicBezTo>
                  <a:cubicBezTo>
                    <a:pt x="47" y="313"/>
                    <a:pt x="109" y="357"/>
                    <a:pt x="182" y="357"/>
                  </a:cubicBezTo>
                  <a:cubicBezTo>
                    <a:pt x="211" y="357"/>
                    <a:pt x="241" y="351"/>
                    <a:pt x="272" y="336"/>
                  </a:cubicBezTo>
                  <a:cubicBezTo>
                    <a:pt x="380" y="308"/>
                    <a:pt x="407" y="200"/>
                    <a:pt x="380" y="119"/>
                  </a:cubicBezTo>
                  <a:cubicBezTo>
                    <a:pt x="359" y="36"/>
                    <a:pt x="291" y="0"/>
                    <a:pt x="2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6" name="Google Shape;1636;p20"/>
            <p:cNvSpPr/>
            <p:nvPr/>
          </p:nvSpPr>
          <p:spPr>
            <a:xfrm>
              <a:off x="8063067" y="3112506"/>
              <a:ext cx="121356" cy="66594"/>
            </a:xfrm>
            <a:custGeom>
              <a:avLst/>
              <a:gdLst/>
              <a:ahLst/>
              <a:cxnLst/>
              <a:rect l="l" t="t" r="r" b="b"/>
              <a:pathLst>
                <a:path w="1682" h="923" extrusionOk="0">
                  <a:moveTo>
                    <a:pt x="217" y="1"/>
                  </a:moveTo>
                  <a:cubicBezTo>
                    <a:pt x="54" y="28"/>
                    <a:pt x="0" y="136"/>
                    <a:pt x="54" y="272"/>
                  </a:cubicBezTo>
                  <a:cubicBezTo>
                    <a:pt x="54" y="299"/>
                    <a:pt x="81" y="353"/>
                    <a:pt x="136" y="353"/>
                  </a:cubicBezTo>
                  <a:lnTo>
                    <a:pt x="1600" y="923"/>
                  </a:lnTo>
                  <a:lnTo>
                    <a:pt x="1682" y="814"/>
                  </a:lnTo>
                  <a:lnTo>
                    <a:pt x="21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7" name="Google Shape;1637;p20"/>
            <p:cNvSpPr/>
            <p:nvPr/>
          </p:nvSpPr>
          <p:spPr>
            <a:xfrm>
              <a:off x="8170644" y="3158826"/>
              <a:ext cx="39250" cy="37157"/>
            </a:xfrm>
            <a:custGeom>
              <a:avLst/>
              <a:gdLst/>
              <a:ahLst/>
              <a:cxnLst/>
              <a:rect l="l" t="t" r="r" b="b"/>
              <a:pathLst>
                <a:path w="544" h="515" extrusionOk="0">
                  <a:moveTo>
                    <a:pt x="263" y="0"/>
                  </a:moveTo>
                  <a:cubicBezTo>
                    <a:pt x="161" y="0"/>
                    <a:pt x="70" y="40"/>
                    <a:pt x="28" y="145"/>
                  </a:cubicBezTo>
                  <a:cubicBezTo>
                    <a:pt x="1" y="281"/>
                    <a:pt x="28" y="417"/>
                    <a:pt x="164" y="471"/>
                  </a:cubicBezTo>
                  <a:cubicBezTo>
                    <a:pt x="210" y="499"/>
                    <a:pt x="257" y="514"/>
                    <a:pt x="301" y="514"/>
                  </a:cubicBezTo>
                  <a:cubicBezTo>
                    <a:pt x="383" y="514"/>
                    <a:pt x="454" y="459"/>
                    <a:pt x="489" y="335"/>
                  </a:cubicBezTo>
                  <a:cubicBezTo>
                    <a:pt x="543" y="200"/>
                    <a:pt x="489" y="64"/>
                    <a:pt x="354" y="10"/>
                  </a:cubicBezTo>
                  <a:cubicBezTo>
                    <a:pt x="323" y="4"/>
                    <a:pt x="293" y="0"/>
                    <a:pt x="2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8" name="Google Shape;1638;p20"/>
            <p:cNvSpPr/>
            <p:nvPr/>
          </p:nvSpPr>
          <p:spPr>
            <a:xfrm>
              <a:off x="8019993" y="3165248"/>
              <a:ext cx="45094" cy="94084"/>
            </a:xfrm>
            <a:custGeom>
              <a:avLst/>
              <a:gdLst/>
              <a:ahLst/>
              <a:cxnLst/>
              <a:rect l="l" t="t" r="r" b="b"/>
              <a:pathLst>
                <a:path w="625" h="1304" extrusionOk="0">
                  <a:moveTo>
                    <a:pt x="107" y="1"/>
                  </a:moveTo>
                  <a:cubicBezTo>
                    <a:pt x="62" y="1"/>
                    <a:pt x="31" y="34"/>
                    <a:pt x="0" y="111"/>
                  </a:cubicBezTo>
                  <a:lnTo>
                    <a:pt x="0" y="192"/>
                  </a:lnTo>
                  <a:lnTo>
                    <a:pt x="516" y="1304"/>
                  </a:lnTo>
                  <a:lnTo>
                    <a:pt x="624" y="1277"/>
                  </a:lnTo>
                  <a:lnTo>
                    <a:pt x="245" y="56"/>
                  </a:lnTo>
                  <a:cubicBezTo>
                    <a:pt x="185" y="21"/>
                    <a:pt x="142" y="1"/>
                    <a:pt x="1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9" name="Google Shape;1639;p20"/>
            <p:cNvSpPr/>
            <p:nvPr/>
          </p:nvSpPr>
          <p:spPr>
            <a:xfrm>
              <a:off x="8045463" y="3250747"/>
              <a:ext cx="29365" cy="26912"/>
            </a:xfrm>
            <a:custGeom>
              <a:avLst/>
              <a:gdLst/>
              <a:ahLst/>
              <a:cxnLst/>
              <a:rect l="l" t="t" r="r" b="b"/>
              <a:pathLst>
                <a:path w="407" h="373" extrusionOk="0">
                  <a:moveTo>
                    <a:pt x="208" y="1"/>
                  </a:moveTo>
                  <a:cubicBezTo>
                    <a:pt x="185" y="1"/>
                    <a:pt x="161" y="4"/>
                    <a:pt x="136" y="11"/>
                  </a:cubicBezTo>
                  <a:cubicBezTo>
                    <a:pt x="27" y="65"/>
                    <a:pt x="0" y="146"/>
                    <a:pt x="27" y="255"/>
                  </a:cubicBezTo>
                  <a:cubicBezTo>
                    <a:pt x="48" y="338"/>
                    <a:pt x="132" y="373"/>
                    <a:pt x="207" y="373"/>
                  </a:cubicBezTo>
                  <a:cubicBezTo>
                    <a:pt x="230" y="373"/>
                    <a:pt x="252" y="370"/>
                    <a:pt x="271" y="363"/>
                  </a:cubicBezTo>
                  <a:cubicBezTo>
                    <a:pt x="380" y="336"/>
                    <a:pt x="407" y="227"/>
                    <a:pt x="380" y="119"/>
                  </a:cubicBezTo>
                  <a:cubicBezTo>
                    <a:pt x="338" y="36"/>
                    <a:pt x="281" y="1"/>
                    <a:pt x="2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0" name="Google Shape;1640;p20"/>
            <p:cNvSpPr/>
            <p:nvPr/>
          </p:nvSpPr>
          <p:spPr>
            <a:xfrm>
              <a:off x="7918189" y="3169793"/>
              <a:ext cx="66667" cy="118903"/>
            </a:xfrm>
            <a:custGeom>
              <a:avLst/>
              <a:gdLst/>
              <a:ahLst/>
              <a:cxnLst/>
              <a:rect l="l" t="t" r="r" b="b"/>
              <a:pathLst>
                <a:path w="924" h="1648" extrusionOk="0">
                  <a:moveTo>
                    <a:pt x="744" y="0"/>
                  </a:moveTo>
                  <a:cubicBezTo>
                    <a:pt x="716" y="0"/>
                    <a:pt x="686" y="7"/>
                    <a:pt x="652" y="20"/>
                  </a:cubicBezTo>
                  <a:cubicBezTo>
                    <a:pt x="598" y="20"/>
                    <a:pt x="571" y="48"/>
                    <a:pt x="571" y="75"/>
                  </a:cubicBezTo>
                  <a:lnTo>
                    <a:pt x="1" y="1594"/>
                  </a:lnTo>
                  <a:lnTo>
                    <a:pt x="109" y="1648"/>
                  </a:lnTo>
                  <a:lnTo>
                    <a:pt x="923" y="183"/>
                  </a:lnTo>
                  <a:cubicBezTo>
                    <a:pt x="882" y="61"/>
                    <a:pt x="827" y="0"/>
                    <a:pt x="7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1" name="Google Shape;1641;p20"/>
            <p:cNvSpPr/>
            <p:nvPr/>
          </p:nvSpPr>
          <p:spPr>
            <a:xfrm>
              <a:off x="7898636" y="3276216"/>
              <a:ext cx="39250" cy="35570"/>
            </a:xfrm>
            <a:custGeom>
              <a:avLst/>
              <a:gdLst/>
              <a:ahLst/>
              <a:cxnLst/>
              <a:rect l="l" t="t" r="r" b="b"/>
              <a:pathLst>
                <a:path w="544" h="493" extrusionOk="0">
                  <a:moveTo>
                    <a:pt x="286" y="1"/>
                  </a:moveTo>
                  <a:cubicBezTo>
                    <a:pt x="177" y="1"/>
                    <a:pt x="70" y="41"/>
                    <a:pt x="28" y="146"/>
                  </a:cubicBezTo>
                  <a:cubicBezTo>
                    <a:pt x="1" y="281"/>
                    <a:pt x="28" y="417"/>
                    <a:pt x="163" y="471"/>
                  </a:cubicBezTo>
                  <a:cubicBezTo>
                    <a:pt x="198" y="485"/>
                    <a:pt x="234" y="492"/>
                    <a:pt x="267" y="492"/>
                  </a:cubicBezTo>
                  <a:cubicBezTo>
                    <a:pt x="364" y="492"/>
                    <a:pt x="449" y="436"/>
                    <a:pt x="489" y="336"/>
                  </a:cubicBezTo>
                  <a:cubicBezTo>
                    <a:pt x="543" y="200"/>
                    <a:pt x="489" y="64"/>
                    <a:pt x="380" y="10"/>
                  </a:cubicBezTo>
                  <a:cubicBezTo>
                    <a:pt x="350" y="4"/>
                    <a:pt x="318" y="1"/>
                    <a:pt x="2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2" name="Google Shape;1642;p20"/>
            <p:cNvSpPr/>
            <p:nvPr/>
          </p:nvSpPr>
          <p:spPr>
            <a:xfrm>
              <a:off x="7837957" y="3124266"/>
              <a:ext cx="94011" cy="45094"/>
            </a:xfrm>
            <a:custGeom>
              <a:avLst/>
              <a:gdLst/>
              <a:ahLst/>
              <a:cxnLst/>
              <a:rect l="l" t="t" r="r" b="b"/>
              <a:pathLst>
                <a:path w="1303" h="625" extrusionOk="0">
                  <a:moveTo>
                    <a:pt x="1113" y="0"/>
                  </a:moveTo>
                  <a:lnTo>
                    <a:pt x="1" y="516"/>
                  </a:lnTo>
                  <a:lnTo>
                    <a:pt x="28" y="624"/>
                  </a:lnTo>
                  <a:lnTo>
                    <a:pt x="1249" y="245"/>
                  </a:lnTo>
                  <a:cubicBezTo>
                    <a:pt x="1303" y="109"/>
                    <a:pt x="1303" y="55"/>
                    <a:pt x="11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3" name="Google Shape;1643;p20"/>
            <p:cNvSpPr/>
            <p:nvPr/>
          </p:nvSpPr>
          <p:spPr>
            <a:xfrm>
              <a:off x="7818405" y="3150962"/>
              <a:ext cx="29437" cy="26912"/>
            </a:xfrm>
            <a:custGeom>
              <a:avLst/>
              <a:gdLst/>
              <a:ahLst/>
              <a:cxnLst/>
              <a:rect l="l" t="t" r="r" b="b"/>
              <a:pathLst>
                <a:path w="408" h="373" extrusionOk="0">
                  <a:moveTo>
                    <a:pt x="197" y="0"/>
                  </a:moveTo>
                  <a:cubicBezTo>
                    <a:pt x="176" y="0"/>
                    <a:pt x="155" y="4"/>
                    <a:pt x="136" y="10"/>
                  </a:cubicBezTo>
                  <a:cubicBezTo>
                    <a:pt x="28" y="92"/>
                    <a:pt x="1" y="173"/>
                    <a:pt x="28" y="254"/>
                  </a:cubicBezTo>
                  <a:cubicBezTo>
                    <a:pt x="48" y="337"/>
                    <a:pt x="117" y="373"/>
                    <a:pt x="184" y="373"/>
                  </a:cubicBezTo>
                  <a:cubicBezTo>
                    <a:pt x="205" y="373"/>
                    <a:pt x="226" y="369"/>
                    <a:pt x="245" y="363"/>
                  </a:cubicBezTo>
                  <a:cubicBezTo>
                    <a:pt x="353" y="309"/>
                    <a:pt x="407" y="227"/>
                    <a:pt x="353" y="119"/>
                  </a:cubicBezTo>
                  <a:cubicBezTo>
                    <a:pt x="333" y="36"/>
                    <a:pt x="264" y="0"/>
                    <a:pt x="19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4" name="Google Shape;1644;p20"/>
            <p:cNvSpPr/>
            <p:nvPr/>
          </p:nvSpPr>
          <p:spPr>
            <a:xfrm>
              <a:off x="7808664" y="3022534"/>
              <a:ext cx="121356" cy="66594"/>
            </a:xfrm>
            <a:custGeom>
              <a:avLst/>
              <a:gdLst/>
              <a:ahLst/>
              <a:cxnLst/>
              <a:rect l="l" t="t" r="r" b="b"/>
              <a:pathLst>
                <a:path w="1682" h="923" extrusionOk="0">
                  <a:moveTo>
                    <a:pt x="54" y="0"/>
                  </a:moveTo>
                  <a:lnTo>
                    <a:pt x="0" y="109"/>
                  </a:lnTo>
                  <a:lnTo>
                    <a:pt x="1438" y="922"/>
                  </a:lnTo>
                  <a:cubicBezTo>
                    <a:pt x="1627" y="868"/>
                    <a:pt x="1682" y="787"/>
                    <a:pt x="1627" y="651"/>
                  </a:cubicBezTo>
                  <a:cubicBezTo>
                    <a:pt x="1627" y="597"/>
                    <a:pt x="1573" y="570"/>
                    <a:pt x="1546" y="570"/>
                  </a:cubicBezTo>
                  <a:lnTo>
                    <a:pt x="5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5" name="Google Shape;1645;p20"/>
            <p:cNvSpPr/>
            <p:nvPr/>
          </p:nvSpPr>
          <p:spPr>
            <a:xfrm>
              <a:off x="7783195" y="3004207"/>
              <a:ext cx="39177" cy="36652"/>
            </a:xfrm>
            <a:custGeom>
              <a:avLst/>
              <a:gdLst/>
              <a:ahLst/>
              <a:cxnLst/>
              <a:rect l="l" t="t" r="r" b="b"/>
              <a:pathLst>
                <a:path w="543" h="508" extrusionOk="0">
                  <a:moveTo>
                    <a:pt x="286" y="0"/>
                  </a:moveTo>
                  <a:cubicBezTo>
                    <a:pt x="177" y="0"/>
                    <a:pt x="70" y="40"/>
                    <a:pt x="28" y="146"/>
                  </a:cubicBezTo>
                  <a:cubicBezTo>
                    <a:pt x="0" y="281"/>
                    <a:pt x="28" y="417"/>
                    <a:pt x="163" y="498"/>
                  </a:cubicBezTo>
                  <a:cubicBezTo>
                    <a:pt x="194" y="504"/>
                    <a:pt x="224" y="508"/>
                    <a:pt x="254" y="508"/>
                  </a:cubicBezTo>
                  <a:cubicBezTo>
                    <a:pt x="357" y="508"/>
                    <a:pt x="453" y="468"/>
                    <a:pt x="516" y="363"/>
                  </a:cubicBezTo>
                  <a:cubicBezTo>
                    <a:pt x="543" y="227"/>
                    <a:pt x="516" y="91"/>
                    <a:pt x="380" y="10"/>
                  </a:cubicBezTo>
                  <a:cubicBezTo>
                    <a:pt x="350" y="4"/>
                    <a:pt x="318" y="0"/>
                    <a:pt x="2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6" name="Google Shape;1646;p20"/>
            <p:cNvSpPr/>
            <p:nvPr/>
          </p:nvSpPr>
          <p:spPr>
            <a:xfrm>
              <a:off x="7928001" y="2942230"/>
              <a:ext cx="43146" cy="92568"/>
            </a:xfrm>
            <a:custGeom>
              <a:avLst/>
              <a:gdLst/>
              <a:ahLst/>
              <a:cxnLst/>
              <a:rect l="l" t="t" r="r" b="b"/>
              <a:pathLst>
                <a:path w="598" h="1283" extrusionOk="0">
                  <a:moveTo>
                    <a:pt x="82" y="1"/>
                  </a:moveTo>
                  <a:lnTo>
                    <a:pt x="1" y="28"/>
                  </a:lnTo>
                  <a:lnTo>
                    <a:pt x="353" y="1249"/>
                  </a:lnTo>
                  <a:cubicBezTo>
                    <a:pt x="406" y="1270"/>
                    <a:pt x="450" y="1283"/>
                    <a:pt x="486" y="1283"/>
                  </a:cubicBezTo>
                  <a:cubicBezTo>
                    <a:pt x="544" y="1283"/>
                    <a:pt x="581" y="1250"/>
                    <a:pt x="597" y="1167"/>
                  </a:cubicBezTo>
                  <a:lnTo>
                    <a:pt x="597" y="1113"/>
                  </a:lnTo>
                  <a:lnTo>
                    <a:pt x="8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7" name="Google Shape;1647;p20"/>
            <p:cNvSpPr/>
            <p:nvPr/>
          </p:nvSpPr>
          <p:spPr>
            <a:xfrm>
              <a:off x="7914293" y="2923976"/>
              <a:ext cx="31385" cy="25830"/>
            </a:xfrm>
            <a:custGeom>
              <a:avLst/>
              <a:gdLst/>
              <a:ahLst/>
              <a:cxnLst/>
              <a:rect l="l" t="t" r="r" b="b"/>
              <a:pathLst>
                <a:path w="435" h="358" extrusionOk="0">
                  <a:moveTo>
                    <a:pt x="224" y="0"/>
                  </a:moveTo>
                  <a:cubicBezTo>
                    <a:pt x="203" y="0"/>
                    <a:pt x="183" y="3"/>
                    <a:pt x="163" y="10"/>
                  </a:cubicBezTo>
                  <a:cubicBezTo>
                    <a:pt x="55" y="37"/>
                    <a:pt x="1" y="145"/>
                    <a:pt x="55" y="254"/>
                  </a:cubicBezTo>
                  <a:cubicBezTo>
                    <a:pt x="75" y="313"/>
                    <a:pt x="136" y="357"/>
                    <a:pt x="200" y="357"/>
                  </a:cubicBezTo>
                  <a:cubicBezTo>
                    <a:pt x="224" y="357"/>
                    <a:pt x="249" y="350"/>
                    <a:pt x="272" y="335"/>
                  </a:cubicBezTo>
                  <a:cubicBezTo>
                    <a:pt x="380" y="308"/>
                    <a:pt x="435" y="200"/>
                    <a:pt x="380" y="118"/>
                  </a:cubicBezTo>
                  <a:cubicBezTo>
                    <a:pt x="360" y="35"/>
                    <a:pt x="292" y="0"/>
                    <a:pt x="2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8" name="Google Shape;1648;p20"/>
            <p:cNvSpPr/>
            <p:nvPr/>
          </p:nvSpPr>
          <p:spPr>
            <a:xfrm>
              <a:off x="7861479" y="2965679"/>
              <a:ext cx="270130" cy="270202"/>
            </a:xfrm>
            <a:custGeom>
              <a:avLst/>
              <a:gdLst/>
              <a:ahLst/>
              <a:cxnLst/>
              <a:rect l="l" t="t" r="r" b="b"/>
              <a:pathLst>
                <a:path w="3744" h="3745" extrusionOk="0">
                  <a:moveTo>
                    <a:pt x="1922" y="1"/>
                  </a:moveTo>
                  <a:cubicBezTo>
                    <a:pt x="1905" y="1"/>
                    <a:pt x="1889" y="1"/>
                    <a:pt x="1872" y="1"/>
                  </a:cubicBezTo>
                  <a:cubicBezTo>
                    <a:pt x="841" y="1"/>
                    <a:pt x="0" y="815"/>
                    <a:pt x="0" y="1873"/>
                  </a:cubicBezTo>
                  <a:cubicBezTo>
                    <a:pt x="0" y="2877"/>
                    <a:pt x="814" y="3745"/>
                    <a:pt x="1872" y="3745"/>
                  </a:cubicBezTo>
                  <a:cubicBezTo>
                    <a:pt x="2875" y="3745"/>
                    <a:pt x="3743" y="2931"/>
                    <a:pt x="3743" y="1873"/>
                  </a:cubicBezTo>
                  <a:cubicBezTo>
                    <a:pt x="3743" y="832"/>
                    <a:pt x="2955" y="1"/>
                    <a:pt x="19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9" name="Google Shape;1649;p20"/>
            <p:cNvSpPr/>
            <p:nvPr/>
          </p:nvSpPr>
          <p:spPr>
            <a:xfrm>
              <a:off x="7967179" y="2856154"/>
              <a:ext cx="31385" cy="157648"/>
            </a:xfrm>
            <a:custGeom>
              <a:avLst/>
              <a:gdLst/>
              <a:ahLst/>
              <a:cxnLst/>
              <a:rect l="l" t="t" r="r" b="b"/>
              <a:pathLst>
                <a:path w="435" h="2185" extrusionOk="0">
                  <a:moveTo>
                    <a:pt x="136" y="1"/>
                  </a:moveTo>
                  <a:lnTo>
                    <a:pt x="0" y="2035"/>
                  </a:lnTo>
                  <a:cubicBezTo>
                    <a:pt x="74" y="2138"/>
                    <a:pt x="147" y="2185"/>
                    <a:pt x="221" y="2185"/>
                  </a:cubicBezTo>
                  <a:cubicBezTo>
                    <a:pt x="283" y="2185"/>
                    <a:pt x="345" y="2151"/>
                    <a:pt x="407" y="2089"/>
                  </a:cubicBezTo>
                  <a:cubicBezTo>
                    <a:pt x="434" y="2062"/>
                    <a:pt x="434" y="2035"/>
                    <a:pt x="434" y="1953"/>
                  </a:cubicBezTo>
                  <a:lnTo>
                    <a:pt x="29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0" name="Google Shape;1650;p20"/>
            <p:cNvSpPr/>
            <p:nvPr/>
          </p:nvSpPr>
          <p:spPr>
            <a:xfrm>
              <a:off x="7961263" y="2820944"/>
              <a:ext cx="45094" cy="45094"/>
            </a:xfrm>
            <a:custGeom>
              <a:avLst/>
              <a:gdLst/>
              <a:ahLst/>
              <a:cxnLst/>
              <a:rect l="l" t="t" r="r" b="b"/>
              <a:pathLst>
                <a:path w="625" h="625" extrusionOk="0">
                  <a:moveTo>
                    <a:pt x="326" y="0"/>
                  </a:moveTo>
                  <a:cubicBezTo>
                    <a:pt x="136" y="0"/>
                    <a:pt x="1" y="136"/>
                    <a:pt x="1" y="326"/>
                  </a:cubicBezTo>
                  <a:cubicBezTo>
                    <a:pt x="1" y="489"/>
                    <a:pt x="136" y="624"/>
                    <a:pt x="326" y="624"/>
                  </a:cubicBezTo>
                  <a:cubicBezTo>
                    <a:pt x="489" y="624"/>
                    <a:pt x="625" y="489"/>
                    <a:pt x="625" y="326"/>
                  </a:cubicBezTo>
                  <a:cubicBezTo>
                    <a:pt x="625" y="136"/>
                    <a:pt x="489" y="0"/>
                    <a:pt x="3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1" name="Google Shape;1651;p20"/>
            <p:cNvSpPr/>
            <p:nvPr/>
          </p:nvSpPr>
          <p:spPr>
            <a:xfrm>
              <a:off x="8047699" y="2946198"/>
              <a:ext cx="95671" cy="91053"/>
            </a:xfrm>
            <a:custGeom>
              <a:avLst/>
              <a:gdLst/>
              <a:ahLst/>
              <a:cxnLst/>
              <a:rect l="l" t="t" r="r" b="b"/>
              <a:pathLst>
                <a:path w="1326" h="1262" extrusionOk="0">
                  <a:moveTo>
                    <a:pt x="1217" y="0"/>
                  </a:moveTo>
                  <a:lnTo>
                    <a:pt x="23" y="1031"/>
                  </a:lnTo>
                  <a:cubicBezTo>
                    <a:pt x="1" y="1165"/>
                    <a:pt x="52" y="1262"/>
                    <a:pt x="162" y="1262"/>
                  </a:cubicBezTo>
                  <a:cubicBezTo>
                    <a:pt x="185" y="1262"/>
                    <a:pt x="211" y="1257"/>
                    <a:pt x="240" y="1248"/>
                  </a:cubicBezTo>
                  <a:cubicBezTo>
                    <a:pt x="267" y="1248"/>
                    <a:pt x="294" y="1248"/>
                    <a:pt x="349" y="1221"/>
                  </a:cubicBezTo>
                  <a:lnTo>
                    <a:pt x="1325" y="109"/>
                  </a:lnTo>
                  <a:lnTo>
                    <a:pt x="12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2" name="Google Shape;1652;p20"/>
            <p:cNvSpPr/>
            <p:nvPr/>
          </p:nvSpPr>
          <p:spPr>
            <a:xfrm>
              <a:off x="8123674" y="2926573"/>
              <a:ext cx="39250" cy="35353"/>
            </a:xfrm>
            <a:custGeom>
              <a:avLst/>
              <a:gdLst/>
              <a:ahLst/>
              <a:cxnLst/>
              <a:rect l="l" t="t" r="r" b="b"/>
              <a:pathLst>
                <a:path w="544" h="490" extrusionOk="0">
                  <a:moveTo>
                    <a:pt x="262" y="1"/>
                  </a:moveTo>
                  <a:cubicBezTo>
                    <a:pt x="204" y="1"/>
                    <a:pt x="150" y="28"/>
                    <a:pt x="109" y="82"/>
                  </a:cubicBezTo>
                  <a:cubicBezTo>
                    <a:pt x="1" y="164"/>
                    <a:pt x="1" y="299"/>
                    <a:pt x="109" y="408"/>
                  </a:cubicBezTo>
                  <a:cubicBezTo>
                    <a:pt x="150" y="462"/>
                    <a:pt x="204" y="489"/>
                    <a:pt x="262" y="489"/>
                  </a:cubicBezTo>
                  <a:cubicBezTo>
                    <a:pt x="320" y="489"/>
                    <a:pt x="381" y="462"/>
                    <a:pt x="435" y="408"/>
                  </a:cubicBezTo>
                  <a:cubicBezTo>
                    <a:pt x="543" y="299"/>
                    <a:pt x="543" y="164"/>
                    <a:pt x="435" y="82"/>
                  </a:cubicBezTo>
                  <a:cubicBezTo>
                    <a:pt x="381" y="28"/>
                    <a:pt x="320" y="1"/>
                    <a:pt x="2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3" name="Google Shape;1653;p20"/>
            <p:cNvSpPr/>
            <p:nvPr/>
          </p:nvSpPr>
          <p:spPr>
            <a:xfrm>
              <a:off x="8078724" y="3071452"/>
              <a:ext cx="162482" cy="31385"/>
            </a:xfrm>
            <a:custGeom>
              <a:avLst/>
              <a:gdLst/>
              <a:ahLst/>
              <a:cxnLst/>
              <a:rect l="l" t="t" r="r" b="b"/>
              <a:pathLst>
                <a:path w="2252" h="435" extrusionOk="0">
                  <a:moveTo>
                    <a:pt x="217" y="0"/>
                  </a:moveTo>
                  <a:cubicBezTo>
                    <a:pt x="0" y="136"/>
                    <a:pt x="0" y="271"/>
                    <a:pt x="136" y="407"/>
                  </a:cubicBezTo>
                  <a:cubicBezTo>
                    <a:pt x="190" y="434"/>
                    <a:pt x="217" y="434"/>
                    <a:pt x="271" y="434"/>
                  </a:cubicBezTo>
                  <a:lnTo>
                    <a:pt x="2251" y="298"/>
                  </a:lnTo>
                  <a:lnTo>
                    <a:pt x="2251" y="136"/>
                  </a:lnTo>
                  <a:lnTo>
                    <a:pt x="2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4" name="Google Shape;1654;p20"/>
            <p:cNvSpPr/>
            <p:nvPr/>
          </p:nvSpPr>
          <p:spPr>
            <a:xfrm>
              <a:off x="8229374" y="3065536"/>
              <a:ext cx="45094" cy="45094"/>
            </a:xfrm>
            <a:custGeom>
              <a:avLst/>
              <a:gdLst/>
              <a:ahLst/>
              <a:cxnLst/>
              <a:rect l="l" t="t" r="r" b="b"/>
              <a:pathLst>
                <a:path w="625" h="625" extrusionOk="0">
                  <a:moveTo>
                    <a:pt x="299" y="1"/>
                  </a:moveTo>
                  <a:cubicBezTo>
                    <a:pt x="136" y="1"/>
                    <a:pt x="1" y="136"/>
                    <a:pt x="1" y="326"/>
                  </a:cubicBezTo>
                  <a:cubicBezTo>
                    <a:pt x="1" y="489"/>
                    <a:pt x="136" y="625"/>
                    <a:pt x="299" y="625"/>
                  </a:cubicBezTo>
                  <a:cubicBezTo>
                    <a:pt x="462" y="625"/>
                    <a:pt x="624" y="489"/>
                    <a:pt x="597" y="326"/>
                  </a:cubicBezTo>
                  <a:cubicBezTo>
                    <a:pt x="597" y="136"/>
                    <a:pt x="462" y="1"/>
                    <a:pt x="2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5" name="Google Shape;1655;p20"/>
            <p:cNvSpPr/>
            <p:nvPr/>
          </p:nvSpPr>
          <p:spPr>
            <a:xfrm>
              <a:off x="8057440" y="3153271"/>
              <a:ext cx="89827" cy="94372"/>
            </a:xfrm>
            <a:custGeom>
              <a:avLst/>
              <a:gdLst/>
              <a:ahLst/>
              <a:cxnLst/>
              <a:rect l="l" t="t" r="r" b="b"/>
              <a:pathLst>
                <a:path w="1245" h="1308" extrusionOk="0">
                  <a:moveTo>
                    <a:pt x="209" y="0"/>
                  </a:moveTo>
                  <a:cubicBezTo>
                    <a:pt x="80" y="0"/>
                    <a:pt x="0" y="80"/>
                    <a:pt x="24" y="222"/>
                  </a:cubicBezTo>
                  <a:cubicBezTo>
                    <a:pt x="24" y="249"/>
                    <a:pt x="24" y="277"/>
                    <a:pt x="78" y="331"/>
                  </a:cubicBezTo>
                  <a:lnTo>
                    <a:pt x="1190" y="1307"/>
                  </a:lnTo>
                  <a:lnTo>
                    <a:pt x="1244" y="1199"/>
                  </a:lnTo>
                  <a:lnTo>
                    <a:pt x="268" y="5"/>
                  </a:lnTo>
                  <a:cubicBezTo>
                    <a:pt x="247" y="2"/>
                    <a:pt x="228" y="0"/>
                    <a:pt x="2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6" name="Google Shape;1656;p20"/>
            <p:cNvSpPr/>
            <p:nvPr/>
          </p:nvSpPr>
          <p:spPr>
            <a:xfrm>
              <a:off x="8133486" y="3229967"/>
              <a:ext cx="39250" cy="35281"/>
            </a:xfrm>
            <a:custGeom>
              <a:avLst/>
              <a:gdLst/>
              <a:ahLst/>
              <a:cxnLst/>
              <a:rect l="l" t="t" r="r" b="b"/>
              <a:pathLst>
                <a:path w="544" h="489" extrusionOk="0">
                  <a:moveTo>
                    <a:pt x="262" y="0"/>
                  </a:moveTo>
                  <a:cubicBezTo>
                    <a:pt x="204" y="0"/>
                    <a:pt x="150" y="27"/>
                    <a:pt x="109" y="82"/>
                  </a:cubicBezTo>
                  <a:cubicBezTo>
                    <a:pt x="1" y="163"/>
                    <a:pt x="1" y="299"/>
                    <a:pt x="109" y="407"/>
                  </a:cubicBezTo>
                  <a:cubicBezTo>
                    <a:pt x="150" y="461"/>
                    <a:pt x="204" y="488"/>
                    <a:pt x="262" y="488"/>
                  </a:cubicBezTo>
                  <a:cubicBezTo>
                    <a:pt x="319" y="488"/>
                    <a:pt x="380" y="461"/>
                    <a:pt x="435" y="407"/>
                  </a:cubicBezTo>
                  <a:cubicBezTo>
                    <a:pt x="543" y="299"/>
                    <a:pt x="543" y="163"/>
                    <a:pt x="435" y="82"/>
                  </a:cubicBezTo>
                  <a:cubicBezTo>
                    <a:pt x="380" y="27"/>
                    <a:pt x="319" y="0"/>
                    <a:pt x="2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7" name="Google Shape;1657;p20"/>
            <p:cNvSpPr/>
            <p:nvPr/>
          </p:nvSpPr>
          <p:spPr>
            <a:xfrm>
              <a:off x="7994524" y="3186027"/>
              <a:ext cx="31385" cy="159451"/>
            </a:xfrm>
            <a:custGeom>
              <a:avLst/>
              <a:gdLst/>
              <a:ahLst/>
              <a:cxnLst/>
              <a:rect l="l" t="t" r="r" b="b"/>
              <a:pathLst>
                <a:path w="435" h="2210" extrusionOk="0">
                  <a:moveTo>
                    <a:pt x="208" y="0"/>
                  </a:moveTo>
                  <a:cubicBezTo>
                    <a:pt x="148" y="0"/>
                    <a:pt x="88" y="34"/>
                    <a:pt x="28" y="94"/>
                  </a:cubicBezTo>
                  <a:cubicBezTo>
                    <a:pt x="1" y="148"/>
                    <a:pt x="1" y="175"/>
                    <a:pt x="1" y="229"/>
                  </a:cubicBezTo>
                  <a:lnTo>
                    <a:pt x="109" y="2209"/>
                  </a:lnTo>
                  <a:lnTo>
                    <a:pt x="299" y="2209"/>
                  </a:lnTo>
                  <a:lnTo>
                    <a:pt x="435" y="175"/>
                  </a:lnTo>
                  <a:cubicBezTo>
                    <a:pt x="359" y="54"/>
                    <a:pt x="283" y="0"/>
                    <a:pt x="2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8" name="Google Shape;1658;p20"/>
            <p:cNvSpPr/>
            <p:nvPr/>
          </p:nvSpPr>
          <p:spPr>
            <a:xfrm>
              <a:off x="7986732" y="3333648"/>
              <a:ext cx="43146" cy="43362"/>
            </a:xfrm>
            <a:custGeom>
              <a:avLst/>
              <a:gdLst/>
              <a:ahLst/>
              <a:cxnLst/>
              <a:rect l="l" t="t" r="r" b="b"/>
              <a:pathLst>
                <a:path w="598" h="601" extrusionOk="0">
                  <a:moveTo>
                    <a:pt x="299" y="1"/>
                  </a:moveTo>
                  <a:cubicBezTo>
                    <a:pt x="136" y="1"/>
                    <a:pt x="0" y="136"/>
                    <a:pt x="0" y="299"/>
                  </a:cubicBezTo>
                  <a:cubicBezTo>
                    <a:pt x="0" y="473"/>
                    <a:pt x="114" y="601"/>
                    <a:pt x="257" y="601"/>
                  </a:cubicBezTo>
                  <a:cubicBezTo>
                    <a:pt x="271" y="601"/>
                    <a:pt x="285" y="600"/>
                    <a:pt x="299" y="597"/>
                  </a:cubicBezTo>
                  <a:cubicBezTo>
                    <a:pt x="461" y="597"/>
                    <a:pt x="597" y="462"/>
                    <a:pt x="597" y="299"/>
                  </a:cubicBezTo>
                  <a:cubicBezTo>
                    <a:pt x="597" y="136"/>
                    <a:pt x="461" y="1"/>
                    <a:pt x="2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9" name="Google Shape;1659;p20"/>
            <p:cNvSpPr/>
            <p:nvPr/>
          </p:nvSpPr>
          <p:spPr>
            <a:xfrm>
              <a:off x="7849718" y="3163083"/>
              <a:ext cx="95599" cy="92352"/>
            </a:xfrm>
            <a:custGeom>
              <a:avLst/>
              <a:gdLst/>
              <a:ahLst/>
              <a:cxnLst/>
              <a:rect l="l" t="t" r="r" b="b"/>
              <a:pathLst>
                <a:path w="1325" h="1280" extrusionOk="0">
                  <a:moveTo>
                    <a:pt x="1133" y="1"/>
                  </a:moveTo>
                  <a:cubicBezTo>
                    <a:pt x="1118" y="1"/>
                    <a:pt x="1102" y="2"/>
                    <a:pt x="1086" y="5"/>
                  </a:cubicBezTo>
                  <a:cubicBezTo>
                    <a:pt x="1031" y="5"/>
                    <a:pt x="1004" y="5"/>
                    <a:pt x="977" y="59"/>
                  </a:cubicBezTo>
                  <a:lnTo>
                    <a:pt x="1" y="1171"/>
                  </a:lnTo>
                  <a:lnTo>
                    <a:pt x="82" y="1280"/>
                  </a:lnTo>
                  <a:lnTo>
                    <a:pt x="1275" y="249"/>
                  </a:lnTo>
                  <a:cubicBezTo>
                    <a:pt x="1324" y="103"/>
                    <a:pt x="1264" y="1"/>
                    <a:pt x="11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0" name="Google Shape;1660;p20"/>
            <p:cNvSpPr/>
            <p:nvPr/>
          </p:nvSpPr>
          <p:spPr>
            <a:xfrm>
              <a:off x="7830165" y="3239707"/>
              <a:ext cx="37229" cy="35281"/>
            </a:xfrm>
            <a:custGeom>
              <a:avLst/>
              <a:gdLst/>
              <a:ahLst/>
              <a:cxnLst/>
              <a:rect l="l" t="t" r="r" b="b"/>
              <a:pathLst>
                <a:path w="516" h="489" extrusionOk="0">
                  <a:moveTo>
                    <a:pt x="231" y="1"/>
                  </a:moveTo>
                  <a:cubicBezTo>
                    <a:pt x="170" y="1"/>
                    <a:pt x="109" y="28"/>
                    <a:pt x="55" y="82"/>
                  </a:cubicBezTo>
                  <a:cubicBezTo>
                    <a:pt x="0" y="164"/>
                    <a:pt x="0" y="299"/>
                    <a:pt x="55" y="408"/>
                  </a:cubicBezTo>
                  <a:cubicBezTo>
                    <a:pt x="109" y="462"/>
                    <a:pt x="170" y="489"/>
                    <a:pt x="231" y="489"/>
                  </a:cubicBezTo>
                  <a:cubicBezTo>
                    <a:pt x="292" y="489"/>
                    <a:pt x="353" y="462"/>
                    <a:pt x="407" y="408"/>
                  </a:cubicBezTo>
                  <a:cubicBezTo>
                    <a:pt x="516" y="299"/>
                    <a:pt x="516" y="164"/>
                    <a:pt x="407" y="82"/>
                  </a:cubicBezTo>
                  <a:cubicBezTo>
                    <a:pt x="353" y="28"/>
                    <a:pt x="292" y="1"/>
                    <a:pt x="2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1" name="Google Shape;1661;p20"/>
            <p:cNvSpPr/>
            <p:nvPr/>
          </p:nvSpPr>
          <p:spPr>
            <a:xfrm>
              <a:off x="7751882" y="3098797"/>
              <a:ext cx="160534" cy="31385"/>
            </a:xfrm>
            <a:custGeom>
              <a:avLst/>
              <a:gdLst/>
              <a:ahLst/>
              <a:cxnLst/>
              <a:rect l="l" t="t" r="r" b="b"/>
              <a:pathLst>
                <a:path w="2225" h="435" extrusionOk="0">
                  <a:moveTo>
                    <a:pt x="1953" y="1"/>
                  </a:moveTo>
                  <a:lnTo>
                    <a:pt x="0" y="136"/>
                  </a:lnTo>
                  <a:lnTo>
                    <a:pt x="0" y="299"/>
                  </a:lnTo>
                  <a:lnTo>
                    <a:pt x="2035" y="435"/>
                  </a:lnTo>
                  <a:cubicBezTo>
                    <a:pt x="2225" y="299"/>
                    <a:pt x="2225" y="164"/>
                    <a:pt x="2089" y="28"/>
                  </a:cubicBezTo>
                  <a:cubicBezTo>
                    <a:pt x="2062" y="1"/>
                    <a:pt x="2035" y="1"/>
                    <a:pt x="1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2" name="Google Shape;1662;p20"/>
            <p:cNvSpPr/>
            <p:nvPr/>
          </p:nvSpPr>
          <p:spPr>
            <a:xfrm>
              <a:off x="7716672" y="3091005"/>
              <a:ext cx="45094" cy="43146"/>
            </a:xfrm>
            <a:custGeom>
              <a:avLst/>
              <a:gdLst/>
              <a:ahLst/>
              <a:cxnLst/>
              <a:rect l="l" t="t" r="r" b="b"/>
              <a:pathLst>
                <a:path w="625" h="598" extrusionOk="0">
                  <a:moveTo>
                    <a:pt x="326" y="0"/>
                  </a:moveTo>
                  <a:cubicBezTo>
                    <a:pt x="136" y="0"/>
                    <a:pt x="0" y="136"/>
                    <a:pt x="0" y="299"/>
                  </a:cubicBezTo>
                  <a:cubicBezTo>
                    <a:pt x="0" y="461"/>
                    <a:pt x="136" y="597"/>
                    <a:pt x="326" y="597"/>
                  </a:cubicBezTo>
                  <a:cubicBezTo>
                    <a:pt x="488" y="597"/>
                    <a:pt x="624" y="461"/>
                    <a:pt x="624" y="299"/>
                  </a:cubicBezTo>
                  <a:cubicBezTo>
                    <a:pt x="624" y="136"/>
                    <a:pt x="488" y="0"/>
                    <a:pt x="3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3" name="Google Shape;1663;p20"/>
            <p:cNvSpPr/>
            <p:nvPr/>
          </p:nvSpPr>
          <p:spPr>
            <a:xfrm>
              <a:off x="7843874" y="2953990"/>
              <a:ext cx="91198" cy="93290"/>
            </a:xfrm>
            <a:custGeom>
              <a:avLst/>
              <a:gdLst/>
              <a:ahLst/>
              <a:cxnLst/>
              <a:rect l="l" t="t" r="r" b="b"/>
              <a:pathLst>
                <a:path w="1264" h="1293" extrusionOk="0">
                  <a:moveTo>
                    <a:pt x="82" y="1"/>
                  </a:moveTo>
                  <a:lnTo>
                    <a:pt x="0" y="55"/>
                  </a:lnTo>
                  <a:lnTo>
                    <a:pt x="1004" y="1276"/>
                  </a:lnTo>
                  <a:cubicBezTo>
                    <a:pt x="1038" y="1287"/>
                    <a:pt x="1069" y="1292"/>
                    <a:pt x="1098" y="1292"/>
                  </a:cubicBezTo>
                  <a:cubicBezTo>
                    <a:pt x="1205" y="1292"/>
                    <a:pt x="1264" y="1214"/>
                    <a:pt x="1221" y="1086"/>
                  </a:cubicBezTo>
                  <a:cubicBezTo>
                    <a:pt x="1221" y="1059"/>
                    <a:pt x="1221" y="1004"/>
                    <a:pt x="1194" y="977"/>
                  </a:cubicBezTo>
                  <a:lnTo>
                    <a:pt x="8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4" name="Google Shape;1664;p20"/>
            <p:cNvSpPr/>
            <p:nvPr/>
          </p:nvSpPr>
          <p:spPr>
            <a:xfrm>
              <a:off x="7820353" y="2935448"/>
              <a:ext cx="39250" cy="34271"/>
            </a:xfrm>
            <a:custGeom>
              <a:avLst/>
              <a:gdLst/>
              <a:ahLst/>
              <a:cxnLst/>
              <a:rect l="l" t="t" r="r" b="b"/>
              <a:pathLst>
                <a:path w="544" h="475" extrusionOk="0">
                  <a:moveTo>
                    <a:pt x="262" y="0"/>
                  </a:moveTo>
                  <a:cubicBezTo>
                    <a:pt x="204" y="0"/>
                    <a:pt x="150" y="14"/>
                    <a:pt x="109" y="41"/>
                  </a:cubicBezTo>
                  <a:cubicBezTo>
                    <a:pt x="1" y="149"/>
                    <a:pt x="1" y="285"/>
                    <a:pt x="109" y="393"/>
                  </a:cubicBezTo>
                  <a:cubicBezTo>
                    <a:pt x="150" y="448"/>
                    <a:pt x="204" y="475"/>
                    <a:pt x="262" y="475"/>
                  </a:cubicBezTo>
                  <a:cubicBezTo>
                    <a:pt x="319" y="475"/>
                    <a:pt x="380" y="448"/>
                    <a:pt x="435" y="393"/>
                  </a:cubicBezTo>
                  <a:cubicBezTo>
                    <a:pt x="543" y="285"/>
                    <a:pt x="543" y="149"/>
                    <a:pt x="435" y="41"/>
                  </a:cubicBezTo>
                  <a:cubicBezTo>
                    <a:pt x="380" y="14"/>
                    <a:pt x="319" y="0"/>
                    <a:pt x="2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5" name="Google Shape;1665;p20"/>
            <p:cNvSpPr/>
            <p:nvPr/>
          </p:nvSpPr>
          <p:spPr>
            <a:xfrm>
              <a:off x="7951522" y="3034006"/>
              <a:ext cx="45022" cy="45310"/>
            </a:xfrm>
            <a:custGeom>
              <a:avLst/>
              <a:gdLst/>
              <a:ahLst/>
              <a:cxnLst/>
              <a:rect l="l" t="t" r="r" b="b"/>
              <a:pathLst>
                <a:path w="624" h="628" extrusionOk="0">
                  <a:moveTo>
                    <a:pt x="361" y="1"/>
                  </a:moveTo>
                  <a:cubicBezTo>
                    <a:pt x="350" y="1"/>
                    <a:pt x="338" y="2"/>
                    <a:pt x="326" y="4"/>
                  </a:cubicBezTo>
                  <a:cubicBezTo>
                    <a:pt x="136" y="4"/>
                    <a:pt x="0" y="139"/>
                    <a:pt x="0" y="302"/>
                  </a:cubicBezTo>
                  <a:cubicBezTo>
                    <a:pt x="0" y="492"/>
                    <a:pt x="136" y="628"/>
                    <a:pt x="326" y="628"/>
                  </a:cubicBezTo>
                  <a:cubicBezTo>
                    <a:pt x="488" y="628"/>
                    <a:pt x="624" y="492"/>
                    <a:pt x="624" y="302"/>
                  </a:cubicBezTo>
                  <a:cubicBezTo>
                    <a:pt x="624" y="151"/>
                    <a:pt x="508" y="1"/>
                    <a:pt x="3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6" name="Google Shape;1666;p20"/>
            <p:cNvSpPr/>
            <p:nvPr/>
          </p:nvSpPr>
          <p:spPr>
            <a:xfrm>
              <a:off x="8016097" y="3120370"/>
              <a:ext cx="29365" cy="29437"/>
            </a:xfrm>
            <a:custGeom>
              <a:avLst/>
              <a:gdLst/>
              <a:ahLst/>
              <a:cxnLst/>
              <a:rect l="l" t="t" r="r" b="b"/>
              <a:pathLst>
                <a:path w="407" h="408" extrusionOk="0">
                  <a:moveTo>
                    <a:pt x="190" y="0"/>
                  </a:moveTo>
                  <a:cubicBezTo>
                    <a:pt x="109" y="0"/>
                    <a:pt x="0" y="82"/>
                    <a:pt x="0" y="190"/>
                  </a:cubicBezTo>
                  <a:cubicBezTo>
                    <a:pt x="0" y="299"/>
                    <a:pt x="109" y="407"/>
                    <a:pt x="190" y="407"/>
                  </a:cubicBezTo>
                  <a:cubicBezTo>
                    <a:pt x="299" y="407"/>
                    <a:pt x="407" y="299"/>
                    <a:pt x="407" y="190"/>
                  </a:cubicBezTo>
                  <a:cubicBezTo>
                    <a:pt x="407" y="54"/>
                    <a:pt x="326" y="0"/>
                    <a:pt x="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7" name="Google Shape;1667;p20"/>
            <p:cNvSpPr/>
            <p:nvPr/>
          </p:nvSpPr>
          <p:spPr>
            <a:xfrm>
              <a:off x="7945606" y="3125854"/>
              <a:ext cx="13781" cy="16089"/>
            </a:xfrm>
            <a:custGeom>
              <a:avLst/>
              <a:gdLst/>
              <a:ahLst/>
              <a:cxnLst/>
              <a:rect l="l" t="t" r="r" b="b"/>
              <a:pathLst>
                <a:path w="191" h="223" extrusionOk="0">
                  <a:moveTo>
                    <a:pt x="112" y="0"/>
                  </a:moveTo>
                  <a:cubicBezTo>
                    <a:pt x="103" y="0"/>
                    <a:pt x="93" y="2"/>
                    <a:pt x="82" y="6"/>
                  </a:cubicBezTo>
                  <a:cubicBezTo>
                    <a:pt x="55" y="6"/>
                    <a:pt x="1" y="60"/>
                    <a:pt x="1" y="114"/>
                  </a:cubicBezTo>
                  <a:cubicBezTo>
                    <a:pt x="1" y="168"/>
                    <a:pt x="28" y="223"/>
                    <a:pt x="82" y="223"/>
                  </a:cubicBezTo>
                  <a:cubicBezTo>
                    <a:pt x="136" y="223"/>
                    <a:pt x="191" y="195"/>
                    <a:pt x="191" y="114"/>
                  </a:cubicBezTo>
                  <a:cubicBezTo>
                    <a:pt x="191" y="67"/>
                    <a:pt x="170" y="0"/>
                    <a:pt x="1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8" name="Google Shape;1668;p20"/>
            <p:cNvSpPr/>
            <p:nvPr/>
          </p:nvSpPr>
          <p:spPr>
            <a:xfrm>
              <a:off x="8037598" y="3055795"/>
              <a:ext cx="13781" cy="15729"/>
            </a:xfrm>
            <a:custGeom>
              <a:avLst/>
              <a:gdLst/>
              <a:ahLst/>
              <a:cxnLst/>
              <a:rect l="l" t="t" r="r" b="b"/>
              <a:pathLst>
                <a:path w="191" h="218" extrusionOk="0">
                  <a:moveTo>
                    <a:pt x="109" y="0"/>
                  </a:moveTo>
                  <a:cubicBezTo>
                    <a:pt x="55" y="0"/>
                    <a:pt x="1" y="54"/>
                    <a:pt x="1" y="109"/>
                  </a:cubicBezTo>
                  <a:cubicBezTo>
                    <a:pt x="1" y="136"/>
                    <a:pt x="28" y="217"/>
                    <a:pt x="109" y="217"/>
                  </a:cubicBezTo>
                  <a:cubicBezTo>
                    <a:pt x="136" y="217"/>
                    <a:pt x="190" y="190"/>
                    <a:pt x="190" y="109"/>
                  </a:cubicBezTo>
                  <a:cubicBezTo>
                    <a:pt x="190" y="54"/>
                    <a:pt x="163" y="0"/>
                    <a:pt x="1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69" name="Google Shape;1669;p20"/>
          <p:cNvGrpSpPr/>
          <p:nvPr/>
        </p:nvGrpSpPr>
        <p:grpSpPr>
          <a:xfrm rot="10800000" flipH="1">
            <a:off x="166968" y="3483026"/>
            <a:ext cx="1070373" cy="1066979"/>
            <a:chOff x="7716672" y="2820944"/>
            <a:chExt cx="557796" cy="556065"/>
          </a:xfrm>
        </p:grpSpPr>
        <p:sp>
          <p:nvSpPr>
            <p:cNvPr id="1670" name="Google Shape;1670;p20"/>
            <p:cNvSpPr/>
            <p:nvPr/>
          </p:nvSpPr>
          <p:spPr>
            <a:xfrm>
              <a:off x="8008233" y="2912937"/>
              <a:ext cx="66594" cy="118903"/>
            </a:xfrm>
            <a:custGeom>
              <a:avLst/>
              <a:gdLst/>
              <a:ahLst/>
              <a:cxnLst/>
              <a:rect l="l" t="t" r="r" b="b"/>
              <a:pathLst>
                <a:path w="923" h="1648" extrusionOk="0">
                  <a:moveTo>
                    <a:pt x="814" y="0"/>
                  </a:moveTo>
                  <a:lnTo>
                    <a:pt x="1" y="1438"/>
                  </a:lnTo>
                  <a:cubicBezTo>
                    <a:pt x="21" y="1581"/>
                    <a:pt x="88" y="1647"/>
                    <a:pt x="179" y="1647"/>
                  </a:cubicBezTo>
                  <a:cubicBezTo>
                    <a:pt x="208" y="1647"/>
                    <a:pt x="239" y="1641"/>
                    <a:pt x="272" y="1628"/>
                  </a:cubicBezTo>
                  <a:cubicBezTo>
                    <a:pt x="299" y="1628"/>
                    <a:pt x="353" y="1573"/>
                    <a:pt x="353" y="1546"/>
                  </a:cubicBezTo>
                  <a:lnTo>
                    <a:pt x="923" y="54"/>
                  </a:lnTo>
                  <a:lnTo>
                    <a:pt x="81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1" name="Google Shape;1671;p20"/>
            <p:cNvSpPr/>
            <p:nvPr/>
          </p:nvSpPr>
          <p:spPr>
            <a:xfrm>
              <a:off x="8051307" y="2888766"/>
              <a:ext cx="43146" cy="36652"/>
            </a:xfrm>
            <a:custGeom>
              <a:avLst/>
              <a:gdLst/>
              <a:ahLst/>
              <a:cxnLst/>
              <a:rect l="l" t="t" r="r" b="b"/>
              <a:pathLst>
                <a:path w="598" h="508" extrusionOk="0">
                  <a:moveTo>
                    <a:pt x="290" y="0"/>
                  </a:moveTo>
                  <a:cubicBezTo>
                    <a:pt x="188" y="0"/>
                    <a:pt x="97" y="40"/>
                    <a:pt x="55" y="145"/>
                  </a:cubicBezTo>
                  <a:cubicBezTo>
                    <a:pt x="0" y="281"/>
                    <a:pt x="55" y="416"/>
                    <a:pt x="190" y="498"/>
                  </a:cubicBezTo>
                  <a:cubicBezTo>
                    <a:pt x="221" y="504"/>
                    <a:pt x="251" y="507"/>
                    <a:pt x="281" y="507"/>
                  </a:cubicBezTo>
                  <a:cubicBezTo>
                    <a:pt x="383" y="507"/>
                    <a:pt x="474" y="467"/>
                    <a:pt x="516" y="362"/>
                  </a:cubicBezTo>
                  <a:cubicBezTo>
                    <a:pt x="597" y="227"/>
                    <a:pt x="516" y="91"/>
                    <a:pt x="380" y="10"/>
                  </a:cubicBezTo>
                  <a:cubicBezTo>
                    <a:pt x="350" y="4"/>
                    <a:pt x="319" y="0"/>
                    <a:pt x="2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2" name="Google Shape;1672;p20"/>
            <p:cNvSpPr/>
            <p:nvPr/>
          </p:nvSpPr>
          <p:spPr>
            <a:xfrm>
              <a:off x="8059099" y="3032274"/>
              <a:ext cx="95960" cy="43146"/>
            </a:xfrm>
            <a:custGeom>
              <a:avLst/>
              <a:gdLst/>
              <a:ahLst/>
              <a:cxnLst/>
              <a:rect l="l" t="t" r="r" b="b"/>
              <a:pathLst>
                <a:path w="1330" h="598" extrusionOk="0">
                  <a:moveTo>
                    <a:pt x="1303" y="1"/>
                  </a:moveTo>
                  <a:lnTo>
                    <a:pt x="82" y="380"/>
                  </a:lnTo>
                  <a:cubicBezTo>
                    <a:pt x="1" y="516"/>
                    <a:pt x="1" y="570"/>
                    <a:pt x="136" y="597"/>
                  </a:cubicBezTo>
                  <a:lnTo>
                    <a:pt x="218" y="597"/>
                  </a:lnTo>
                  <a:lnTo>
                    <a:pt x="1330" y="109"/>
                  </a:lnTo>
                  <a:lnTo>
                    <a:pt x="130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3" name="Google Shape;1673;p20"/>
            <p:cNvSpPr/>
            <p:nvPr/>
          </p:nvSpPr>
          <p:spPr>
            <a:xfrm>
              <a:off x="8145247" y="3021812"/>
              <a:ext cx="29437" cy="25830"/>
            </a:xfrm>
            <a:custGeom>
              <a:avLst/>
              <a:gdLst/>
              <a:ahLst/>
              <a:cxnLst/>
              <a:rect l="l" t="t" r="r" b="b"/>
              <a:pathLst>
                <a:path w="408" h="358" extrusionOk="0">
                  <a:moveTo>
                    <a:pt x="212" y="0"/>
                  </a:moveTo>
                  <a:cubicBezTo>
                    <a:pt x="187" y="0"/>
                    <a:pt x="162" y="4"/>
                    <a:pt x="136" y="10"/>
                  </a:cubicBezTo>
                  <a:cubicBezTo>
                    <a:pt x="27" y="37"/>
                    <a:pt x="0" y="146"/>
                    <a:pt x="27" y="254"/>
                  </a:cubicBezTo>
                  <a:cubicBezTo>
                    <a:pt x="47" y="313"/>
                    <a:pt x="109" y="357"/>
                    <a:pt x="182" y="357"/>
                  </a:cubicBezTo>
                  <a:cubicBezTo>
                    <a:pt x="211" y="357"/>
                    <a:pt x="241" y="351"/>
                    <a:pt x="272" y="336"/>
                  </a:cubicBezTo>
                  <a:cubicBezTo>
                    <a:pt x="380" y="308"/>
                    <a:pt x="407" y="200"/>
                    <a:pt x="380" y="119"/>
                  </a:cubicBezTo>
                  <a:cubicBezTo>
                    <a:pt x="359" y="36"/>
                    <a:pt x="291" y="0"/>
                    <a:pt x="2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4" name="Google Shape;1674;p20"/>
            <p:cNvSpPr/>
            <p:nvPr/>
          </p:nvSpPr>
          <p:spPr>
            <a:xfrm>
              <a:off x="8063067" y="3112506"/>
              <a:ext cx="121356" cy="66594"/>
            </a:xfrm>
            <a:custGeom>
              <a:avLst/>
              <a:gdLst/>
              <a:ahLst/>
              <a:cxnLst/>
              <a:rect l="l" t="t" r="r" b="b"/>
              <a:pathLst>
                <a:path w="1682" h="923" extrusionOk="0">
                  <a:moveTo>
                    <a:pt x="217" y="1"/>
                  </a:moveTo>
                  <a:cubicBezTo>
                    <a:pt x="54" y="28"/>
                    <a:pt x="0" y="136"/>
                    <a:pt x="54" y="272"/>
                  </a:cubicBezTo>
                  <a:cubicBezTo>
                    <a:pt x="54" y="299"/>
                    <a:pt x="81" y="353"/>
                    <a:pt x="136" y="353"/>
                  </a:cubicBezTo>
                  <a:lnTo>
                    <a:pt x="1600" y="923"/>
                  </a:lnTo>
                  <a:lnTo>
                    <a:pt x="1682" y="814"/>
                  </a:lnTo>
                  <a:lnTo>
                    <a:pt x="21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5" name="Google Shape;1675;p20"/>
            <p:cNvSpPr/>
            <p:nvPr/>
          </p:nvSpPr>
          <p:spPr>
            <a:xfrm>
              <a:off x="8170644" y="3158826"/>
              <a:ext cx="39250" cy="37157"/>
            </a:xfrm>
            <a:custGeom>
              <a:avLst/>
              <a:gdLst/>
              <a:ahLst/>
              <a:cxnLst/>
              <a:rect l="l" t="t" r="r" b="b"/>
              <a:pathLst>
                <a:path w="544" h="515" extrusionOk="0">
                  <a:moveTo>
                    <a:pt x="263" y="0"/>
                  </a:moveTo>
                  <a:cubicBezTo>
                    <a:pt x="161" y="0"/>
                    <a:pt x="70" y="40"/>
                    <a:pt x="28" y="145"/>
                  </a:cubicBezTo>
                  <a:cubicBezTo>
                    <a:pt x="1" y="281"/>
                    <a:pt x="28" y="417"/>
                    <a:pt x="164" y="471"/>
                  </a:cubicBezTo>
                  <a:cubicBezTo>
                    <a:pt x="210" y="499"/>
                    <a:pt x="257" y="514"/>
                    <a:pt x="301" y="514"/>
                  </a:cubicBezTo>
                  <a:cubicBezTo>
                    <a:pt x="383" y="514"/>
                    <a:pt x="454" y="459"/>
                    <a:pt x="489" y="335"/>
                  </a:cubicBezTo>
                  <a:cubicBezTo>
                    <a:pt x="543" y="200"/>
                    <a:pt x="489" y="64"/>
                    <a:pt x="354" y="10"/>
                  </a:cubicBezTo>
                  <a:cubicBezTo>
                    <a:pt x="323" y="4"/>
                    <a:pt x="293" y="0"/>
                    <a:pt x="2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6" name="Google Shape;1676;p20"/>
            <p:cNvSpPr/>
            <p:nvPr/>
          </p:nvSpPr>
          <p:spPr>
            <a:xfrm>
              <a:off x="8019993" y="3165248"/>
              <a:ext cx="45094" cy="94084"/>
            </a:xfrm>
            <a:custGeom>
              <a:avLst/>
              <a:gdLst/>
              <a:ahLst/>
              <a:cxnLst/>
              <a:rect l="l" t="t" r="r" b="b"/>
              <a:pathLst>
                <a:path w="625" h="1304" extrusionOk="0">
                  <a:moveTo>
                    <a:pt x="107" y="1"/>
                  </a:moveTo>
                  <a:cubicBezTo>
                    <a:pt x="62" y="1"/>
                    <a:pt x="31" y="34"/>
                    <a:pt x="0" y="111"/>
                  </a:cubicBezTo>
                  <a:lnTo>
                    <a:pt x="0" y="192"/>
                  </a:lnTo>
                  <a:lnTo>
                    <a:pt x="516" y="1304"/>
                  </a:lnTo>
                  <a:lnTo>
                    <a:pt x="624" y="1277"/>
                  </a:lnTo>
                  <a:lnTo>
                    <a:pt x="245" y="56"/>
                  </a:lnTo>
                  <a:cubicBezTo>
                    <a:pt x="185" y="21"/>
                    <a:pt x="142" y="1"/>
                    <a:pt x="1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7" name="Google Shape;1677;p20"/>
            <p:cNvSpPr/>
            <p:nvPr/>
          </p:nvSpPr>
          <p:spPr>
            <a:xfrm>
              <a:off x="8045463" y="3250747"/>
              <a:ext cx="29365" cy="26912"/>
            </a:xfrm>
            <a:custGeom>
              <a:avLst/>
              <a:gdLst/>
              <a:ahLst/>
              <a:cxnLst/>
              <a:rect l="l" t="t" r="r" b="b"/>
              <a:pathLst>
                <a:path w="407" h="373" extrusionOk="0">
                  <a:moveTo>
                    <a:pt x="208" y="1"/>
                  </a:moveTo>
                  <a:cubicBezTo>
                    <a:pt x="185" y="1"/>
                    <a:pt x="161" y="4"/>
                    <a:pt x="136" y="11"/>
                  </a:cubicBezTo>
                  <a:cubicBezTo>
                    <a:pt x="27" y="65"/>
                    <a:pt x="0" y="146"/>
                    <a:pt x="27" y="255"/>
                  </a:cubicBezTo>
                  <a:cubicBezTo>
                    <a:pt x="48" y="338"/>
                    <a:pt x="132" y="373"/>
                    <a:pt x="207" y="373"/>
                  </a:cubicBezTo>
                  <a:cubicBezTo>
                    <a:pt x="230" y="373"/>
                    <a:pt x="252" y="370"/>
                    <a:pt x="271" y="363"/>
                  </a:cubicBezTo>
                  <a:cubicBezTo>
                    <a:pt x="380" y="336"/>
                    <a:pt x="407" y="227"/>
                    <a:pt x="380" y="119"/>
                  </a:cubicBezTo>
                  <a:cubicBezTo>
                    <a:pt x="338" y="36"/>
                    <a:pt x="281" y="1"/>
                    <a:pt x="2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8" name="Google Shape;1678;p20"/>
            <p:cNvSpPr/>
            <p:nvPr/>
          </p:nvSpPr>
          <p:spPr>
            <a:xfrm>
              <a:off x="7918189" y="3169793"/>
              <a:ext cx="66667" cy="118903"/>
            </a:xfrm>
            <a:custGeom>
              <a:avLst/>
              <a:gdLst/>
              <a:ahLst/>
              <a:cxnLst/>
              <a:rect l="l" t="t" r="r" b="b"/>
              <a:pathLst>
                <a:path w="924" h="1648" extrusionOk="0">
                  <a:moveTo>
                    <a:pt x="744" y="0"/>
                  </a:moveTo>
                  <a:cubicBezTo>
                    <a:pt x="716" y="0"/>
                    <a:pt x="686" y="7"/>
                    <a:pt x="652" y="20"/>
                  </a:cubicBezTo>
                  <a:cubicBezTo>
                    <a:pt x="598" y="20"/>
                    <a:pt x="571" y="48"/>
                    <a:pt x="571" y="75"/>
                  </a:cubicBezTo>
                  <a:lnTo>
                    <a:pt x="1" y="1594"/>
                  </a:lnTo>
                  <a:lnTo>
                    <a:pt x="109" y="1648"/>
                  </a:lnTo>
                  <a:lnTo>
                    <a:pt x="923" y="183"/>
                  </a:lnTo>
                  <a:cubicBezTo>
                    <a:pt x="882" y="61"/>
                    <a:pt x="827" y="0"/>
                    <a:pt x="7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9" name="Google Shape;1679;p20"/>
            <p:cNvSpPr/>
            <p:nvPr/>
          </p:nvSpPr>
          <p:spPr>
            <a:xfrm>
              <a:off x="7898636" y="3276216"/>
              <a:ext cx="39250" cy="35570"/>
            </a:xfrm>
            <a:custGeom>
              <a:avLst/>
              <a:gdLst/>
              <a:ahLst/>
              <a:cxnLst/>
              <a:rect l="l" t="t" r="r" b="b"/>
              <a:pathLst>
                <a:path w="544" h="493" extrusionOk="0">
                  <a:moveTo>
                    <a:pt x="286" y="1"/>
                  </a:moveTo>
                  <a:cubicBezTo>
                    <a:pt x="177" y="1"/>
                    <a:pt x="70" y="41"/>
                    <a:pt x="28" y="146"/>
                  </a:cubicBezTo>
                  <a:cubicBezTo>
                    <a:pt x="1" y="281"/>
                    <a:pt x="28" y="417"/>
                    <a:pt x="163" y="471"/>
                  </a:cubicBezTo>
                  <a:cubicBezTo>
                    <a:pt x="198" y="485"/>
                    <a:pt x="234" y="492"/>
                    <a:pt x="267" y="492"/>
                  </a:cubicBezTo>
                  <a:cubicBezTo>
                    <a:pt x="364" y="492"/>
                    <a:pt x="449" y="436"/>
                    <a:pt x="489" y="336"/>
                  </a:cubicBezTo>
                  <a:cubicBezTo>
                    <a:pt x="543" y="200"/>
                    <a:pt x="489" y="64"/>
                    <a:pt x="380" y="10"/>
                  </a:cubicBezTo>
                  <a:cubicBezTo>
                    <a:pt x="350" y="4"/>
                    <a:pt x="318" y="1"/>
                    <a:pt x="2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0" name="Google Shape;1680;p20"/>
            <p:cNvSpPr/>
            <p:nvPr/>
          </p:nvSpPr>
          <p:spPr>
            <a:xfrm>
              <a:off x="7837957" y="3124266"/>
              <a:ext cx="94011" cy="45094"/>
            </a:xfrm>
            <a:custGeom>
              <a:avLst/>
              <a:gdLst/>
              <a:ahLst/>
              <a:cxnLst/>
              <a:rect l="l" t="t" r="r" b="b"/>
              <a:pathLst>
                <a:path w="1303" h="625" extrusionOk="0">
                  <a:moveTo>
                    <a:pt x="1113" y="0"/>
                  </a:moveTo>
                  <a:lnTo>
                    <a:pt x="1" y="516"/>
                  </a:lnTo>
                  <a:lnTo>
                    <a:pt x="28" y="624"/>
                  </a:lnTo>
                  <a:lnTo>
                    <a:pt x="1249" y="245"/>
                  </a:lnTo>
                  <a:cubicBezTo>
                    <a:pt x="1303" y="109"/>
                    <a:pt x="1303" y="55"/>
                    <a:pt x="11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1" name="Google Shape;1681;p20"/>
            <p:cNvSpPr/>
            <p:nvPr/>
          </p:nvSpPr>
          <p:spPr>
            <a:xfrm>
              <a:off x="7818405" y="3150962"/>
              <a:ext cx="29437" cy="26912"/>
            </a:xfrm>
            <a:custGeom>
              <a:avLst/>
              <a:gdLst/>
              <a:ahLst/>
              <a:cxnLst/>
              <a:rect l="l" t="t" r="r" b="b"/>
              <a:pathLst>
                <a:path w="408" h="373" extrusionOk="0">
                  <a:moveTo>
                    <a:pt x="197" y="0"/>
                  </a:moveTo>
                  <a:cubicBezTo>
                    <a:pt x="176" y="0"/>
                    <a:pt x="155" y="4"/>
                    <a:pt x="136" y="10"/>
                  </a:cubicBezTo>
                  <a:cubicBezTo>
                    <a:pt x="28" y="92"/>
                    <a:pt x="1" y="173"/>
                    <a:pt x="28" y="254"/>
                  </a:cubicBezTo>
                  <a:cubicBezTo>
                    <a:pt x="48" y="337"/>
                    <a:pt x="117" y="373"/>
                    <a:pt x="184" y="373"/>
                  </a:cubicBezTo>
                  <a:cubicBezTo>
                    <a:pt x="205" y="373"/>
                    <a:pt x="226" y="369"/>
                    <a:pt x="245" y="363"/>
                  </a:cubicBezTo>
                  <a:cubicBezTo>
                    <a:pt x="353" y="309"/>
                    <a:pt x="407" y="227"/>
                    <a:pt x="353" y="119"/>
                  </a:cubicBezTo>
                  <a:cubicBezTo>
                    <a:pt x="333" y="36"/>
                    <a:pt x="264" y="0"/>
                    <a:pt x="1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2" name="Google Shape;1682;p20"/>
            <p:cNvSpPr/>
            <p:nvPr/>
          </p:nvSpPr>
          <p:spPr>
            <a:xfrm>
              <a:off x="7808664" y="3022534"/>
              <a:ext cx="121356" cy="66594"/>
            </a:xfrm>
            <a:custGeom>
              <a:avLst/>
              <a:gdLst/>
              <a:ahLst/>
              <a:cxnLst/>
              <a:rect l="l" t="t" r="r" b="b"/>
              <a:pathLst>
                <a:path w="1682" h="923" extrusionOk="0">
                  <a:moveTo>
                    <a:pt x="54" y="0"/>
                  </a:moveTo>
                  <a:lnTo>
                    <a:pt x="0" y="109"/>
                  </a:lnTo>
                  <a:lnTo>
                    <a:pt x="1438" y="922"/>
                  </a:lnTo>
                  <a:cubicBezTo>
                    <a:pt x="1627" y="868"/>
                    <a:pt x="1682" y="787"/>
                    <a:pt x="1627" y="651"/>
                  </a:cubicBezTo>
                  <a:cubicBezTo>
                    <a:pt x="1627" y="597"/>
                    <a:pt x="1573" y="570"/>
                    <a:pt x="1546" y="570"/>
                  </a:cubicBezTo>
                  <a:lnTo>
                    <a:pt x="5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3" name="Google Shape;1683;p20"/>
            <p:cNvSpPr/>
            <p:nvPr/>
          </p:nvSpPr>
          <p:spPr>
            <a:xfrm>
              <a:off x="7783195" y="3004207"/>
              <a:ext cx="39177" cy="36652"/>
            </a:xfrm>
            <a:custGeom>
              <a:avLst/>
              <a:gdLst/>
              <a:ahLst/>
              <a:cxnLst/>
              <a:rect l="l" t="t" r="r" b="b"/>
              <a:pathLst>
                <a:path w="543" h="508" extrusionOk="0">
                  <a:moveTo>
                    <a:pt x="286" y="0"/>
                  </a:moveTo>
                  <a:cubicBezTo>
                    <a:pt x="177" y="0"/>
                    <a:pt x="70" y="40"/>
                    <a:pt x="28" y="146"/>
                  </a:cubicBezTo>
                  <a:cubicBezTo>
                    <a:pt x="0" y="281"/>
                    <a:pt x="28" y="417"/>
                    <a:pt x="163" y="498"/>
                  </a:cubicBezTo>
                  <a:cubicBezTo>
                    <a:pt x="194" y="504"/>
                    <a:pt x="224" y="508"/>
                    <a:pt x="254" y="508"/>
                  </a:cubicBezTo>
                  <a:cubicBezTo>
                    <a:pt x="357" y="508"/>
                    <a:pt x="453" y="468"/>
                    <a:pt x="516" y="363"/>
                  </a:cubicBezTo>
                  <a:cubicBezTo>
                    <a:pt x="543" y="227"/>
                    <a:pt x="516" y="91"/>
                    <a:pt x="380" y="10"/>
                  </a:cubicBezTo>
                  <a:cubicBezTo>
                    <a:pt x="350" y="4"/>
                    <a:pt x="318" y="0"/>
                    <a:pt x="2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4" name="Google Shape;1684;p20"/>
            <p:cNvSpPr/>
            <p:nvPr/>
          </p:nvSpPr>
          <p:spPr>
            <a:xfrm>
              <a:off x="7928001" y="2942230"/>
              <a:ext cx="43146" cy="92568"/>
            </a:xfrm>
            <a:custGeom>
              <a:avLst/>
              <a:gdLst/>
              <a:ahLst/>
              <a:cxnLst/>
              <a:rect l="l" t="t" r="r" b="b"/>
              <a:pathLst>
                <a:path w="598" h="1283" extrusionOk="0">
                  <a:moveTo>
                    <a:pt x="82" y="1"/>
                  </a:moveTo>
                  <a:lnTo>
                    <a:pt x="1" y="28"/>
                  </a:lnTo>
                  <a:lnTo>
                    <a:pt x="353" y="1249"/>
                  </a:lnTo>
                  <a:cubicBezTo>
                    <a:pt x="406" y="1270"/>
                    <a:pt x="450" y="1283"/>
                    <a:pt x="486" y="1283"/>
                  </a:cubicBezTo>
                  <a:cubicBezTo>
                    <a:pt x="544" y="1283"/>
                    <a:pt x="581" y="1250"/>
                    <a:pt x="597" y="1167"/>
                  </a:cubicBezTo>
                  <a:lnTo>
                    <a:pt x="597" y="1113"/>
                  </a:lnTo>
                  <a:lnTo>
                    <a:pt x="8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5" name="Google Shape;1685;p20"/>
            <p:cNvSpPr/>
            <p:nvPr/>
          </p:nvSpPr>
          <p:spPr>
            <a:xfrm>
              <a:off x="7914293" y="2923976"/>
              <a:ext cx="31385" cy="25830"/>
            </a:xfrm>
            <a:custGeom>
              <a:avLst/>
              <a:gdLst/>
              <a:ahLst/>
              <a:cxnLst/>
              <a:rect l="l" t="t" r="r" b="b"/>
              <a:pathLst>
                <a:path w="435" h="358" extrusionOk="0">
                  <a:moveTo>
                    <a:pt x="224" y="0"/>
                  </a:moveTo>
                  <a:cubicBezTo>
                    <a:pt x="203" y="0"/>
                    <a:pt x="183" y="3"/>
                    <a:pt x="163" y="10"/>
                  </a:cubicBezTo>
                  <a:cubicBezTo>
                    <a:pt x="55" y="37"/>
                    <a:pt x="1" y="145"/>
                    <a:pt x="55" y="254"/>
                  </a:cubicBezTo>
                  <a:cubicBezTo>
                    <a:pt x="75" y="313"/>
                    <a:pt x="136" y="357"/>
                    <a:pt x="200" y="357"/>
                  </a:cubicBezTo>
                  <a:cubicBezTo>
                    <a:pt x="224" y="357"/>
                    <a:pt x="249" y="350"/>
                    <a:pt x="272" y="335"/>
                  </a:cubicBezTo>
                  <a:cubicBezTo>
                    <a:pt x="380" y="308"/>
                    <a:pt x="435" y="200"/>
                    <a:pt x="380" y="118"/>
                  </a:cubicBezTo>
                  <a:cubicBezTo>
                    <a:pt x="360" y="35"/>
                    <a:pt x="292" y="0"/>
                    <a:pt x="22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6" name="Google Shape;1686;p20"/>
            <p:cNvSpPr/>
            <p:nvPr/>
          </p:nvSpPr>
          <p:spPr>
            <a:xfrm>
              <a:off x="7861479" y="2965679"/>
              <a:ext cx="270130" cy="270202"/>
            </a:xfrm>
            <a:custGeom>
              <a:avLst/>
              <a:gdLst/>
              <a:ahLst/>
              <a:cxnLst/>
              <a:rect l="l" t="t" r="r" b="b"/>
              <a:pathLst>
                <a:path w="3744" h="3745" extrusionOk="0">
                  <a:moveTo>
                    <a:pt x="1922" y="1"/>
                  </a:moveTo>
                  <a:cubicBezTo>
                    <a:pt x="1905" y="1"/>
                    <a:pt x="1889" y="1"/>
                    <a:pt x="1872" y="1"/>
                  </a:cubicBezTo>
                  <a:cubicBezTo>
                    <a:pt x="841" y="1"/>
                    <a:pt x="0" y="815"/>
                    <a:pt x="0" y="1873"/>
                  </a:cubicBezTo>
                  <a:cubicBezTo>
                    <a:pt x="0" y="2877"/>
                    <a:pt x="814" y="3745"/>
                    <a:pt x="1872" y="3745"/>
                  </a:cubicBezTo>
                  <a:cubicBezTo>
                    <a:pt x="2875" y="3745"/>
                    <a:pt x="3743" y="2931"/>
                    <a:pt x="3743" y="1873"/>
                  </a:cubicBezTo>
                  <a:cubicBezTo>
                    <a:pt x="3743" y="832"/>
                    <a:pt x="2955" y="1"/>
                    <a:pt x="19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7" name="Google Shape;1687;p20"/>
            <p:cNvSpPr/>
            <p:nvPr/>
          </p:nvSpPr>
          <p:spPr>
            <a:xfrm>
              <a:off x="7967179" y="2856154"/>
              <a:ext cx="31385" cy="157648"/>
            </a:xfrm>
            <a:custGeom>
              <a:avLst/>
              <a:gdLst/>
              <a:ahLst/>
              <a:cxnLst/>
              <a:rect l="l" t="t" r="r" b="b"/>
              <a:pathLst>
                <a:path w="435" h="2185" extrusionOk="0">
                  <a:moveTo>
                    <a:pt x="136" y="1"/>
                  </a:moveTo>
                  <a:lnTo>
                    <a:pt x="0" y="2035"/>
                  </a:lnTo>
                  <a:cubicBezTo>
                    <a:pt x="74" y="2138"/>
                    <a:pt x="147" y="2185"/>
                    <a:pt x="221" y="2185"/>
                  </a:cubicBezTo>
                  <a:cubicBezTo>
                    <a:pt x="283" y="2185"/>
                    <a:pt x="345" y="2151"/>
                    <a:pt x="407" y="2089"/>
                  </a:cubicBezTo>
                  <a:cubicBezTo>
                    <a:pt x="434" y="2062"/>
                    <a:pt x="434" y="2035"/>
                    <a:pt x="434" y="1953"/>
                  </a:cubicBezTo>
                  <a:lnTo>
                    <a:pt x="29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8" name="Google Shape;1688;p20"/>
            <p:cNvSpPr/>
            <p:nvPr/>
          </p:nvSpPr>
          <p:spPr>
            <a:xfrm>
              <a:off x="7961263" y="2820944"/>
              <a:ext cx="45094" cy="45094"/>
            </a:xfrm>
            <a:custGeom>
              <a:avLst/>
              <a:gdLst/>
              <a:ahLst/>
              <a:cxnLst/>
              <a:rect l="l" t="t" r="r" b="b"/>
              <a:pathLst>
                <a:path w="625" h="625" extrusionOk="0">
                  <a:moveTo>
                    <a:pt x="326" y="0"/>
                  </a:moveTo>
                  <a:cubicBezTo>
                    <a:pt x="136" y="0"/>
                    <a:pt x="1" y="136"/>
                    <a:pt x="1" y="326"/>
                  </a:cubicBezTo>
                  <a:cubicBezTo>
                    <a:pt x="1" y="489"/>
                    <a:pt x="136" y="624"/>
                    <a:pt x="326" y="624"/>
                  </a:cubicBezTo>
                  <a:cubicBezTo>
                    <a:pt x="489" y="624"/>
                    <a:pt x="625" y="489"/>
                    <a:pt x="625" y="326"/>
                  </a:cubicBezTo>
                  <a:cubicBezTo>
                    <a:pt x="625" y="136"/>
                    <a:pt x="489" y="0"/>
                    <a:pt x="3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9" name="Google Shape;1689;p20"/>
            <p:cNvSpPr/>
            <p:nvPr/>
          </p:nvSpPr>
          <p:spPr>
            <a:xfrm>
              <a:off x="8047699" y="2946198"/>
              <a:ext cx="95671" cy="91053"/>
            </a:xfrm>
            <a:custGeom>
              <a:avLst/>
              <a:gdLst/>
              <a:ahLst/>
              <a:cxnLst/>
              <a:rect l="l" t="t" r="r" b="b"/>
              <a:pathLst>
                <a:path w="1326" h="1262" extrusionOk="0">
                  <a:moveTo>
                    <a:pt x="1217" y="0"/>
                  </a:moveTo>
                  <a:lnTo>
                    <a:pt x="23" y="1031"/>
                  </a:lnTo>
                  <a:cubicBezTo>
                    <a:pt x="1" y="1165"/>
                    <a:pt x="52" y="1262"/>
                    <a:pt x="162" y="1262"/>
                  </a:cubicBezTo>
                  <a:cubicBezTo>
                    <a:pt x="185" y="1262"/>
                    <a:pt x="211" y="1257"/>
                    <a:pt x="240" y="1248"/>
                  </a:cubicBezTo>
                  <a:cubicBezTo>
                    <a:pt x="267" y="1248"/>
                    <a:pt x="294" y="1248"/>
                    <a:pt x="349" y="1221"/>
                  </a:cubicBezTo>
                  <a:lnTo>
                    <a:pt x="1325" y="109"/>
                  </a:lnTo>
                  <a:lnTo>
                    <a:pt x="121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0" name="Google Shape;1690;p20"/>
            <p:cNvSpPr/>
            <p:nvPr/>
          </p:nvSpPr>
          <p:spPr>
            <a:xfrm>
              <a:off x="8123674" y="2926573"/>
              <a:ext cx="39250" cy="35353"/>
            </a:xfrm>
            <a:custGeom>
              <a:avLst/>
              <a:gdLst/>
              <a:ahLst/>
              <a:cxnLst/>
              <a:rect l="l" t="t" r="r" b="b"/>
              <a:pathLst>
                <a:path w="544" h="490" extrusionOk="0">
                  <a:moveTo>
                    <a:pt x="262" y="1"/>
                  </a:moveTo>
                  <a:cubicBezTo>
                    <a:pt x="204" y="1"/>
                    <a:pt x="150" y="28"/>
                    <a:pt x="109" y="82"/>
                  </a:cubicBezTo>
                  <a:cubicBezTo>
                    <a:pt x="1" y="164"/>
                    <a:pt x="1" y="299"/>
                    <a:pt x="109" y="408"/>
                  </a:cubicBezTo>
                  <a:cubicBezTo>
                    <a:pt x="150" y="462"/>
                    <a:pt x="204" y="489"/>
                    <a:pt x="262" y="489"/>
                  </a:cubicBezTo>
                  <a:cubicBezTo>
                    <a:pt x="320" y="489"/>
                    <a:pt x="381" y="462"/>
                    <a:pt x="435" y="408"/>
                  </a:cubicBezTo>
                  <a:cubicBezTo>
                    <a:pt x="543" y="299"/>
                    <a:pt x="543" y="164"/>
                    <a:pt x="435" y="82"/>
                  </a:cubicBezTo>
                  <a:cubicBezTo>
                    <a:pt x="381" y="28"/>
                    <a:pt x="320" y="1"/>
                    <a:pt x="2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1" name="Google Shape;1691;p20"/>
            <p:cNvSpPr/>
            <p:nvPr/>
          </p:nvSpPr>
          <p:spPr>
            <a:xfrm>
              <a:off x="8078724" y="3071452"/>
              <a:ext cx="162482" cy="31385"/>
            </a:xfrm>
            <a:custGeom>
              <a:avLst/>
              <a:gdLst/>
              <a:ahLst/>
              <a:cxnLst/>
              <a:rect l="l" t="t" r="r" b="b"/>
              <a:pathLst>
                <a:path w="2252" h="435" extrusionOk="0">
                  <a:moveTo>
                    <a:pt x="217" y="0"/>
                  </a:moveTo>
                  <a:cubicBezTo>
                    <a:pt x="0" y="136"/>
                    <a:pt x="0" y="271"/>
                    <a:pt x="136" y="407"/>
                  </a:cubicBezTo>
                  <a:cubicBezTo>
                    <a:pt x="190" y="434"/>
                    <a:pt x="217" y="434"/>
                    <a:pt x="271" y="434"/>
                  </a:cubicBezTo>
                  <a:lnTo>
                    <a:pt x="2251" y="298"/>
                  </a:lnTo>
                  <a:lnTo>
                    <a:pt x="2251" y="136"/>
                  </a:lnTo>
                  <a:lnTo>
                    <a:pt x="21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2" name="Google Shape;1692;p20"/>
            <p:cNvSpPr/>
            <p:nvPr/>
          </p:nvSpPr>
          <p:spPr>
            <a:xfrm>
              <a:off x="8229374" y="3065536"/>
              <a:ext cx="45094" cy="45094"/>
            </a:xfrm>
            <a:custGeom>
              <a:avLst/>
              <a:gdLst/>
              <a:ahLst/>
              <a:cxnLst/>
              <a:rect l="l" t="t" r="r" b="b"/>
              <a:pathLst>
                <a:path w="625" h="625" extrusionOk="0">
                  <a:moveTo>
                    <a:pt x="299" y="1"/>
                  </a:moveTo>
                  <a:cubicBezTo>
                    <a:pt x="136" y="1"/>
                    <a:pt x="1" y="136"/>
                    <a:pt x="1" y="326"/>
                  </a:cubicBezTo>
                  <a:cubicBezTo>
                    <a:pt x="1" y="489"/>
                    <a:pt x="136" y="625"/>
                    <a:pt x="299" y="625"/>
                  </a:cubicBezTo>
                  <a:cubicBezTo>
                    <a:pt x="462" y="625"/>
                    <a:pt x="624" y="489"/>
                    <a:pt x="597" y="326"/>
                  </a:cubicBezTo>
                  <a:cubicBezTo>
                    <a:pt x="597" y="136"/>
                    <a:pt x="462" y="1"/>
                    <a:pt x="2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3" name="Google Shape;1693;p20"/>
            <p:cNvSpPr/>
            <p:nvPr/>
          </p:nvSpPr>
          <p:spPr>
            <a:xfrm>
              <a:off x="8057440" y="3153271"/>
              <a:ext cx="89827" cy="94372"/>
            </a:xfrm>
            <a:custGeom>
              <a:avLst/>
              <a:gdLst/>
              <a:ahLst/>
              <a:cxnLst/>
              <a:rect l="l" t="t" r="r" b="b"/>
              <a:pathLst>
                <a:path w="1245" h="1308" extrusionOk="0">
                  <a:moveTo>
                    <a:pt x="209" y="0"/>
                  </a:moveTo>
                  <a:cubicBezTo>
                    <a:pt x="80" y="0"/>
                    <a:pt x="0" y="80"/>
                    <a:pt x="24" y="222"/>
                  </a:cubicBezTo>
                  <a:cubicBezTo>
                    <a:pt x="24" y="249"/>
                    <a:pt x="24" y="277"/>
                    <a:pt x="78" y="331"/>
                  </a:cubicBezTo>
                  <a:lnTo>
                    <a:pt x="1190" y="1307"/>
                  </a:lnTo>
                  <a:lnTo>
                    <a:pt x="1244" y="1199"/>
                  </a:lnTo>
                  <a:lnTo>
                    <a:pt x="268" y="5"/>
                  </a:lnTo>
                  <a:cubicBezTo>
                    <a:pt x="247" y="2"/>
                    <a:pt x="228" y="0"/>
                    <a:pt x="2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4" name="Google Shape;1694;p20"/>
            <p:cNvSpPr/>
            <p:nvPr/>
          </p:nvSpPr>
          <p:spPr>
            <a:xfrm>
              <a:off x="8133486" y="3229967"/>
              <a:ext cx="39250" cy="35281"/>
            </a:xfrm>
            <a:custGeom>
              <a:avLst/>
              <a:gdLst/>
              <a:ahLst/>
              <a:cxnLst/>
              <a:rect l="l" t="t" r="r" b="b"/>
              <a:pathLst>
                <a:path w="544" h="489" extrusionOk="0">
                  <a:moveTo>
                    <a:pt x="262" y="0"/>
                  </a:moveTo>
                  <a:cubicBezTo>
                    <a:pt x="204" y="0"/>
                    <a:pt x="150" y="27"/>
                    <a:pt x="109" y="82"/>
                  </a:cubicBezTo>
                  <a:cubicBezTo>
                    <a:pt x="1" y="163"/>
                    <a:pt x="1" y="299"/>
                    <a:pt x="109" y="407"/>
                  </a:cubicBezTo>
                  <a:cubicBezTo>
                    <a:pt x="150" y="461"/>
                    <a:pt x="204" y="488"/>
                    <a:pt x="262" y="488"/>
                  </a:cubicBezTo>
                  <a:cubicBezTo>
                    <a:pt x="319" y="488"/>
                    <a:pt x="380" y="461"/>
                    <a:pt x="435" y="407"/>
                  </a:cubicBezTo>
                  <a:cubicBezTo>
                    <a:pt x="543" y="299"/>
                    <a:pt x="543" y="163"/>
                    <a:pt x="435" y="82"/>
                  </a:cubicBezTo>
                  <a:cubicBezTo>
                    <a:pt x="380" y="27"/>
                    <a:pt x="319" y="0"/>
                    <a:pt x="2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5" name="Google Shape;1695;p20"/>
            <p:cNvSpPr/>
            <p:nvPr/>
          </p:nvSpPr>
          <p:spPr>
            <a:xfrm>
              <a:off x="7994524" y="3186027"/>
              <a:ext cx="31385" cy="159451"/>
            </a:xfrm>
            <a:custGeom>
              <a:avLst/>
              <a:gdLst/>
              <a:ahLst/>
              <a:cxnLst/>
              <a:rect l="l" t="t" r="r" b="b"/>
              <a:pathLst>
                <a:path w="435" h="2210" extrusionOk="0">
                  <a:moveTo>
                    <a:pt x="208" y="0"/>
                  </a:moveTo>
                  <a:cubicBezTo>
                    <a:pt x="148" y="0"/>
                    <a:pt x="88" y="34"/>
                    <a:pt x="28" y="94"/>
                  </a:cubicBezTo>
                  <a:cubicBezTo>
                    <a:pt x="1" y="148"/>
                    <a:pt x="1" y="175"/>
                    <a:pt x="1" y="229"/>
                  </a:cubicBezTo>
                  <a:lnTo>
                    <a:pt x="109" y="2209"/>
                  </a:lnTo>
                  <a:lnTo>
                    <a:pt x="299" y="2209"/>
                  </a:lnTo>
                  <a:lnTo>
                    <a:pt x="435" y="175"/>
                  </a:lnTo>
                  <a:cubicBezTo>
                    <a:pt x="359" y="54"/>
                    <a:pt x="283" y="0"/>
                    <a:pt x="2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6" name="Google Shape;1696;p20"/>
            <p:cNvSpPr/>
            <p:nvPr/>
          </p:nvSpPr>
          <p:spPr>
            <a:xfrm>
              <a:off x="7986732" y="3333648"/>
              <a:ext cx="43146" cy="43362"/>
            </a:xfrm>
            <a:custGeom>
              <a:avLst/>
              <a:gdLst/>
              <a:ahLst/>
              <a:cxnLst/>
              <a:rect l="l" t="t" r="r" b="b"/>
              <a:pathLst>
                <a:path w="598" h="601" extrusionOk="0">
                  <a:moveTo>
                    <a:pt x="299" y="1"/>
                  </a:moveTo>
                  <a:cubicBezTo>
                    <a:pt x="136" y="1"/>
                    <a:pt x="0" y="136"/>
                    <a:pt x="0" y="299"/>
                  </a:cubicBezTo>
                  <a:cubicBezTo>
                    <a:pt x="0" y="473"/>
                    <a:pt x="114" y="601"/>
                    <a:pt x="257" y="601"/>
                  </a:cubicBezTo>
                  <a:cubicBezTo>
                    <a:pt x="271" y="601"/>
                    <a:pt x="285" y="600"/>
                    <a:pt x="299" y="597"/>
                  </a:cubicBezTo>
                  <a:cubicBezTo>
                    <a:pt x="461" y="597"/>
                    <a:pt x="597" y="462"/>
                    <a:pt x="597" y="299"/>
                  </a:cubicBezTo>
                  <a:cubicBezTo>
                    <a:pt x="597" y="136"/>
                    <a:pt x="461" y="1"/>
                    <a:pt x="2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7" name="Google Shape;1697;p20"/>
            <p:cNvSpPr/>
            <p:nvPr/>
          </p:nvSpPr>
          <p:spPr>
            <a:xfrm>
              <a:off x="7849718" y="3163083"/>
              <a:ext cx="95599" cy="92352"/>
            </a:xfrm>
            <a:custGeom>
              <a:avLst/>
              <a:gdLst/>
              <a:ahLst/>
              <a:cxnLst/>
              <a:rect l="l" t="t" r="r" b="b"/>
              <a:pathLst>
                <a:path w="1325" h="1280" extrusionOk="0">
                  <a:moveTo>
                    <a:pt x="1133" y="1"/>
                  </a:moveTo>
                  <a:cubicBezTo>
                    <a:pt x="1118" y="1"/>
                    <a:pt x="1102" y="2"/>
                    <a:pt x="1086" y="5"/>
                  </a:cubicBezTo>
                  <a:cubicBezTo>
                    <a:pt x="1031" y="5"/>
                    <a:pt x="1004" y="5"/>
                    <a:pt x="977" y="59"/>
                  </a:cubicBezTo>
                  <a:lnTo>
                    <a:pt x="1" y="1171"/>
                  </a:lnTo>
                  <a:lnTo>
                    <a:pt x="82" y="1280"/>
                  </a:lnTo>
                  <a:lnTo>
                    <a:pt x="1275" y="249"/>
                  </a:lnTo>
                  <a:cubicBezTo>
                    <a:pt x="1324" y="103"/>
                    <a:pt x="1264" y="1"/>
                    <a:pt x="11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8" name="Google Shape;1698;p20"/>
            <p:cNvSpPr/>
            <p:nvPr/>
          </p:nvSpPr>
          <p:spPr>
            <a:xfrm>
              <a:off x="7830165" y="3239707"/>
              <a:ext cx="37229" cy="35281"/>
            </a:xfrm>
            <a:custGeom>
              <a:avLst/>
              <a:gdLst/>
              <a:ahLst/>
              <a:cxnLst/>
              <a:rect l="l" t="t" r="r" b="b"/>
              <a:pathLst>
                <a:path w="516" h="489" extrusionOk="0">
                  <a:moveTo>
                    <a:pt x="231" y="1"/>
                  </a:moveTo>
                  <a:cubicBezTo>
                    <a:pt x="170" y="1"/>
                    <a:pt x="109" y="28"/>
                    <a:pt x="55" y="82"/>
                  </a:cubicBezTo>
                  <a:cubicBezTo>
                    <a:pt x="0" y="164"/>
                    <a:pt x="0" y="299"/>
                    <a:pt x="55" y="408"/>
                  </a:cubicBezTo>
                  <a:cubicBezTo>
                    <a:pt x="109" y="462"/>
                    <a:pt x="170" y="489"/>
                    <a:pt x="231" y="489"/>
                  </a:cubicBezTo>
                  <a:cubicBezTo>
                    <a:pt x="292" y="489"/>
                    <a:pt x="353" y="462"/>
                    <a:pt x="407" y="408"/>
                  </a:cubicBezTo>
                  <a:cubicBezTo>
                    <a:pt x="516" y="299"/>
                    <a:pt x="516" y="164"/>
                    <a:pt x="407" y="82"/>
                  </a:cubicBezTo>
                  <a:cubicBezTo>
                    <a:pt x="353" y="28"/>
                    <a:pt x="292" y="1"/>
                    <a:pt x="2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9" name="Google Shape;1699;p20"/>
            <p:cNvSpPr/>
            <p:nvPr/>
          </p:nvSpPr>
          <p:spPr>
            <a:xfrm>
              <a:off x="7751882" y="3098797"/>
              <a:ext cx="160534" cy="31385"/>
            </a:xfrm>
            <a:custGeom>
              <a:avLst/>
              <a:gdLst/>
              <a:ahLst/>
              <a:cxnLst/>
              <a:rect l="l" t="t" r="r" b="b"/>
              <a:pathLst>
                <a:path w="2225" h="435" extrusionOk="0">
                  <a:moveTo>
                    <a:pt x="1953" y="1"/>
                  </a:moveTo>
                  <a:lnTo>
                    <a:pt x="0" y="136"/>
                  </a:lnTo>
                  <a:lnTo>
                    <a:pt x="0" y="299"/>
                  </a:lnTo>
                  <a:lnTo>
                    <a:pt x="2035" y="435"/>
                  </a:lnTo>
                  <a:cubicBezTo>
                    <a:pt x="2225" y="299"/>
                    <a:pt x="2225" y="164"/>
                    <a:pt x="2089" y="28"/>
                  </a:cubicBezTo>
                  <a:cubicBezTo>
                    <a:pt x="2062" y="1"/>
                    <a:pt x="2035" y="1"/>
                    <a:pt x="195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0" name="Google Shape;1700;p20"/>
            <p:cNvSpPr/>
            <p:nvPr/>
          </p:nvSpPr>
          <p:spPr>
            <a:xfrm>
              <a:off x="7716672" y="3091005"/>
              <a:ext cx="45094" cy="43146"/>
            </a:xfrm>
            <a:custGeom>
              <a:avLst/>
              <a:gdLst/>
              <a:ahLst/>
              <a:cxnLst/>
              <a:rect l="l" t="t" r="r" b="b"/>
              <a:pathLst>
                <a:path w="625" h="598" extrusionOk="0">
                  <a:moveTo>
                    <a:pt x="326" y="0"/>
                  </a:moveTo>
                  <a:cubicBezTo>
                    <a:pt x="136" y="0"/>
                    <a:pt x="0" y="136"/>
                    <a:pt x="0" y="299"/>
                  </a:cubicBezTo>
                  <a:cubicBezTo>
                    <a:pt x="0" y="461"/>
                    <a:pt x="136" y="597"/>
                    <a:pt x="326" y="597"/>
                  </a:cubicBezTo>
                  <a:cubicBezTo>
                    <a:pt x="488" y="597"/>
                    <a:pt x="624" y="461"/>
                    <a:pt x="624" y="299"/>
                  </a:cubicBezTo>
                  <a:cubicBezTo>
                    <a:pt x="624" y="136"/>
                    <a:pt x="488" y="0"/>
                    <a:pt x="3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1" name="Google Shape;1701;p20"/>
            <p:cNvSpPr/>
            <p:nvPr/>
          </p:nvSpPr>
          <p:spPr>
            <a:xfrm>
              <a:off x="7843874" y="2953990"/>
              <a:ext cx="91198" cy="93290"/>
            </a:xfrm>
            <a:custGeom>
              <a:avLst/>
              <a:gdLst/>
              <a:ahLst/>
              <a:cxnLst/>
              <a:rect l="l" t="t" r="r" b="b"/>
              <a:pathLst>
                <a:path w="1264" h="1293" extrusionOk="0">
                  <a:moveTo>
                    <a:pt x="82" y="1"/>
                  </a:moveTo>
                  <a:lnTo>
                    <a:pt x="0" y="55"/>
                  </a:lnTo>
                  <a:lnTo>
                    <a:pt x="1004" y="1276"/>
                  </a:lnTo>
                  <a:cubicBezTo>
                    <a:pt x="1038" y="1287"/>
                    <a:pt x="1069" y="1292"/>
                    <a:pt x="1098" y="1292"/>
                  </a:cubicBezTo>
                  <a:cubicBezTo>
                    <a:pt x="1205" y="1292"/>
                    <a:pt x="1264" y="1214"/>
                    <a:pt x="1221" y="1086"/>
                  </a:cubicBezTo>
                  <a:cubicBezTo>
                    <a:pt x="1221" y="1059"/>
                    <a:pt x="1221" y="1004"/>
                    <a:pt x="1194" y="977"/>
                  </a:cubicBezTo>
                  <a:lnTo>
                    <a:pt x="8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2" name="Google Shape;1702;p20"/>
            <p:cNvSpPr/>
            <p:nvPr/>
          </p:nvSpPr>
          <p:spPr>
            <a:xfrm>
              <a:off x="7820353" y="2935448"/>
              <a:ext cx="39250" cy="34271"/>
            </a:xfrm>
            <a:custGeom>
              <a:avLst/>
              <a:gdLst/>
              <a:ahLst/>
              <a:cxnLst/>
              <a:rect l="l" t="t" r="r" b="b"/>
              <a:pathLst>
                <a:path w="544" h="475" extrusionOk="0">
                  <a:moveTo>
                    <a:pt x="262" y="0"/>
                  </a:moveTo>
                  <a:cubicBezTo>
                    <a:pt x="204" y="0"/>
                    <a:pt x="150" y="14"/>
                    <a:pt x="109" y="41"/>
                  </a:cubicBezTo>
                  <a:cubicBezTo>
                    <a:pt x="1" y="149"/>
                    <a:pt x="1" y="285"/>
                    <a:pt x="109" y="393"/>
                  </a:cubicBezTo>
                  <a:cubicBezTo>
                    <a:pt x="150" y="448"/>
                    <a:pt x="204" y="475"/>
                    <a:pt x="262" y="475"/>
                  </a:cubicBezTo>
                  <a:cubicBezTo>
                    <a:pt x="319" y="475"/>
                    <a:pt x="380" y="448"/>
                    <a:pt x="435" y="393"/>
                  </a:cubicBezTo>
                  <a:cubicBezTo>
                    <a:pt x="543" y="285"/>
                    <a:pt x="543" y="149"/>
                    <a:pt x="435" y="41"/>
                  </a:cubicBezTo>
                  <a:cubicBezTo>
                    <a:pt x="380" y="14"/>
                    <a:pt x="319" y="0"/>
                    <a:pt x="2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3" name="Google Shape;1703;p20"/>
            <p:cNvSpPr/>
            <p:nvPr/>
          </p:nvSpPr>
          <p:spPr>
            <a:xfrm>
              <a:off x="7951522" y="3034006"/>
              <a:ext cx="45022" cy="45310"/>
            </a:xfrm>
            <a:custGeom>
              <a:avLst/>
              <a:gdLst/>
              <a:ahLst/>
              <a:cxnLst/>
              <a:rect l="l" t="t" r="r" b="b"/>
              <a:pathLst>
                <a:path w="624" h="628" extrusionOk="0">
                  <a:moveTo>
                    <a:pt x="361" y="1"/>
                  </a:moveTo>
                  <a:cubicBezTo>
                    <a:pt x="350" y="1"/>
                    <a:pt x="338" y="2"/>
                    <a:pt x="326" y="4"/>
                  </a:cubicBezTo>
                  <a:cubicBezTo>
                    <a:pt x="136" y="4"/>
                    <a:pt x="0" y="139"/>
                    <a:pt x="0" y="302"/>
                  </a:cubicBezTo>
                  <a:cubicBezTo>
                    <a:pt x="0" y="492"/>
                    <a:pt x="136" y="628"/>
                    <a:pt x="326" y="628"/>
                  </a:cubicBezTo>
                  <a:cubicBezTo>
                    <a:pt x="488" y="628"/>
                    <a:pt x="624" y="492"/>
                    <a:pt x="624" y="302"/>
                  </a:cubicBezTo>
                  <a:cubicBezTo>
                    <a:pt x="624" y="151"/>
                    <a:pt x="508" y="1"/>
                    <a:pt x="3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4" name="Google Shape;1704;p20"/>
            <p:cNvSpPr/>
            <p:nvPr/>
          </p:nvSpPr>
          <p:spPr>
            <a:xfrm>
              <a:off x="8016097" y="3120370"/>
              <a:ext cx="29365" cy="29437"/>
            </a:xfrm>
            <a:custGeom>
              <a:avLst/>
              <a:gdLst/>
              <a:ahLst/>
              <a:cxnLst/>
              <a:rect l="l" t="t" r="r" b="b"/>
              <a:pathLst>
                <a:path w="407" h="408" extrusionOk="0">
                  <a:moveTo>
                    <a:pt x="190" y="0"/>
                  </a:moveTo>
                  <a:cubicBezTo>
                    <a:pt x="109" y="0"/>
                    <a:pt x="0" y="82"/>
                    <a:pt x="0" y="190"/>
                  </a:cubicBezTo>
                  <a:cubicBezTo>
                    <a:pt x="0" y="299"/>
                    <a:pt x="109" y="407"/>
                    <a:pt x="190" y="407"/>
                  </a:cubicBezTo>
                  <a:cubicBezTo>
                    <a:pt x="299" y="407"/>
                    <a:pt x="407" y="299"/>
                    <a:pt x="407" y="190"/>
                  </a:cubicBezTo>
                  <a:cubicBezTo>
                    <a:pt x="407" y="54"/>
                    <a:pt x="326" y="0"/>
                    <a:pt x="1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5" name="Google Shape;1705;p20"/>
            <p:cNvSpPr/>
            <p:nvPr/>
          </p:nvSpPr>
          <p:spPr>
            <a:xfrm>
              <a:off x="7945606" y="3125854"/>
              <a:ext cx="13781" cy="16089"/>
            </a:xfrm>
            <a:custGeom>
              <a:avLst/>
              <a:gdLst/>
              <a:ahLst/>
              <a:cxnLst/>
              <a:rect l="l" t="t" r="r" b="b"/>
              <a:pathLst>
                <a:path w="191" h="223" extrusionOk="0">
                  <a:moveTo>
                    <a:pt x="112" y="0"/>
                  </a:moveTo>
                  <a:cubicBezTo>
                    <a:pt x="103" y="0"/>
                    <a:pt x="93" y="2"/>
                    <a:pt x="82" y="6"/>
                  </a:cubicBezTo>
                  <a:cubicBezTo>
                    <a:pt x="55" y="6"/>
                    <a:pt x="1" y="60"/>
                    <a:pt x="1" y="114"/>
                  </a:cubicBezTo>
                  <a:cubicBezTo>
                    <a:pt x="1" y="168"/>
                    <a:pt x="28" y="223"/>
                    <a:pt x="82" y="223"/>
                  </a:cubicBezTo>
                  <a:cubicBezTo>
                    <a:pt x="136" y="223"/>
                    <a:pt x="191" y="195"/>
                    <a:pt x="191" y="114"/>
                  </a:cubicBezTo>
                  <a:cubicBezTo>
                    <a:pt x="191" y="67"/>
                    <a:pt x="170" y="0"/>
                    <a:pt x="1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6" name="Google Shape;1706;p20"/>
            <p:cNvSpPr/>
            <p:nvPr/>
          </p:nvSpPr>
          <p:spPr>
            <a:xfrm>
              <a:off x="8037598" y="3055795"/>
              <a:ext cx="13781" cy="15729"/>
            </a:xfrm>
            <a:custGeom>
              <a:avLst/>
              <a:gdLst/>
              <a:ahLst/>
              <a:cxnLst/>
              <a:rect l="l" t="t" r="r" b="b"/>
              <a:pathLst>
                <a:path w="191" h="218" extrusionOk="0">
                  <a:moveTo>
                    <a:pt x="109" y="0"/>
                  </a:moveTo>
                  <a:cubicBezTo>
                    <a:pt x="55" y="0"/>
                    <a:pt x="1" y="54"/>
                    <a:pt x="1" y="109"/>
                  </a:cubicBezTo>
                  <a:cubicBezTo>
                    <a:pt x="1" y="136"/>
                    <a:pt x="28" y="217"/>
                    <a:pt x="109" y="217"/>
                  </a:cubicBezTo>
                  <a:cubicBezTo>
                    <a:pt x="136" y="217"/>
                    <a:pt x="190" y="190"/>
                    <a:pt x="190" y="109"/>
                  </a:cubicBezTo>
                  <a:cubicBezTo>
                    <a:pt x="190" y="54"/>
                    <a:pt x="163" y="0"/>
                    <a:pt x="1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07" name="Google Shape;1707;p20"/>
          <p:cNvSpPr txBox="1">
            <a:spLocks noGrp="1"/>
          </p:cNvSpPr>
          <p:nvPr>
            <p:ph type="title"/>
          </p:nvPr>
        </p:nvSpPr>
        <p:spPr>
          <a:xfrm>
            <a:off x="1204100" y="4824225"/>
            <a:ext cx="2775600" cy="52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700"/>
              <a:buNone/>
              <a:defRPr sz="2267"/>
            </a:lvl1pPr>
            <a:lvl2pPr lvl="1" algn="ctr" rtl="0">
              <a:spcBef>
                <a:spcPts val="0"/>
              </a:spcBef>
              <a:spcAft>
                <a:spcPts val="0"/>
              </a:spcAft>
              <a:buSzPts val="1700"/>
              <a:buNone/>
              <a:defRPr sz="2267"/>
            </a:lvl2pPr>
            <a:lvl3pPr lvl="2" algn="ctr" rtl="0">
              <a:spcBef>
                <a:spcPts val="0"/>
              </a:spcBef>
              <a:spcAft>
                <a:spcPts val="0"/>
              </a:spcAft>
              <a:buSzPts val="1700"/>
              <a:buNone/>
              <a:defRPr sz="2267"/>
            </a:lvl3pPr>
            <a:lvl4pPr lvl="3" algn="ctr" rtl="0">
              <a:spcBef>
                <a:spcPts val="0"/>
              </a:spcBef>
              <a:spcAft>
                <a:spcPts val="0"/>
              </a:spcAft>
              <a:buSzPts val="1700"/>
              <a:buNone/>
              <a:defRPr sz="2267"/>
            </a:lvl4pPr>
            <a:lvl5pPr lvl="4" algn="ctr" rtl="0">
              <a:spcBef>
                <a:spcPts val="0"/>
              </a:spcBef>
              <a:spcAft>
                <a:spcPts val="0"/>
              </a:spcAft>
              <a:buSzPts val="1700"/>
              <a:buNone/>
              <a:defRPr sz="2267"/>
            </a:lvl5pPr>
            <a:lvl6pPr lvl="5" algn="ctr" rtl="0">
              <a:spcBef>
                <a:spcPts val="0"/>
              </a:spcBef>
              <a:spcAft>
                <a:spcPts val="0"/>
              </a:spcAft>
              <a:buSzPts val="1700"/>
              <a:buNone/>
              <a:defRPr sz="2267"/>
            </a:lvl6pPr>
            <a:lvl7pPr lvl="6" algn="ctr" rtl="0">
              <a:spcBef>
                <a:spcPts val="0"/>
              </a:spcBef>
              <a:spcAft>
                <a:spcPts val="0"/>
              </a:spcAft>
              <a:buSzPts val="1700"/>
              <a:buNone/>
              <a:defRPr sz="2267"/>
            </a:lvl7pPr>
            <a:lvl8pPr lvl="7" algn="ctr" rtl="0">
              <a:spcBef>
                <a:spcPts val="0"/>
              </a:spcBef>
              <a:spcAft>
                <a:spcPts val="0"/>
              </a:spcAft>
              <a:buSzPts val="1700"/>
              <a:buNone/>
              <a:defRPr sz="2267"/>
            </a:lvl8pPr>
            <a:lvl9pPr lvl="8" algn="ctr" rtl="0">
              <a:spcBef>
                <a:spcPts val="0"/>
              </a:spcBef>
              <a:spcAft>
                <a:spcPts val="0"/>
              </a:spcAft>
              <a:buSzPts val="1700"/>
              <a:buNone/>
              <a:defRPr sz="2267"/>
            </a:lvl9pPr>
          </a:lstStyle>
          <a:p>
            <a:r>
              <a:rPr lang="en-US"/>
              <a:t>Click to edit Master title style</a:t>
            </a:r>
            <a:endParaRPr/>
          </a:p>
        </p:txBody>
      </p:sp>
      <p:sp>
        <p:nvSpPr>
          <p:cNvPr id="1708" name="Google Shape;1708;p20"/>
          <p:cNvSpPr txBox="1">
            <a:spLocks noGrp="1"/>
          </p:cNvSpPr>
          <p:nvPr>
            <p:ph type="subTitle" idx="1"/>
          </p:nvPr>
        </p:nvSpPr>
        <p:spPr>
          <a:xfrm>
            <a:off x="1204100" y="5208133"/>
            <a:ext cx="2775600" cy="93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atin typeface="Nunito"/>
                <a:ea typeface="Nunito"/>
                <a:cs typeface="Nunito"/>
                <a:sym typeface="Nunito"/>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en-US"/>
              <a:t>Click to edit Master subtitle style</a:t>
            </a:r>
            <a:endParaRPr/>
          </a:p>
        </p:txBody>
      </p:sp>
      <p:sp>
        <p:nvSpPr>
          <p:cNvPr id="1709" name="Google Shape;1709;p20"/>
          <p:cNvSpPr txBox="1">
            <a:spLocks noGrp="1"/>
          </p:cNvSpPr>
          <p:nvPr>
            <p:ph type="title" idx="2"/>
          </p:nvPr>
        </p:nvSpPr>
        <p:spPr>
          <a:xfrm>
            <a:off x="4708200" y="4824225"/>
            <a:ext cx="2775600" cy="52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700"/>
              <a:buNone/>
              <a:defRPr sz="2267"/>
            </a:lvl1pPr>
            <a:lvl2pPr lvl="1" algn="ctr" rtl="0">
              <a:spcBef>
                <a:spcPts val="0"/>
              </a:spcBef>
              <a:spcAft>
                <a:spcPts val="0"/>
              </a:spcAft>
              <a:buSzPts val="1700"/>
              <a:buNone/>
              <a:defRPr sz="2267"/>
            </a:lvl2pPr>
            <a:lvl3pPr lvl="2" algn="ctr" rtl="0">
              <a:spcBef>
                <a:spcPts val="0"/>
              </a:spcBef>
              <a:spcAft>
                <a:spcPts val="0"/>
              </a:spcAft>
              <a:buSzPts val="1700"/>
              <a:buNone/>
              <a:defRPr sz="2267"/>
            </a:lvl3pPr>
            <a:lvl4pPr lvl="3" algn="ctr" rtl="0">
              <a:spcBef>
                <a:spcPts val="0"/>
              </a:spcBef>
              <a:spcAft>
                <a:spcPts val="0"/>
              </a:spcAft>
              <a:buSzPts val="1700"/>
              <a:buNone/>
              <a:defRPr sz="2267"/>
            </a:lvl4pPr>
            <a:lvl5pPr lvl="4" algn="ctr" rtl="0">
              <a:spcBef>
                <a:spcPts val="0"/>
              </a:spcBef>
              <a:spcAft>
                <a:spcPts val="0"/>
              </a:spcAft>
              <a:buSzPts val="1700"/>
              <a:buNone/>
              <a:defRPr sz="2267"/>
            </a:lvl5pPr>
            <a:lvl6pPr lvl="5" algn="ctr" rtl="0">
              <a:spcBef>
                <a:spcPts val="0"/>
              </a:spcBef>
              <a:spcAft>
                <a:spcPts val="0"/>
              </a:spcAft>
              <a:buSzPts val="1700"/>
              <a:buNone/>
              <a:defRPr sz="2267"/>
            </a:lvl6pPr>
            <a:lvl7pPr lvl="6" algn="ctr" rtl="0">
              <a:spcBef>
                <a:spcPts val="0"/>
              </a:spcBef>
              <a:spcAft>
                <a:spcPts val="0"/>
              </a:spcAft>
              <a:buSzPts val="1700"/>
              <a:buNone/>
              <a:defRPr sz="2267"/>
            </a:lvl7pPr>
            <a:lvl8pPr lvl="7" algn="ctr" rtl="0">
              <a:spcBef>
                <a:spcPts val="0"/>
              </a:spcBef>
              <a:spcAft>
                <a:spcPts val="0"/>
              </a:spcAft>
              <a:buSzPts val="1700"/>
              <a:buNone/>
              <a:defRPr sz="2267"/>
            </a:lvl8pPr>
            <a:lvl9pPr lvl="8" algn="ctr" rtl="0">
              <a:spcBef>
                <a:spcPts val="0"/>
              </a:spcBef>
              <a:spcAft>
                <a:spcPts val="0"/>
              </a:spcAft>
              <a:buSzPts val="1700"/>
              <a:buNone/>
              <a:defRPr sz="2267"/>
            </a:lvl9pPr>
          </a:lstStyle>
          <a:p>
            <a:r>
              <a:rPr lang="en-US"/>
              <a:t>Click to edit Master title style</a:t>
            </a:r>
            <a:endParaRPr/>
          </a:p>
        </p:txBody>
      </p:sp>
      <p:sp>
        <p:nvSpPr>
          <p:cNvPr id="1710" name="Google Shape;1710;p20"/>
          <p:cNvSpPr txBox="1">
            <a:spLocks noGrp="1"/>
          </p:cNvSpPr>
          <p:nvPr>
            <p:ph type="subTitle" idx="3"/>
          </p:nvPr>
        </p:nvSpPr>
        <p:spPr>
          <a:xfrm>
            <a:off x="4708200" y="5208133"/>
            <a:ext cx="2775600" cy="93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atin typeface="Nunito"/>
                <a:ea typeface="Nunito"/>
                <a:cs typeface="Nunito"/>
                <a:sym typeface="Nunito"/>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en-US"/>
              <a:t>Click to edit Master subtitle style</a:t>
            </a:r>
            <a:endParaRPr/>
          </a:p>
        </p:txBody>
      </p:sp>
      <p:sp>
        <p:nvSpPr>
          <p:cNvPr id="1711" name="Google Shape;1711;p20"/>
          <p:cNvSpPr txBox="1">
            <a:spLocks noGrp="1"/>
          </p:cNvSpPr>
          <p:nvPr>
            <p:ph type="title" idx="4"/>
          </p:nvPr>
        </p:nvSpPr>
        <p:spPr>
          <a:xfrm>
            <a:off x="8212300" y="4824225"/>
            <a:ext cx="2775600" cy="52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700"/>
              <a:buNone/>
              <a:defRPr sz="2267"/>
            </a:lvl1pPr>
            <a:lvl2pPr lvl="1" algn="ctr" rtl="0">
              <a:spcBef>
                <a:spcPts val="0"/>
              </a:spcBef>
              <a:spcAft>
                <a:spcPts val="0"/>
              </a:spcAft>
              <a:buSzPts val="1700"/>
              <a:buNone/>
              <a:defRPr sz="2267"/>
            </a:lvl2pPr>
            <a:lvl3pPr lvl="2" algn="ctr" rtl="0">
              <a:spcBef>
                <a:spcPts val="0"/>
              </a:spcBef>
              <a:spcAft>
                <a:spcPts val="0"/>
              </a:spcAft>
              <a:buSzPts val="1700"/>
              <a:buNone/>
              <a:defRPr sz="2267"/>
            </a:lvl3pPr>
            <a:lvl4pPr lvl="3" algn="ctr" rtl="0">
              <a:spcBef>
                <a:spcPts val="0"/>
              </a:spcBef>
              <a:spcAft>
                <a:spcPts val="0"/>
              </a:spcAft>
              <a:buSzPts val="1700"/>
              <a:buNone/>
              <a:defRPr sz="2267"/>
            </a:lvl4pPr>
            <a:lvl5pPr lvl="4" algn="ctr" rtl="0">
              <a:spcBef>
                <a:spcPts val="0"/>
              </a:spcBef>
              <a:spcAft>
                <a:spcPts val="0"/>
              </a:spcAft>
              <a:buSzPts val="1700"/>
              <a:buNone/>
              <a:defRPr sz="2267"/>
            </a:lvl5pPr>
            <a:lvl6pPr lvl="5" algn="ctr" rtl="0">
              <a:spcBef>
                <a:spcPts val="0"/>
              </a:spcBef>
              <a:spcAft>
                <a:spcPts val="0"/>
              </a:spcAft>
              <a:buSzPts val="1700"/>
              <a:buNone/>
              <a:defRPr sz="2267"/>
            </a:lvl6pPr>
            <a:lvl7pPr lvl="6" algn="ctr" rtl="0">
              <a:spcBef>
                <a:spcPts val="0"/>
              </a:spcBef>
              <a:spcAft>
                <a:spcPts val="0"/>
              </a:spcAft>
              <a:buSzPts val="1700"/>
              <a:buNone/>
              <a:defRPr sz="2267"/>
            </a:lvl7pPr>
            <a:lvl8pPr lvl="7" algn="ctr" rtl="0">
              <a:spcBef>
                <a:spcPts val="0"/>
              </a:spcBef>
              <a:spcAft>
                <a:spcPts val="0"/>
              </a:spcAft>
              <a:buSzPts val="1700"/>
              <a:buNone/>
              <a:defRPr sz="2267"/>
            </a:lvl8pPr>
            <a:lvl9pPr lvl="8" algn="ctr" rtl="0">
              <a:spcBef>
                <a:spcPts val="0"/>
              </a:spcBef>
              <a:spcAft>
                <a:spcPts val="0"/>
              </a:spcAft>
              <a:buSzPts val="1700"/>
              <a:buNone/>
              <a:defRPr sz="2267"/>
            </a:lvl9pPr>
          </a:lstStyle>
          <a:p>
            <a:r>
              <a:rPr lang="en-US"/>
              <a:t>Click to edit Master title style</a:t>
            </a:r>
            <a:endParaRPr/>
          </a:p>
        </p:txBody>
      </p:sp>
      <p:sp>
        <p:nvSpPr>
          <p:cNvPr id="1712" name="Google Shape;1712;p20"/>
          <p:cNvSpPr txBox="1">
            <a:spLocks noGrp="1"/>
          </p:cNvSpPr>
          <p:nvPr>
            <p:ph type="subTitle" idx="5"/>
          </p:nvPr>
        </p:nvSpPr>
        <p:spPr>
          <a:xfrm>
            <a:off x="8212300" y="5208133"/>
            <a:ext cx="2775600" cy="93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atin typeface="Nunito"/>
                <a:ea typeface="Nunito"/>
                <a:cs typeface="Nunito"/>
                <a:sym typeface="Nunito"/>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en-US"/>
              <a:t>Click to edit Master subtitle style</a:t>
            </a:r>
            <a:endParaRPr/>
          </a:p>
        </p:txBody>
      </p:sp>
      <p:sp>
        <p:nvSpPr>
          <p:cNvPr id="1713" name="Google Shape;1713;p20"/>
          <p:cNvSpPr txBox="1">
            <a:spLocks noGrp="1"/>
          </p:cNvSpPr>
          <p:nvPr>
            <p:ph type="title" idx="6"/>
          </p:nvPr>
        </p:nvSpPr>
        <p:spPr>
          <a:xfrm>
            <a:off x="415600" y="483467"/>
            <a:ext cx="113608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r>
              <a:rPr lang="en-US"/>
              <a:t>Click to edit Master title style</a:t>
            </a:r>
            <a:endParaRPr/>
          </a:p>
        </p:txBody>
      </p:sp>
      <p:sp>
        <p:nvSpPr>
          <p:cNvPr id="1714" name="Google Shape;1714;p20"/>
          <p:cNvSpPr txBox="1">
            <a:spLocks noGrp="1"/>
          </p:cNvSpPr>
          <p:nvPr>
            <p:ph type="title" idx="7"/>
          </p:nvPr>
        </p:nvSpPr>
        <p:spPr>
          <a:xfrm>
            <a:off x="1204100" y="2300092"/>
            <a:ext cx="2775600" cy="52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700"/>
              <a:buNone/>
              <a:defRPr sz="2267"/>
            </a:lvl1pPr>
            <a:lvl2pPr lvl="1" algn="ctr" rtl="0">
              <a:spcBef>
                <a:spcPts val="0"/>
              </a:spcBef>
              <a:spcAft>
                <a:spcPts val="0"/>
              </a:spcAft>
              <a:buSzPts val="1700"/>
              <a:buNone/>
              <a:defRPr sz="2267"/>
            </a:lvl2pPr>
            <a:lvl3pPr lvl="2" algn="ctr" rtl="0">
              <a:spcBef>
                <a:spcPts val="0"/>
              </a:spcBef>
              <a:spcAft>
                <a:spcPts val="0"/>
              </a:spcAft>
              <a:buSzPts val="1700"/>
              <a:buNone/>
              <a:defRPr sz="2267"/>
            </a:lvl3pPr>
            <a:lvl4pPr lvl="3" algn="ctr" rtl="0">
              <a:spcBef>
                <a:spcPts val="0"/>
              </a:spcBef>
              <a:spcAft>
                <a:spcPts val="0"/>
              </a:spcAft>
              <a:buSzPts val="1700"/>
              <a:buNone/>
              <a:defRPr sz="2267"/>
            </a:lvl4pPr>
            <a:lvl5pPr lvl="4" algn="ctr" rtl="0">
              <a:spcBef>
                <a:spcPts val="0"/>
              </a:spcBef>
              <a:spcAft>
                <a:spcPts val="0"/>
              </a:spcAft>
              <a:buSzPts val="1700"/>
              <a:buNone/>
              <a:defRPr sz="2267"/>
            </a:lvl5pPr>
            <a:lvl6pPr lvl="5" algn="ctr" rtl="0">
              <a:spcBef>
                <a:spcPts val="0"/>
              </a:spcBef>
              <a:spcAft>
                <a:spcPts val="0"/>
              </a:spcAft>
              <a:buSzPts val="1700"/>
              <a:buNone/>
              <a:defRPr sz="2267"/>
            </a:lvl6pPr>
            <a:lvl7pPr lvl="6" algn="ctr" rtl="0">
              <a:spcBef>
                <a:spcPts val="0"/>
              </a:spcBef>
              <a:spcAft>
                <a:spcPts val="0"/>
              </a:spcAft>
              <a:buSzPts val="1700"/>
              <a:buNone/>
              <a:defRPr sz="2267"/>
            </a:lvl7pPr>
            <a:lvl8pPr lvl="7" algn="ctr" rtl="0">
              <a:spcBef>
                <a:spcPts val="0"/>
              </a:spcBef>
              <a:spcAft>
                <a:spcPts val="0"/>
              </a:spcAft>
              <a:buSzPts val="1700"/>
              <a:buNone/>
              <a:defRPr sz="2267"/>
            </a:lvl8pPr>
            <a:lvl9pPr lvl="8" algn="ctr" rtl="0">
              <a:spcBef>
                <a:spcPts val="0"/>
              </a:spcBef>
              <a:spcAft>
                <a:spcPts val="0"/>
              </a:spcAft>
              <a:buSzPts val="1700"/>
              <a:buNone/>
              <a:defRPr sz="2267"/>
            </a:lvl9pPr>
          </a:lstStyle>
          <a:p>
            <a:r>
              <a:rPr lang="en-US"/>
              <a:t>Click to edit Master title style</a:t>
            </a:r>
            <a:endParaRPr/>
          </a:p>
        </p:txBody>
      </p:sp>
      <p:sp>
        <p:nvSpPr>
          <p:cNvPr id="1715" name="Google Shape;1715;p20"/>
          <p:cNvSpPr txBox="1">
            <a:spLocks noGrp="1"/>
          </p:cNvSpPr>
          <p:nvPr>
            <p:ph type="subTitle" idx="8"/>
          </p:nvPr>
        </p:nvSpPr>
        <p:spPr>
          <a:xfrm>
            <a:off x="1204100" y="2684000"/>
            <a:ext cx="2775600" cy="93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atin typeface="Nunito"/>
                <a:ea typeface="Nunito"/>
                <a:cs typeface="Nunito"/>
                <a:sym typeface="Nunito"/>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en-US"/>
              <a:t>Click to edit Master subtitle style</a:t>
            </a:r>
            <a:endParaRPr/>
          </a:p>
        </p:txBody>
      </p:sp>
      <p:sp>
        <p:nvSpPr>
          <p:cNvPr id="1716" name="Google Shape;1716;p20"/>
          <p:cNvSpPr txBox="1">
            <a:spLocks noGrp="1"/>
          </p:cNvSpPr>
          <p:nvPr>
            <p:ph type="title" idx="9"/>
          </p:nvPr>
        </p:nvSpPr>
        <p:spPr>
          <a:xfrm>
            <a:off x="4708200" y="2300092"/>
            <a:ext cx="2775600" cy="52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700"/>
              <a:buNone/>
              <a:defRPr sz="2267"/>
            </a:lvl1pPr>
            <a:lvl2pPr lvl="1" algn="ctr" rtl="0">
              <a:spcBef>
                <a:spcPts val="0"/>
              </a:spcBef>
              <a:spcAft>
                <a:spcPts val="0"/>
              </a:spcAft>
              <a:buSzPts val="1700"/>
              <a:buNone/>
              <a:defRPr sz="2267"/>
            </a:lvl2pPr>
            <a:lvl3pPr lvl="2" algn="ctr" rtl="0">
              <a:spcBef>
                <a:spcPts val="0"/>
              </a:spcBef>
              <a:spcAft>
                <a:spcPts val="0"/>
              </a:spcAft>
              <a:buSzPts val="1700"/>
              <a:buNone/>
              <a:defRPr sz="2267"/>
            </a:lvl3pPr>
            <a:lvl4pPr lvl="3" algn="ctr" rtl="0">
              <a:spcBef>
                <a:spcPts val="0"/>
              </a:spcBef>
              <a:spcAft>
                <a:spcPts val="0"/>
              </a:spcAft>
              <a:buSzPts val="1700"/>
              <a:buNone/>
              <a:defRPr sz="2267"/>
            </a:lvl4pPr>
            <a:lvl5pPr lvl="4" algn="ctr" rtl="0">
              <a:spcBef>
                <a:spcPts val="0"/>
              </a:spcBef>
              <a:spcAft>
                <a:spcPts val="0"/>
              </a:spcAft>
              <a:buSzPts val="1700"/>
              <a:buNone/>
              <a:defRPr sz="2267"/>
            </a:lvl5pPr>
            <a:lvl6pPr lvl="5" algn="ctr" rtl="0">
              <a:spcBef>
                <a:spcPts val="0"/>
              </a:spcBef>
              <a:spcAft>
                <a:spcPts val="0"/>
              </a:spcAft>
              <a:buSzPts val="1700"/>
              <a:buNone/>
              <a:defRPr sz="2267"/>
            </a:lvl6pPr>
            <a:lvl7pPr lvl="6" algn="ctr" rtl="0">
              <a:spcBef>
                <a:spcPts val="0"/>
              </a:spcBef>
              <a:spcAft>
                <a:spcPts val="0"/>
              </a:spcAft>
              <a:buSzPts val="1700"/>
              <a:buNone/>
              <a:defRPr sz="2267"/>
            </a:lvl7pPr>
            <a:lvl8pPr lvl="7" algn="ctr" rtl="0">
              <a:spcBef>
                <a:spcPts val="0"/>
              </a:spcBef>
              <a:spcAft>
                <a:spcPts val="0"/>
              </a:spcAft>
              <a:buSzPts val="1700"/>
              <a:buNone/>
              <a:defRPr sz="2267"/>
            </a:lvl8pPr>
            <a:lvl9pPr lvl="8" algn="ctr" rtl="0">
              <a:spcBef>
                <a:spcPts val="0"/>
              </a:spcBef>
              <a:spcAft>
                <a:spcPts val="0"/>
              </a:spcAft>
              <a:buSzPts val="1700"/>
              <a:buNone/>
              <a:defRPr sz="2267"/>
            </a:lvl9pPr>
          </a:lstStyle>
          <a:p>
            <a:r>
              <a:rPr lang="en-US"/>
              <a:t>Click to edit Master title style</a:t>
            </a:r>
            <a:endParaRPr/>
          </a:p>
        </p:txBody>
      </p:sp>
      <p:sp>
        <p:nvSpPr>
          <p:cNvPr id="1717" name="Google Shape;1717;p20"/>
          <p:cNvSpPr txBox="1">
            <a:spLocks noGrp="1"/>
          </p:cNvSpPr>
          <p:nvPr>
            <p:ph type="subTitle" idx="13"/>
          </p:nvPr>
        </p:nvSpPr>
        <p:spPr>
          <a:xfrm>
            <a:off x="4708200" y="2684000"/>
            <a:ext cx="2775600" cy="93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atin typeface="Nunito"/>
                <a:ea typeface="Nunito"/>
                <a:cs typeface="Nunito"/>
                <a:sym typeface="Nunito"/>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en-US"/>
              <a:t>Click to edit Master subtitle style</a:t>
            </a:r>
            <a:endParaRPr/>
          </a:p>
        </p:txBody>
      </p:sp>
      <p:sp>
        <p:nvSpPr>
          <p:cNvPr id="1718" name="Google Shape;1718;p20"/>
          <p:cNvSpPr txBox="1">
            <a:spLocks noGrp="1"/>
          </p:cNvSpPr>
          <p:nvPr>
            <p:ph type="title" idx="14"/>
          </p:nvPr>
        </p:nvSpPr>
        <p:spPr>
          <a:xfrm>
            <a:off x="8212300" y="2300092"/>
            <a:ext cx="2775600" cy="52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700"/>
              <a:buNone/>
              <a:defRPr sz="2267"/>
            </a:lvl1pPr>
            <a:lvl2pPr lvl="1" algn="ctr" rtl="0">
              <a:spcBef>
                <a:spcPts val="0"/>
              </a:spcBef>
              <a:spcAft>
                <a:spcPts val="0"/>
              </a:spcAft>
              <a:buSzPts val="1700"/>
              <a:buNone/>
              <a:defRPr sz="2267"/>
            </a:lvl2pPr>
            <a:lvl3pPr lvl="2" algn="ctr" rtl="0">
              <a:spcBef>
                <a:spcPts val="0"/>
              </a:spcBef>
              <a:spcAft>
                <a:spcPts val="0"/>
              </a:spcAft>
              <a:buSzPts val="1700"/>
              <a:buNone/>
              <a:defRPr sz="2267"/>
            </a:lvl3pPr>
            <a:lvl4pPr lvl="3" algn="ctr" rtl="0">
              <a:spcBef>
                <a:spcPts val="0"/>
              </a:spcBef>
              <a:spcAft>
                <a:spcPts val="0"/>
              </a:spcAft>
              <a:buSzPts val="1700"/>
              <a:buNone/>
              <a:defRPr sz="2267"/>
            </a:lvl4pPr>
            <a:lvl5pPr lvl="4" algn="ctr" rtl="0">
              <a:spcBef>
                <a:spcPts val="0"/>
              </a:spcBef>
              <a:spcAft>
                <a:spcPts val="0"/>
              </a:spcAft>
              <a:buSzPts val="1700"/>
              <a:buNone/>
              <a:defRPr sz="2267"/>
            </a:lvl5pPr>
            <a:lvl6pPr lvl="5" algn="ctr" rtl="0">
              <a:spcBef>
                <a:spcPts val="0"/>
              </a:spcBef>
              <a:spcAft>
                <a:spcPts val="0"/>
              </a:spcAft>
              <a:buSzPts val="1700"/>
              <a:buNone/>
              <a:defRPr sz="2267"/>
            </a:lvl6pPr>
            <a:lvl7pPr lvl="6" algn="ctr" rtl="0">
              <a:spcBef>
                <a:spcPts val="0"/>
              </a:spcBef>
              <a:spcAft>
                <a:spcPts val="0"/>
              </a:spcAft>
              <a:buSzPts val="1700"/>
              <a:buNone/>
              <a:defRPr sz="2267"/>
            </a:lvl7pPr>
            <a:lvl8pPr lvl="7" algn="ctr" rtl="0">
              <a:spcBef>
                <a:spcPts val="0"/>
              </a:spcBef>
              <a:spcAft>
                <a:spcPts val="0"/>
              </a:spcAft>
              <a:buSzPts val="1700"/>
              <a:buNone/>
              <a:defRPr sz="2267"/>
            </a:lvl8pPr>
            <a:lvl9pPr lvl="8" algn="ctr" rtl="0">
              <a:spcBef>
                <a:spcPts val="0"/>
              </a:spcBef>
              <a:spcAft>
                <a:spcPts val="0"/>
              </a:spcAft>
              <a:buSzPts val="1700"/>
              <a:buNone/>
              <a:defRPr sz="2267"/>
            </a:lvl9pPr>
          </a:lstStyle>
          <a:p>
            <a:r>
              <a:rPr lang="en-US"/>
              <a:t>Click to edit Master title style</a:t>
            </a:r>
            <a:endParaRPr/>
          </a:p>
        </p:txBody>
      </p:sp>
      <p:sp>
        <p:nvSpPr>
          <p:cNvPr id="1719" name="Google Shape;1719;p20"/>
          <p:cNvSpPr txBox="1">
            <a:spLocks noGrp="1"/>
          </p:cNvSpPr>
          <p:nvPr>
            <p:ph type="subTitle" idx="15"/>
          </p:nvPr>
        </p:nvSpPr>
        <p:spPr>
          <a:xfrm>
            <a:off x="8212300" y="2684000"/>
            <a:ext cx="2775600" cy="93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atin typeface="Nunito"/>
                <a:ea typeface="Nunito"/>
                <a:cs typeface="Nunito"/>
                <a:sym typeface="Nunito"/>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en-US"/>
              <a:t>Click to edit Master subtitle style</a:t>
            </a:r>
            <a:endParaRPr/>
          </a:p>
        </p:txBody>
      </p:sp>
      <p:grpSp>
        <p:nvGrpSpPr>
          <p:cNvPr id="1720" name="Google Shape;1720;p20"/>
          <p:cNvGrpSpPr/>
          <p:nvPr/>
        </p:nvGrpSpPr>
        <p:grpSpPr>
          <a:xfrm>
            <a:off x="11178861" y="-918298"/>
            <a:ext cx="3282948" cy="3282948"/>
            <a:chOff x="6594675" y="2594175"/>
            <a:chExt cx="2549400" cy="2549400"/>
          </a:xfrm>
        </p:grpSpPr>
        <p:sp>
          <p:nvSpPr>
            <p:cNvPr id="1721" name="Google Shape;1721;p20"/>
            <p:cNvSpPr/>
            <p:nvPr/>
          </p:nvSpPr>
          <p:spPr>
            <a:xfrm rot="5400000">
              <a:off x="6594675" y="2594175"/>
              <a:ext cx="2549400" cy="25494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2" name="Google Shape;1722;p20"/>
            <p:cNvSpPr/>
            <p:nvPr/>
          </p:nvSpPr>
          <p:spPr>
            <a:xfrm rot="5400000">
              <a:off x="6594675" y="3056575"/>
              <a:ext cx="1530000" cy="1530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23" name="Google Shape;1723;p20"/>
          <p:cNvGrpSpPr/>
          <p:nvPr/>
        </p:nvGrpSpPr>
        <p:grpSpPr>
          <a:xfrm flipH="1">
            <a:off x="-2269806" y="4493351"/>
            <a:ext cx="3282948" cy="3282948"/>
            <a:chOff x="6594675" y="2594175"/>
            <a:chExt cx="2549400" cy="2549400"/>
          </a:xfrm>
        </p:grpSpPr>
        <p:sp>
          <p:nvSpPr>
            <p:cNvPr id="1724" name="Google Shape;1724;p20"/>
            <p:cNvSpPr/>
            <p:nvPr/>
          </p:nvSpPr>
          <p:spPr>
            <a:xfrm rot="5400000">
              <a:off x="6594675" y="2594175"/>
              <a:ext cx="2549400" cy="25494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5" name="Google Shape;1725;p20"/>
            <p:cNvSpPr/>
            <p:nvPr/>
          </p:nvSpPr>
          <p:spPr>
            <a:xfrm rot="5400000">
              <a:off x="6594675" y="3056575"/>
              <a:ext cx="1530000" cy="1530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4547042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1726"/>
        <p:cNvGrpSpPr/>
        <p:nvPr/>
      </p:nvGrpSpPr>
      <p:grpSpPr>
        <a:xfrm>
          <a:off x="0" y="0"/>
          <a:ext cx="0" cy="0"/>
          <a:chOff x="0" y="0"/>
          <a:chExt cx="0" cy="0"/>
        </a:xfrm>
      </p:grpSpPr>
      <p:grpSp>
        <p:nvGrpSpPr>
          <p:cNvPr id="1727" name="Google Shape;1727;p21"/>
          <p:cNvGrpSpPr/>
          <p:nvPr/>
        </p:nvGrpSpPr>
        <p:grpSpPr>
          <a:xfrm rot="10800000" flipH="1">
            <a:off x="9357814" y="168676"/>
            <a:ext cx="1070373" cy="1066979"/>
            <a:chOff x="7716672" y="2820944"/>
            <a:chExt cx="557796" cy="556065"/>
          </a:xfrm>
        </p:grpSpPr>
        <p:sp>
          <p:nvSpPr>
            <p:cNvPr id="1728" name="Google Shape;1728;p21"/>
            <p:cNvSpPr/>
            <p:nvPr/>
          </p:nvSpPr>
          <p:spPr>
            <a:xfrm>
              <a:off x="8008233" y="2912937"/>
              <a:ext cx="66594" cy="118903"/>
            </a:xfrm>
            <a:custGeom>
              <a:avLst/>
              <a:gdLst/>
              <a:ahLst/>
              <a:cxnLst/>
              <a:rect l="l" t="t" r="r" b="b"/>
              <a:pathLst>
                <a:path w="923" h="1648" extrusionOk="0">
                  <a:moveTo>
                    <a:pt x="814" y="0"/>
                  </a:moveTo>
                  <a:lnTo>
                    <a:pt x="1" y="1438"/>
                  </a:lnTo>
                  <a:cubicBezTo>
                    <a:pt x="21" y="1581"/>
                    <a:pt x="88" y="1647"/>
                    <a:pt x="179" y="1647"/>
                  </a:cubicBezTo>
                  <a:cubicBezTo>
                    <a:pt x="208" y="1647"/>
                    <a:pt x="239" y="1641"/>
                    <a:pt x="272" y="1628"/>
                  </a:cubicBezTo>
                  <a:cubicBezTo>
                    <a:pt x="299" y="1628"/>
                    <a:pt x="353" y="1573"/>
                    <a:pt x="353" y="1546"/>
                  </a:cubicBezTo>
                  <a:lnTo>
                    <a:pt x="923" y="54"/>
                  </a:lnTo>
                  <a:lnTo>
                    <a:pt x="81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9" name="Google Shape;1729;p21"/>
            <p:cNvSpPr/>
            <p:nvPr/>
          </p:nvSpPr>
          <p:spPr>
            <a:xfrm>
              <a:off x="8051307" y="2888766"/>
              <a:ext cx="43146" cy="36652"/>
            </a:xfrm>
            <a:custGeom>
              <a:avLst/>
              <a:gdLst/>
              <a:ahLst/>
              <a:cxnLst/>
              <a:rect l="l" t="t" r="r" b="b"/>
              <a:pathLst>
                <a:path w="598" h="508" extrusionOk="0">
                  <a:moveTo>
                    <a:pt x="290" y="0"/>
                  </a:moveTo>
                  <a:cubicBezTo>
                    <a:pt x="188" y="0"/>
                    <a:pt x="97" y="40"/>
                    <a:pt x="55" y="145"/>
                  </a:cubicBezTo>
                  <a:cubicBezTo>
                    <a:pt x="0" y="281"/>
                    <a:pt x="55" y="416"/>
                    <a:pt x="190" y="498"/>
                  </a:cubicBezTo>
                  <a:cubicBezTo>
                    <a:pt x="221" y="504"/>
                    <a:pt x="251" y="507"/>
                    <a:pt x="281" y="507"/>
                  </a:cubicBezTo>
                  <a:cubicBezTo>
                    <a:pt x="383" y="507"/>
                    <a:pt x="474" y="467"/>
                    <a:pt x="516" y="362"/>
                  </a:cubicBezTo>
                  <a:cubicBezTo>
                    <a:pt x="597" y="227"/>
                    <a:pt x="516" y="91"/>
                    <a:pt x="380" y="10"/>
                  </a:cubicBezTo>
                  <a:cubicBezTo>
                    <a:pt x="350" y="4"/>
                    <a:pt x="319" y="0"/>
                    <a:pt x="2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0" name="Google Shape;1730;p21"/>
            <p:cNvSpPr/>
            <p:nvPr/>
          </p:nvSpPr>
          <p:spPr>
            <a:xfrm>
              <a:off x="8059099" y="3032274"/>
              <a:ext cx="95960" cy="43146"/>
            </a:xfrm>
            <a:custGeom>
              <a:avLst/>
              <a:gdLst/>
              <a:ahLst/>
              <a:cxnLst/>
              <a:rect l="l" t="t" r="r" b="b"/>
              <a:pathLst>
                <a:path w="1330" h="598" extrusionOk="0">
                  <a:moveTo>
                    <a:pt x="1303" y="1"/>
                  </a:moveTo>
                  <a:lnTo>
                    <a:pt x="82" y="380"/>
                  </a:lnTo>
                  <a:cubicBezTo>
                    <a:pt x="1" y="516"/>
                    <a:pt x="1" y="570"/>
                    <a:pt x="136" y="597"/>
                  </a:cubicBezTo>
                  <a:lnTo>
                    <a:pt x="218" y="597"/>
                  </a:lnTo>
                  <a:lnTo>
                    <a:pt x="1330" y="109"/>
                  </a:lnTo>
                  <a:lnTo>
                    <a:pt x="130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1" name="Google Shape;1731;p21"/>
            <p:cNvSpPr/>
            <p:nvPr/>
          </p:nvSpPr>
          <p:spPr>
            <a:xfrm>
              <a:off x="8145247" y="3021812"/>
              <a:ext cx="29437" cy="25830"/>
            </a:xfrm>
            <a:custGeom>
              <a:avLst/>
              <a:gdLst/>
              <a:ahLst/>
              <a:cxnLst/>
              <a:rect l="l" t="t" r="r" b="b"/>
              <a:pathLst>
                <a:path w="408" h="358" extrusionOk="0">
                  <a:moveTo>
                    <a:pt x="212" y="0"/>
                  </a:moveTo>
                  <a:cubicBezTo>
                    <a:pt x="187" y="0"/>
                    <a:pt x="162" y="4"/>
                    <a:pt x="136" y="10"/>
                  </a:cubicBezTo>
                  <a:cubicBezTo>
                    <a:pt x="27" y="37"/>
                    <a:pt x="0" y="146"/>
                    <a:pt x="27" y="254"/>
                  </a:cubicBezTo>
                  <a:cubicBezTo>
                    <a:pt x="47" y="313"/>
                    <a:pt x="109" y="357"/>
                    <a:pt x="182" y="357"/>
                  </a:cubicBezTo>
                  <a:cubicBezTo>
                    <a:pt x="211" y="357"/>
                    <a:pt x="241" y="351"/>
                    <a:pt x="272" y="336"/>
                  </a:cubicBezTo>
                  <a:cubicBezTo>
                    <a:pt x="380" y="308"/>
                    <a:pt x="407" y="200"/>
                    <a:pt x="380" y="119"/>
                  </a:cubicBezTo>
                  <a:cubicBezTo>
                    <a:pt x="359" y="36"/>
                    <a:pt x="291" y="0"/>
                    <a:pt x="2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2" name="Google Shape;1732;p21"/>
            <p:cNvSpPr/>
            <p:nvPr/>
          </p:nvSpPr>
          <p:spPr>
            <a:xfrm>
              <a:off x="8063067" y="3112506"/>
              <a:ext cx="121356" cy="66594"/>
            </a:xfrm>
            <a:custGeom>
              <a:avLst/>
              <a:gdLst/>
              <a:ahLst/>
              <a:cxnLst/>
              <a:rect l="l" t="t" r="r" b="b"/>
              <a:pathLst>
                <a:path w="1682" h="923" extrusionOk="0">
                  <a:moveTo>
                    <a:pt x="217" y="1"/>
                  </a:moveTo>
                  <a:cubicBezTo>
                    <a:pt x="54" y="28"/>
                    <a:pt x="0" y="136"/>
                    <a:pt x="54" y="272"/>
                  </a:cubicBezTo>
                  <a:cubicBezTo>
                    <a:pt x="54" y="299"/>
                    <a:pt x="81" y="353"/>
                    <a:pt x="136" y="353"/>
                  </a:cubicBezTo>
                  <a:lnTo>
                    <a:pt x="1600" y="923"/>
                  </a:lnTo>
                  <a:lnTo>
                    <a:pt x="1682" y="814"/>
                  </a:lnTo>
                  <a:lnTo>
                    <a:pt x="21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3" name="Google Shape;1733;p21"/>
            <p:cNvSpPr/>
            <p:nvPr/>
          </p:nvSpPr>
          <p:spPr>
            <a:xfrm>
              <a:off x="8170644" y="3158826"/>
              <a:ext cx="39250" cy="37157"/>
            </a:xfrm>
            <a:custGeom>
              <a:avLst/>
              <a:gdLst/>
              <a:ahLst/>
              <a:cxnLst/>
              <a:rect l="l" t="t" r="r" b="b"/>
              <a:pathLst>
                <a:path w="544" h="515" extrusionOk="0">
                  <a:moveTo>
                    <a:pt x="263" y="0"/>
                  </a:moveTo>
                  <a:cubicBezTo>
                    <a:pt x="161" y="0"/>
                    <a:pt x="70" y="40"/>
                    <a:pt x="28" y="145"/>
                  </a:cubicBezTo>
                  <a:cubicBezTo>
                    <a:pt x="1" y="281"/>
                    <a:pt x="28" y="417"/>
                    <a:pt x="164" y="471"/>
                  </a:cubicBezTo>
                  <a:cubicBezTo>
                    <a:pt x="210" y="499"/>
                    <a:pt x="257" y="514"/>
                    <a:pt x="301" y="514"/>
                  </a:cubicBezTo>
                  <a:cubicBezTo>
                    <a:pt x="383" y="514"/>
                    <a:pt x="454" y="459"/>
                    <a:pt x="489" y="335"/>
                  </a:cubicBezTo>
                  <a:cubicBezTo>
                    <a:pt x="543" y="200"/>
                    <a:pt x="489" y="64"/>
                    <a:pt x="354" y="10"/>
                  </a:cubicBezTo>
                  <a:cubicBezTo>
                    <a:pt x="323" y="4"/>
                    <a:pt x="293" y="0"/>
                    <a:pt x="2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4" name="Google Shape;1734;p21"/>
            <p:cNvSpPr/>
            <p:nvPr/>
          </p:nvSpPr>
          <p:spPr>
            <a:xfrm>
              <a:off x="8019993" y="3165248"/>
              <a:ext cx="45094" cy="94084"/>
            </a:xfrm>
            <a:custGeom>
              <a:avLst/>
              <a:gdLst/>
              <a:ahLst/>
              <a:cxnLst/>
              <a:rect l="l" t="t" r="r" b="b"/>
              <a:pathLst>
                <a:path w="625" h="1304" extrusionOk="0">
                  <a:moveTo>
                    <a:pt x="107" y="1"/>
                  </a:moveTo>
                  <a:cubicBezTo>
                    <a:pt x="62" y="1"/>
                    <a:pt x="31" y="34"/>
                    <a:pt x="0" y="111"/>
                  </a:cubicBezTo>
                  <a:lnTo>
                    <a:pt x="0" y="192"/>
                  </a:lnTo>
                  <a:lnTo>
                    <a:pt x="516" y="1304"/>
                  </a:lnTo>
                  <a:lnTo>
                    <a:pt x="624" y="1277"/>
                  </a:lnTo>
                  <a:lnTo>
                    <a:pt x="245" y="56"/>
                  </a:lnTo>
                  <a:cubicBezTo>
                    <a:pt x="185" y="21"/>
                    <a:pt x="142" y="1"/>
                    <a:pt x="1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5" name="Google Shape;1735;p21"/>
            <p:cNvSpPr/>
            <p:nvPr/>
          </p:nvSpPr>
          <p:spPr>
            <a:xfrm>
              <a:off x="8045463" y="3250747"/>
              <a:ext cx="29365" cy="26912"/>
            </a:xfrm>
            <a:custGeom>
              <a:avLst/>
              <a:gdLst/>
              <a:ahLst/>
              <a:cxnLst/>
              <a:rect l="l" t="t" r="r" b="b"/>
              <a:pathLst>
                <a:path w="407" h="373" extrusionOk="0">
                  <a:moveTo>
                    <a:pt x="208" y="1"/>
                  </a:moveTo>
                  <a:cubicBezTo>
                    <a:pt x="185" y="1"/>
                    <a:pt x="161" y="4"/>
                    <a:pt x="136" y="11"/>
                  </a:cubicBezTo>
                  <a:cubicBezTo>
                    <a:pt x="27" y="65"/>
                    <a:pt x="0" y="146"/>
                    <a:pt x="27" y="255"/>
                  </a:cubicBezTo>
                  <a:cubicBezTo>
                    <a:pt x="48" y="338"/>
                    <a:pt x="132" y="373"/>
                    <a:pt x="207" y="373"/>
                  </a:cubicBezTo>
                  <a:cubicBezTo>
                    <a:pt x="230" y="373"/>
                    <a:pt x="252" y="370"/>
                    <a:pt x="271" y="363"/>
                  </a:cubicBezTo>
                  <a:cubicBezTo>
                    <a:pt x="380" y="336"/>
                    <a:pt x="407" y="227"/>
                    <a:pt x="380" y="119"/>
                  </a:cubicBezTo>
                  <a:cubicBezTo>
                    <a:pt x="338" y="36"/>
                    <a:pt x="281" y="1"/>
                    <a:pt x="2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6" name="Google Shape;1736;p21"/>
            <p:cNvSpPr/>
            <p:nvPr/>
          </p:nvSpPr>
          <p:spPr>
            <a:xfrm>
              <a:off x="7918189" y="3169793"/>
              <a:ext cx="66667" cy="118903"/>
            </a:xfrm>
            <a:custGeom>
              <a:avLst/>
              <a:gdLst/>
              <a:ahLst/>
              <a:cxnLst/>
              <a:rect l="l" t="t" r="r" b="b"/>
              <a:pathLst>
                <a:path w="924" h="1648" extrusionOk="0">
                  <a:moveTo>
                    <a:pt x="744" y="0"/>
                  </a:moveTo>
                  <a:cubicBezTo>
                    <a:pt x="716" y="0"/>
                    <a:pt x="686" y="7"/>
                    <a:pt x="652" y="20"/>
                  </a:cubicBezTo>
                  <a:cubicBezTo>
                    <a:pt x="598" y="20"/>
                    <a:pt x="571" y="48"/>
                    <a:pt x="571" y="75"/>
                  </a:cubicBezTo>
                  <a:lnTo>
                    <a:pt x="1" y="1594"/>
                  </a:lnTo>
                  <a:lnTo>
                    <a:pt x="109" y="1648"/>
                  </a:lnTo>
                  <a:lnTo>
                    <a:pt x="923" y="183"/>
                  </a:lnTo>
                  <a:cubicBezTo>
                    <a:pt x="882" y="61"/>
                    <a:pt x="827" y="0"/>
                    <a:pt x="7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7" name="Google Shape;1737;p21"/>
            <p:cNvSpPr/>
            <p:nvPr/>
          </p:nvSpPr>
          <p:spPr>
            <a:xfrm>
              <a:off x="7898636" y="3276216"/>
              <a:ext cx="39250" cy="35570"/>
            </a:xfrm>
            <a:custGeom>
              <a:avLst/>
              <a:gdLst/>
              <a:ahLst/>
              <a:cxnLst/>
              <a:rect l="l" t="t" r="r" b="b"/>
              <a:pathLst>
                <a:path w="544" h="493" extrusionOk="0">
                  <a:moveTo>
                    <a:pt x="286" y="1"/>
                  </a:moveTo>
                  <a:cubicBezTo>
                    <a:pt x="177" y="1"/>
                    <a:pt x="70" y="41"/>
                    <a:pt x="28" y="146"/>
                  </a:cubicBezTo>
                  <a:cubicBezTo>
                    <a:pt x="1" y="281"/>
                    <a:pt x="28" y="417"/>
                    <a:pt x="163" y="471"/>
                  </a:cubicBezTo>
                  <a:cubicBezTo>
                    <a:pt x="198" y="485"/>
                    <a:pt x="234" y="492"/>
                    <a:pt x="267" y="492"/>
                  </a:cubicBezTo>
                  <a:cubicBezTo>
                    <a:pt x="364" y="492"/>
                    <a:pt x="449" y="436"/>
                    <a:pt x="489" y="336"/>
                  </a:cubicBezTo>
                  <a:cubicBezTo>
                    <a:pt x="543" y="200"/>
                    <a:pt x="489" y="64"/>
                    <a:pt x="380" y="10"/>
                  </a:cubicBezTo>
                  <a:cubicBezTo>
                    <a:pt x="350" y="4"/>
                    <a:pt x="318" y="1"/>
                    <a:pt x="2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8" name="Google Shape;1738;p21"/>
            <p:cNvSpPr/>
            <p:nvPr/>
          </p:nvSpPr>
          <p:spPr>
            <a:xfrm>
              <a:off x="7837957" y="3124266"/>
              <a:ext cx="94011" cy="45094"/>
            </a:xfrm>
            <a:custGeom>
              <a:avLst/>
              <a:gdLst/>
              <a:ahLst/>
              <a:cxnLst/>
              <a:rect l="l" t="t" r="r" b="b"/>
              <a:pathLst>
                <a:path w="1303" h="625" extrusionOk="0">
                  <a:moveTo>
                    <a:pt x="1113" y="0"/>
                  </a:moveTo>
                  <a:lnTo>
                    <a:pt x="1" y="516"/>
                  </a:lnTo>
                  <a:lnTo>
                    <a:pt x="28" y="624"/>
                  </a:lnTo>
                  <a:lnTo>
                    <a:pt x="1249" y="245"/>
                  </a:lnTo>
                  <a:cubicBezTo>
                    <a:pt x="1303" y="109"/>
                    <a:pt x="1303" y="55"/>
                    <a:pt x="11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9" name="Google Shape;1739;p21"/>
            <p:cNvSpPr/>
            <p:nvPr/>
          </p:nvSpPr>
          <p:spPr>
            <a:xfrm>
              <a:off x="7818405" y="3150962"/>
              <a:ext cx="29437" cy="26912"/>
            </a:xfrm>
            <a:custGeom>
              <a:avLst/>
              <a:gdLst/>
              <a:ahLst/>
              <a:cxnLst/>
              <a:rect l="l" t="t" r="r" b="b"/>
              <a:pathLst>
                <a:path w="408" h="373" extrusionOk="0">
                  <a:moveTo>
                    <a:pt x="197" y="0"/>
                  </a:moveTo>
                  <a:cubicBezTo>
                    <a:pt x="176" y="0"/>
                    <a:pt x="155" y="4"/>
                    <a:pt x="136" y="10"/>
                  </a:cubicBezTo>
                  <a:cubicBezTo>
                    <a:pt x="28" y="92"/>
                    <a:pt x="1" y="173"/>
                    <a:pt x="28" y="254"/>
                  </a:cubicBezTo>
                  <a:cubicBezTo>
                    <a:pt x="48" y="337"/>
                    <a:pt x="117" y="373"/>
                    <a:pt x="184" y="373"/>
                  </a:cubicBezTo>
                  <a:cubicBezTo>
                    <a:pt x="205" y="373"/>
                    <a:pt x="226" y="369"/>
                    <a:pt x="245" y="363"/>
                  </a:cubicBezTo>
                  <a:cubicBezTo>
                    <a:pt x="353" y="309"/>
                    <a:pt x="407" y="227"/>
                    <a:pt x="353" y="119"/>
                  </a:cubicBezTo>
                  <a:cubicBezTo>
                    <a:pt x="333" y="36"/>
                    <a:pt x="264" y="0"/>
                    <a:pt x="19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0" name="Google Shape;1740;p21"/>
            <p:cNvSpPr/>
            <p:nvPr/>
          </p:nvSpPr>
          <p:spPr>
            <a:xfrm>
              <a:off x="7808664" y="3022534"/>
              <a:ext cx="121356" cy="66594"/>
            </a:xfrm>
            <a:custGeom>
              <a:avLst/>
              <a:gdLst/>
              <a:ahLst/>
              <a:cxnLst/>
              <a:rect l="l" t="t" r="r" b="b"/>
              <a:pathLst>
                <a:path w="1682" h="923" extrusionOk="0">
                  <a:moveTo>
                    <a:pt x="54" y="0"/>
                  </a:moveTo>
                  <a:lnTo>
                    <a:pt x="0" y="109"/>
                  </a:lnTo>
                  <a:lnTo>
                    <a:pt x="1438" y="922"/>
                  </a:lnTo>
                  <a:cubicBezTo>
                    <a:pt x="1627" y="868"/>
                    <a:pt x="1682" y="787"/>
                    <a:pt x="1627" y="651"/>
                  </a:cubicBezTo>
                  <a:cubicBezTo>
                    <a:pt x="1627" y="597"/>
                    <a:pt x="1573" y="570"/>
                    <a:pt x="1546" y="570"/>
                  </a:cubicBezTo>
                  <a:lnTo>
                    <a:pt x="5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1" name="Google Shape;1741;p21"/>
            <p:cNvSpPr/>
            <p:nvPr/>
          </p:nvSpPr>
          <p:spPr>
            <a:xfrm>
              <a:off x="7783195" y="3004207"/>
              <a:ext cx="39177" cy="36652"/>
            </a:xfrm>
            <a:custGeom>
              <a:avLst/>
              <a:gdLst/>
              <a:ahLst/>
              <a:cxnLst/>
              <a:rect l="l" t="t" r="r" b="b"/>
              <a:pathLst>
                <a:path w="543" h="508" extrusionOk="0">
                  <a:moveTo>
                    <a:pt x="286" y="0"/>
                  </a:moveTo>
                  <a:cubicBezTo>
                    <a:pt x="177" y="0"/>
                    <a:pt x="70" y="40"/>
                    <a:pt x="28" y="146"/>
                  </a:cubicBezTo>
                  <a:cubicBezTo>
                    <a:pt x="0" y="281"/>
                    <a:pt x="28" y="417"/>
                    <a:pt x="163" y="498"/>
                  </a:cubicBezTo>
                  <a:cubicBezTo>
                    <a:pt x="194" y="504"/>
                    <a:pt x="224" y="508"/>
                    <a:pt x="254" y="508"/>
                  </a:cubicBezTo>
                  <a:cubicBezTo>
                    <a:pt x="357" y="508"/>
                    <a:pt x="453" y="468"/>
                    <a:pt x="516" y="363"/>
                  </a:cubicBezTo>
                  <a:cubicBezTo>
                    <a:pt x="543" y="227"/>
                    <a:pt x="516" y="91"/>
                    <a:pt x="380" y="10"/>
                  </a:cubicBezTo>
                  <a:cubicBezTo>
                    <a:pt x="350" y="4"/>
                    <a:pt x="318" y="0"/>
                    <a:pt x="2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2" name="Google Shape;1742;p21"/>
            <p:cNvSpPr/>
            <p:nvPr/>
          </p:nvSpPr>
          <p:spPr>
            <a:xfrm>
              <a:off x="7928001" y="2942230"/>
              <a:ext cx="43146" cy="92568"/>
            </a:xfrm>
            <a:custGeom>
              <a:avLst/>
              <a:gdLst/>
              <a:ahLst/>
              <a:cxnLst/>
              <a:rect l="l" t="t" r="r" b="b"/>
              <a:pathLst>
                <a:path w="598" h="1283" extrusionOk="0">
                  <a:moveTo>
                    <a:pt x="82" y="1"/>
                  </a:moveTo>
                  <a:lnTo>
                    <a:pt x="1" y="28"/>
                  </a:lnTo>
                  <a:lnTo>
                    <a:pt x="353" y="1249"/>
                  </a:lnTo>
                  <a:cubicBezTo>
                    <a:pt x="406" y="1270"/>
                    <a:pt x="450" y="1283"/>
                    <a:pt x="486" y="1283"/>
                  </a:cubicBezTo>
                  <a:cubicBezTo>
                    <a:pt x="544" y="1283"/>
                    <a:pt x="581" y="1250"/>
                    <a:pt x="597" y="1167"/>
                  </a:cubicBezTo>
                  <a:lnTo>
                    <a:pt x="597" y="1113"/>
                  </a:lnTo>
                  <a:lnTo>
                    <a:pt x="8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3" name="Google Shape;1743;p21"/>
            <p:cNvSpPr/>
            <p:nvPr/>
          </p:nvSpPr>
          <p:spPr>
            <a:xfrm>
              <a:off x="7914293" y="2923976"/>
              <a:ext cx="31385" cy="25830"/>
            </a:xfrm>
            <a:custGeom>
              <a:avLst/>
              <a:gdLst/>
              <a:ahLst/>
              <a:cxnLst/>
              <a:rect l="l" t="t" r="r" b="b"/>
              <a:pathLst>
                <a:path w="435" h="358" extrusionOk="0">
                  <a:moveTo>
                    <a:pt x="224" y="0"/>
                  </a:moveTo>
                  <a:cubicBezTo>
                    <a:pt x="203" y="0"/>
                    <a:pt x="183" y="3"/>
                    <a:pt x="163" y="10"/>
                  </a:cubicBezTo>
                  <a:cubicBezTo>
                    <a:pt x="55" y="37"/>
                    <a:pt x="1" y="145"/>
                    <a:pt x="55" y="254"/>
                  </a:cubicBezTo>
                  <a:cubicBezTo>
                    <a:pt x="75" y="313"/>
                    <a:pt x="136" y="357"/>
                    <a:pt x="200" y="357"/>
                  </a:cubicBezTo>
                  <a:cubicBezTo>
                    <a:pt x="224" y="357"/>
                    <a:pt x="249" y="350"/>
                    <a:pt x="272" y="335"/>
                  </a:cubicBezTo>
                  <a:cubicBezTo>
                    <a:pt x="380" y="308"/>
                    <a:pt x="435" y="200"/>
                    <a:pt x="380" y="118"/>
                  </a:cubicBezTo>
                  <a:cubicBezTo>
                    <a:pt x="360" y="35"/>
                    <a:pt x="292" y="0"/>
                    <a:pt x="2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4" name="Google Shape;1744;p21"/>
            <p:cNvSpPr/>
            <p:nvPr/>
          </p:nvSpPr>
          <p:spPr>
            <a:xfrm>
              <a:off x="7861479" y="2965679"/>
              <a:ext cx="270130" cy="270202"/>
            </a:xfrm>
            <a:custGeom>
              <a:avLst/>
              <a:gdLst/>
              <a:ahLst/>
              <a:cxnLst/>
              <a:rect l="l" t="t" r="r" b="b"/>
              <a:pathLst>
                <a:path w="3744" h="3745" extrusionOk="0">
                  <a:moveTo>
                    <a:pt x="1922" y="1"/>
                  </a:moveTo>
                  <a:cubicBezTo>
                    <a:pt x="1905" y="1"/>
                    <a:pt x="1889" y="1"/>
                    <a:pt x="1872" y="1"/>
                  </a:cubicBezTo>
                  <a:cubicBezTo>
                    <a:pt x="841" y="1"/>
                    <a:pt x="0" y="815"/>
                    <a:pt x="0" y="1873"/>
                  </a:cubicBezTo>
                  <a:cubicBezTo>
                    <a:pt x="0" y="2877"/>
                    <a:pt x="814" y="3745"/>
                    <a:pt x="1872" y="3745"/>
                  </a:cubicBezTo>
                  <a:cubicBezTo>
                    <a:pt x="2875" y="3745"/>
                    <a:pt x="3743" y="2931"/>
                    <a:pt x="3743" y="1873"/>
                  </a:cubicBezTo>
                  <a:cubicBezTo>
                    <a:pt x="3743" y="832"/>
                    <a:pt x="2955" y="1"/>
                    <a:pt x="19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5" name="Google Shape;1745;p21"/>
            <p:cNvSpPr/>
            <p:nvPr/>
          </p:nvSpPr>
          <p:spPr>
            <a:xfrm>
              <a:off x="7967179" y="2856154"/>
              <a:ext cx="31385" cy="157648"/>
            </a:xfrm>
            <a:custGeom>
              <a:avLst/>
              <a:gdLst/>
              <a:ahLst/>
              <a:cxnLst/>
              <a:rect l="l" t="t" r="r" b="b"/>
              <a:pathLst>
                <a:path w="435" h="2185" extrusionOk="0">
                  <a:moveTo>
                    <a:pt x="136" y="1"/>
                  </a:moveTo>
                  <a:lnTo>
                    <a:pt x="0" y="2035"/>
                  </a:lnTo>
                  <a:cubicBezTo>
                    <a:pt x="74" y="2138"/>
                    <a:pt x="147" y="2185"/>
                    <a:pt x="221" y="2185"/>
                  </a:cubicBezTo>
                  <a:cubicBezTo>
                    <a:pt x="283" y="2185"/>
                    <a:pt x="345" y="2151"/>
                    <a:pt x="407" y="2089"/>
                  </a:cubicBezTo>
                  <a:cubicBezTo>
                    <a:pt x="434" y="2062"/>
                    <a:pt x="434" y="2035"/>
                    <a:pt x="434" y="1953"/>
                  </a:cubicBezTo>
                  <a:lnTo>
                    <a:pt x="29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6" name="Google Shape;1746;p21"/>
            <p:cNvSpPr/>
            <p:nvPr/>
          </p:nvSpPr>
          <p:spPr>
            <a:xfrm>
              <a:off x="7961263" y="2820944"/>
              <a:ext cx="45094" cy="45094"/>
            </a:xfrm>
            <a:custGeom>
              <a:avLst/>
              <a:gdLst/>
              <a:ahLst/>
              <a:cxnLst/>
              <a:rect l="l" t="t" r="r" b="b"/>
              <a:pathLst>
                <a:path w="625" h="625" extrusionOk="0">
                  <a:moveTo>
                    <a:pt x="326" y="0"/>
                  </a:moveTo>
                  <a:cubicBezTo>
                    <a:pt x="136" y="0"/>
                    <a:pt x="1" y="136"/>
                    <a:pt x="1" y="326"/>
                  </a:cubicBezTo>
                  <a:cubicBezTo>
                    <a:pt x="1" y="489"/>
                    <a:pt x="136" y="624"/>
                    <a:pt x="326" y="624"/>
                  </a:cubicBezTo>
                  <a:cubicBezTo>
                    <a:pt x="489" y="624"/>
                    <a:pt x="625" y="489"/>
                    <a:pt x="625" y="326"/>
                  </a:cubicBezTo>
                  <a:cubicBezTo>
                    <a:pt x="625" y="136"/>
                    <a:pt x="489" y="0"/>
                    <a:pt x="3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7" name="Google Shape;1747;p21"/>
            <p:cNvSpPr/>
            <p:nvPr/>
          </p:nvSpPr>
          <p:spPr>
            <a:xfrm>
              <a:off x="8047699" y="2946198"/>
              <a:ext cx="95671" cy="91053"/>
            </a:xfrm>
            <a:custGeom>
              <a:avLst/>
              <a:gdLst/>
              <a:ahLst/>
              <a:cxnLst/>
              <a:rect l="l" t="t" r="r" b="b"/>
              <a:pathLst>
                <a:path w="1326" h="1262" extrusionOk="0">
                  <a:moveTo>
                    <a:pt x="1217" y="0"/>
                  </a:moveTo>
                  <a:lnTo>
                    <a:pt x="23" y="1031"/>
                  </a:lnTo>
                  <a:cubicBezTo>
                    <a:pt x="1" y="1165"/>
                    <a:pt x="52" y="1262"/>
                    <a:pt x="162" y="1262"/>
                  </a:cubicBezTo>
                  <a:cubicBezTo>
                    <a:pt x="185" y="1262"/>
                    <a:pt x="211" y="1257"/>
                    <a:pt x="240" y="1248"/>
                  </a:cubicBezTo>
                  <a:cubicBezTo>
                    <a:pt x="267" y="1248"/>
                    <a:pt x="294" y="1248"/>
                    <a:pt x="349" y="1221"/>
                  </a:cubicBezTo>
                  <a:lnTo>
                    <a:pt x="1325" y="109"/>
                  </a:lnTo>
                  <a:lnTo>
                    <a:pt x="12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8" name="Google Shape;1748;p21"/>
            <p:cNvSpPr/>
            <p:nvPr/>
          </p:nvSpPr>
          <p:spPr>
            <a:xfrm>
              <a:off x="8123674" y="2926573"/>
              <a:ext cx="39250" cy="35353"/>
            </a:xfrm>
            <a:custGeom>
              <a:avLst/>
              <a:gdLst/>
              <a:ahLst/>
              <a:cxnLst/>
              <a:rect l="l" t="t" r="r" b="b"/>
              <a:pathLst>
                <a:path w="544" h="490" extrusionOk="0">
                  <a:moveTo>
                    <a:pt x="262" y="1"/>
                  </a:moveTo>
                  <a:cubicBezTo>
                    <a:pt x="204" y="1"/>
                    <a:pt x="150" y="28"/>
                    <a:pt x="109" y="82"/>
                  </a:cubicBezTo>
                  <a:cubicBezTo>
                    <a:pt x="1" y="164"/>
                    <a:pt x="1" y="299"/>
                    <a:pt x="109" y="408"/>
                  </a:cubicBezTo>
                  <a:cubicBezTo>
                    <a:pt x="150" y="462"/>
                    <a:pt x="204" y="489"/>
                    <a:pt x="262" y="489"/>
                  </a:cubicBezTo>
                  <a:cubicBezTo>
                    <a:pt x="320" y="489"/>
                    <a:pt x="381" y="462"/>
                    <a:pt x="435" y="408"/>
                  </a:cubicBezTo>
                  <a:cubicBezTo>
                    <a:pt x="543" y="299"/>
                    <a:pt x="543" y="164"/>
                    <a:pt x="435" y="82"/>
                  </a:cubicBezTo>
                  <a:cubicBezTo>
                    <a:pt x="381" y="28"/>
                    <a:pt x="320" y="1"/>
                    <a:pt x="2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9" name="Google Shape;1749;p21"/>
            <p:cNvSpPr/>
            <p:nvPr/>
          </p:nvSpPr>
          <p:spPr>
            <a:xfrm>
              <a:off x="8078724" y="3071452"/>
              <a:ext cx="162482" cy="31385"/>
            </a:xfrm>
            <a:custGeom>
              <a:avLst/>
              <a:gdLst/>
              <a:ahLst/>
              <a:cxnLst/>
              <a:rect l="l" t="t" r="r" b="b"/>
              <a:pathLst>
                <a:path w="2252" h="435" extrusionOk="0">
                  <a:moveTo>
                    <a:pt x="217" y="0"/>
                  </a:moveTo>
                  <a:cubicBezTo>
                    <a:pt x="0" y="136"/>
                    <a:pt x="0" y="271"/>
                    <a:pt x="136" y="407"/>
                  </a:cubicBezTo>
                  <a:cubicBezTo>
                    <a:pt x="190" y="434"/>
                    <a:pt x="217" y="434"/>
                    <a:pt x="271" y="434"/>
                  </a:cubicBezTo>
                  <a:lnTo>
                    <a:pt x="2251" y="298"/>
                  </a:lnTo>
                  <a:lnTo>
                    <a:pt x="2251" y="136"/>
                  </a:lnTo>
                  <a:lnTo>
                    <a:pt x="2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0" name="Google Shape;1750;p21"/>
            <p:cNvSpPr/>
            <p:nvPr/>
          </p:nvSpPr>
          <p:spPr>
            <a:xfrm>
              <a:off x="8229374" y="3065536"/>
              <a:ext cx="45094" cy="45094"/>
            </a:xfrm>
            <a:custGeom>
              <a:avLst/>
              <a:gdLst/>
              <a:ahLst/>
              <a:cxnLst/>
              <a:rect l="l" t="t" r="r" b="b"/>
              <a:pathLst>
                <a:path w="625" h="625" extrusionOk="0">
                  <a:moveTo>
                    <a:pt x="299" y="1"/>
                  </a:moveTo>
                  <a:cubicBezTo>
                    <a:pt x="136" y="1"/>
                    <a:pt x="1" y="136"/>
                    <a:pt x="1" y="326"/>
                  </a:cubicBezTo>
                  <a:cubicBezTo>
                    <a:pt x="1" y="489"/>
                    <a:pt x="136" y="625"/>
                    <a:pt x="299" y="625"/>
                  </a:cubicBezTo>
                  <a:cubicBezTo>
                    <a:pt x="462" y="625"/>
                    <a:pt x="624" y="489"/>
                    <a:pt x="597" y="326"/>
                  </a:cubicBezTo>
                  <a:cubicBezTo>
                    <a:pt x="597" y="136"/>
                    <a:pt x="462" y="1"/>
                    <a:pt x="2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1" name="Google Shape;1751;p21"/>
            <p:cNvSpPr/>
            <p:nvPr/>
          </p:nvSpPr>
          <p:spPr>
            <a:xfrm>
              <a:off x="8057440" y="3153271"/>
              <a:ext cx="89827" cy="94372"/>
            </a:xfrm>
            <a:custGeom>
              <a:avLst/>
              <a:gdLst/>
              <a:ahLst/>
              <a:cxnLst/>
              <a:rect l="l" t="t" r="r" b="b"/>
              <a:pathLst>
                <a:path w="1245" h="1308" extrusionOk="0">
                  <a:moveTo>
                    <a:pt x="209" y="0"/>
                  </a:moveTo>
                  <a:cubicBezTo>
                    <a:pt x="80" y="0"/>
                    <a:pt x="0" y="80"/>
                    <a:pt x="24" y="222"/>
                  </a:cubicBezTo>
                  <a:cubicBezTo>
                    <a:pt x="24" y="249"/>
                    <a:pt x="24" y="277"/>
                    <a:pt x="78" y="331"/>
                  </a:cubicBezTo>
                  <a:lnTo>
                    <a:pt x="1190" y="1307"/>
                  </a:lnTo>
                  <a:lnTo>
                    <a:pt x="1244" y="1199"/>
                  </a:lnTo>
                  <a:lnTo>
                    <a:pt x="268" y="5"/>
                  </a:lnTo>
                  <a:cubicBezTo>
                    <a:pt x="247" y="2"/>
                    <a:pt x="228" y="0"/>
                    <a:pt x="2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2" name="Google Shape;1752;p21"/>
            <p:cNvSpPr/>
            <p:nvPr/>
          </p:nvSpPr>
          <p:spPr>
            <a:xfrm>
              <a:off x="8133486" y="3229967"/>
              <a:ext cx="39250" cy="35281"/>
            </a:xfrm>
            <a:custGeom>
              <a:avLst/>
              <a:gdLst/>
              <a:ahLst/>
              <a:cxnLst/>
              <a:rect l="l" t="t" r="r" b="b"/>
              <a:pathLst>
                <a:path w="544" h="489" extrusionOk="0">
                  <a:moveTo>
                    <a:pt x="262" y="0"/>
                  </a:moveTo>
                  <a:cubicBezTo>
                    <a:pt x="204" y="0"/>
                    <a:pt x="150" y="27"/>
                    <a:pt x="109" y="82"/>
                  </a:cubicBezTo>
                  <a:cubicBezTo>
                    <a:pt x="1" y="163"/>
                    <a:pt x="1" y="299"/>
                    <a:pt x="109" y="407"/>
                  </a:cubicBezTo>
                  <a:cubicBezTo>
                    <a:pt x="150" y="461"/>
                    <a:pt x="204" y="488"/>
                    <a:pt x="262" y="488"/>
                  </a:cubicBezTo>
                  <a:cubicBezTo>
                    <a:pt x="319" y="488"/>
                    <a:pt x="380" y="461"/>
                    <a:pt x="435" y="407"/>
                  </a:cubicBezTo>
                  <a:cubicBezTo>
                    <a:pt x="543" y="299"/>
                    <a:pt x="543" y="163"/>
                    <a:pt x="435" y="82"/>
                  </a:cubicBezTo>
                  <a:cubicBezTo>
                    <a:pt x="380" y="27"/>
                    <a:pt x="319" y="0"/>
                    <a:pt x="2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3" name="Google Shape;1753;p21"/>
            <p:cNvSpPr/>
            <p:nvPr/>
          </p:nvSpPr>
          <p:spPr>
            <a:xfrm>
              <a:off x="7994524" y="3186027"/>
              <a:ext cx="31385" cy="159451"/>
            </a:xfrm>
            <a:custGeom>
              <a:avLst/>
              <a:gdLst/>
              <a:ahLst/>
              <a:cxnLst/>
              <a:rect l="l" t="t" r="r" b="b"/>
              <a:pathLst>
                <a:path w="435" h="2210" extrusionOk="0">
                  <a:moveTo>
                    <a:pt x="208" y="0"/>
                  </a:moveTo>
                  <a:cubicBezTo>
                    <a:pt x="148" y="0"/>
                    <a:pt x="88" y="34"/>
                    <a:pt x="28" y="94"/>
                  </a:cubicBezTo>
                  <a:cubicBezTo>
                    <a:pt x="1" y="148"/>
                    <a:pt x="1" y="175"/>
                    <a:pt x="1" y="229"/>
                  </a:cubicBezTo>
                  <a:lnTo>
                    <a:pt x="109" y="2209"/>
                  </a:lnTo>
                  <a:lnTo>
                    <a:pt x="299" y="2209"/>
                  </a:lnTo>
                  <a:lnTo>
                    <a:pt x="435" y="175"/>
                  </a:lnTo>
                  <a:cubicBezTo>
                    <a:pt x="359" y="54"/>
                    <a:pt x="283" y="0"/>
                    <a:pt x="2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4" name="Google Shape;1754;p21"/>
            <p:cNvSpPr/>
            <p:nvPr/>
          </p:nvSpPr>
          <p:spPr>
            <a:xfrm>
              <a:off x="7986732" y="3333648"/>
              <a:ext cx="43146" cy="43362"/>
            </a:xfrm>
            <a:custGeom>
              <a:avLst/>
              <a:gdLst/>
              <a:ahLst/>
              <a:cxnLst/>
              <a:rect l="l" t="t" r="r" b="b"/>
              <a:pathLst>
                <a:path w="598" h="601" extrusionOk="0">
                  <a:moveTo>
                    <a:pt x="299" y="1"/>
                  </a:moveTo>
                  <a:cubicBezTo>
                    <a:pt x="136" y="1"/>
                    <a:pt x="0" y="136"/>
                    <a:pt x="0" y="299"/>
                  </a:cubicBezTo>
                  <a:cubicBezTo>
                    <a:pt x="0" y="473"/>
                    <a:pt x="114" y="601"/>
                    <a:pt x="257" y="601"/>
                  </a:cubicBezTo>
                  <a:cubicBezTo>
                    <a:pt x="271" y="601"/>
                    <a:pt x="285" y="600"/>
                    <a:pt x="299" y="597"/>
                  </a:cubicBezTo>
                  <a:cubicBezTo>
                    <a:pt x="461" y="597"/>
                    <a:pt x="597" y="462"/>
                    <a:pt x="597" y="299"/>
                  </a:cubicBezTo>
                  <a:cubicBezTo>
                    <a:pt x="597" y="136"/>
                    <a:pt x="461" y="1"/>
                    <a:pt x="2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5" name="Google Shape;1755;p21"/>
            <p:cNvSpPr/>
            <p:nvPr/>
          </p:nvSpPr>
          <p:spPr>
            <a:xfrm>
              <a:off x="7849718" y="3163083"/>
              <a:ext cx="95599" cy="92352"/>
            </a:xfrm>
            <a:custGeom>
              <a:avLst/>
              <a:gdLst/>
              <a:ahLst/>
              <a:cxnLst/>
              <a:rect l="l" t="t" r="r" b="b"/>
              <a:pathLst>
                <a:path w="1325" h="1280" extrusionOk="0">
                  <a:moveTo>
                    <a:pt x="1133" y="1"/>
                  </a:moveTo>
                  <a:cubicBezTo>
                    <a:pt x="1118" y="1"/>
                    <a:pt x="1102" y="2"/>
                    <a:pt x="1086" y="5"/>
                  </a:cubicBezTo>
                  <a:cubicBezTo>
                    <a:pt x="1031" y="5"/>
                    <a:pt x="1004" y="5"/>
                    <a:pt x="977" y="59"/>
                  </a:cubicBezTo>
                  <a:lnTo>
                    <a:pt x="1" y="1171"/>
                  </a:lnTo>
                  <a:lnTo>
                    <a:pt x="82" y="1280"/>
                  </a:lnTo>
                  <a:lnTo>
                    <a:pt x="1275" y="249"/>
                  </a:lnTo>
                  <a:cubicBezTo>
                    <a:pt x="1324" y="103"/>
                    <a:pt x="1264" y="1"/>
                    <a:pt x="11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6" name="Google Shape;1756;p21"/>
            <p:cNvSpPr/>
            <p:nvPr/>
          </p:nvSpPr>
          <p:spPr>
            <a:xfrm>
              <a:off x="7830165" y="3239707"/>
              <a:ext cx="37229" cy="35281"/>
            </a:xfrm>
            <a:custGeom>
              <a:avLst/>
              <a:gdLst/>
              <a:ahLst/>
              <a:cxnLst/>
              <a:rect l="l" t="t" r="r" b="b"/>
              <a:pathLst>
                <a:path w="516" h="489" extrusionOk="0">
                  <a:moveTo>
                    <a:pt x="231" y="1"/>
                  </a:moveTo>
                  <a:cubicBezTo>
                    <a:pt x="170" y="1"/>
                    <a:pt x="109" y="28"/>
                    <a:pt x="55" y="82"/>
                  </a:cubicBezTo>
                  <a:cubicBezTo>
                    <a:pt x="0" y="164"/>
                    <a:pt x="0" y="299"/>
                    <a:pt x="55" y="408"/>
                  </a:cubicBezTo>
                  <a:cubicBezTo>
                    <a:pt x="109" y="462"/>
                    <a:pt x="170" y="489"/>
                    <a:pt x="231" y="489"/>
                  </a:cubicBezTo>
                  <a:cubicBezTo>
                    <a:pt x="292" y="489"/>
                    <a:pt x="353" y="462"/>
                    <a:pt x="407" y="408"/>
                  </a:cubicBezTo>
                  <a:cubicBezTo>
                    <a:pt x="516" y="299"/>
                    <a:pt x="516" y="164"/>
                    <a:pt x="407" y="82"/>
                  </a:cubicBezTo>
                  <a:cubicBezTo>
                    <a:pt x="353" y="28"/>
                    <a:pt x="292" y="1"/>
                    <a:pt x="2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7" name="Google Shape;1757;p21"/>
            <p:cNvSpPr/>
            <p:nvPr/>
          </p:nvSpPr>
          <p:spPr>
            <a:xfrm>
              <a:off x="7751882" y="3098797"/>
              <a:ext cx="160534" cy="31385"/>
            </a:xfrm>
            <a:custGeom>
              <a:avLst/>
              <a:gdLst/>
              <a:ahLst/>
              <a:cxnLst/>
              <a:rect l="l" t="t" r="r" b="b"/>
              <a:pathLst>
                <a:path w="2225" h="435" extrusionOk="0">
                  <a:moveTo>
                    <a:pt x="1953" y="1"/>
                  </a:moveTo>
                  <a:lnTo>
                    <a:pt x="0" y="136"/>
                  </a:lnTo>
                  <a:lnTo>
                    <a:pt x="0" y="299"/>
                  </a:lnTo>
                  <a:lnTo>
                    <a:pt x="2035" y="435"/>
                  </a:lnTo>
                  <a:cubicBezTo>
                    <a:pt x="2225" y="299"/>
                    <a:pt x="2225" y="164"/>
                    <a:pt x="2089" y="28"/>
                  </a:cubicBezTo>
                  <a:cubicBezTo>
                    <a:pt x="2062" y="1"/>
                    <a:pt x="2035" y="1"/>
                    <a:pt x="1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8" name="Google Shape;1758;p21"/>
            <p:cNvSpPr/>
            <p:nvPr/>
          </p:nvSpPr>
          <p:spPr>
            <a:xfrm>
              <a:off x="7716672" y="3091005"/>
              <a:ext cx="45094" cy="43146"/>
            </a:xfrm>
            <a:custGeom>
              <a:avLst/>
              <a:gdLst/>
              <a:ahLst/>
              <a:cxnLst/>
              <a:rect l="l" t="t" r="r" b="b"/>
              <a:pathLst>
                <a:path w="625" h="598" extrusionOk="0">
                  <a:moveTo>
                    <a:pt x="326" y="0"/>
                  </a:moveTo>
                  <a:cubicBezTo>
                    <a:pt x="136" y="0"/>
                    <a:pt x="0" y="136"/>
                    <a:pt x="0" y="299"/>
                  </a:cubicBezTo>
                  <a:cubicBezTo>
                    <a:pt x="0" y="461"/>
                    <a:pt x="136" y="597"/>
                    <a:pt x="326" y="597"/>
                  </a:cubicBezTo>
                  <a:cubicBezTo>
                    <a:pt x="488" y="597"/>
                    <a:pt x="624" y="461"/>
                    <a:pt x="624" y="299"/>
                  </a:cubicBezTo>
                  <a:cubicBezTo>
                    <a:pt x="624" y="136"/>
                    <a:pt x="488" y="0"/>
                    <a:pt x="3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9" name="Google Shape;1759;p21"/>
            <p:cNvSpPr/>
            <p:nvPr/>
          </p:nvSpPr>
          <p:spPr>
            <a:xfrm>
              <a:off x="7843874" y="2953990"/>
              <a:ext cx="91198" cy="93290"/>
            </a:xfrm>
            <a:custGeom>
              <a:avLst/>
              <a:gdLst/>
              <a:ahLst/>
              <a:cxnLst/>
              <a:rect l="l" t="t" r="r" b="b"/>
              <a:pathLst>
                <a:path w="1264" h="1293" extrusionOk="0">
                  <a:moveTo>
                    <a:pt x="82" y="1"/>
                  </a:moveTo>
                  <a:lnTo>
                    <a:pt x="0" y="55"/>
                  </a:lnTo>
                  <a:lnTo>
                    <a:pt x="1004" y="1276"/>
                  </a:lnTo>
                  <a:cubicBezTo>
                    <a:pt x="1038" y="1287"/>
                    <a:pt x="1069" y="1292"/>
                    <a:pt x="1098" y="1292"/>
                  </a:cubicBezTo>
                  <a:cubicBezTo>
                    <a:pt x="1205" y="1292"/>
                    <a:pt x="1264" y="1214"/>
                    <a:pt x="1221" y="1086"/>
                  </a:cubicBezTo>
                  <a:cubicBezTo>
                    <a:pt x="1221" y="1059"/>
                    <a:pt x="1221" y="1004"/>
                    <a:pt x="1194" y="977"/>
                  </a:cubicBezTo>
                  <a:lnTo>
                    <a:pt x="8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0" name="Google Shape;1760;p21"/>
            <p:cNvSpPr/>
            <p:nvPr/>
          </p:nvSpPr>
          <p:spPr>
            <a:xfrm>
              <a:off x="7820353" y="2935448"/>
              <a:ext cx="39250" cy="34271"/>
            </a:xfrm>
            <a:custGeom>
              <a:avLst/>
              <a:gdLst/>
              <a:ahLst/>
              <a:cxnLst/>
              <a:rect l="l" t="t" r="r" b="b"/>
              <a:pathLst>
                <a:path w="544" h="475" extrusionOk="0">
                  <a:moveTo>
                    <a:pt x="262" y="0"/>
                  </a:moveTo>
                  <a:cubicBezTo>
                    <a:pt x="204" y="0"/>
                    <a:pt x="150" y="14"/>
                    <a:pt x="109" y="41"/>
                  </a:cubicBezTo>
                  <a:cubicBezTo>
                    <a:pt x="1" y="149"/>
                    <a:pt x="1" y="285"/>
                    <a:pt x="109" y="393"/>
                  </a:cubicBezTo>
                  <a:cubicBezTo>
                    <a:pt x="150" y="448"/>
                    <a:pt x="204" y="475"/>
                    <a:pt x="262" y="475"/>
                  </a:cubicBezTo>
                  <a:cubicBezTo>
                    <a:pt x="319" y="475"/>
                    <a:pt x="380" y="448"/>
                    <a:pt x="435" y="393"/>
                  </a:cubicBezTo>
                  <a:cubicBezTo>
                    <a:pt x="543" y="285"/>
                    <a:pt x="543" y="149"/>
                    <a:pt x="435" y="41"/>
                  </a:cubicBezTo>
                  <a:cubicBezTo>
                    <a:pt x="380" y="14"/>
                    <a:pt x="319" y="0"/>
                    <a:pt x="2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1" name="Google Shape;1761;p21"/>
            <p:cNvSpPr/>
            <p:nvPr/>
          </p:nvSpPr>
          <p:spPr>
            <a:xfrm>
              <a:off x="7951522" y="3034006"/>
              <a:ext cx="45022" cy="45310"/>
            </a:xfrm>
            <a:custGeom>
              <a:avLst/>
              <a:gdLst/>
              <a:ahLst/>
              <a:cxnLst/>
              <a:rect l="l" t="t" r="r" b="b"/>
              <a:pathLst>
                <a:path w="624" h="628" extrusionOk="0">
                  <a:moveTo>
                    <a:pt x="361" y="1"/>
                  </a:moveTo>
                  <a:cubicBezTo>
                    <a:pt x="350" y="1"/>
                    <a:pt x="338" y="2"/>
                    <a:pt x="326" y="4"/>
                  </a:cubicBezTo>
                  <a:cubicBezTo>
                    <a:pt x="136" y="4"/>
                    <a:pt x="0" y="139"/>
                    <a:pt x="0" y="302"/>
                  </a:cubicBezTo>
                  <a:cubicBezTo>
                    <a:pt x="0" y="492"/>
                    <a:pt x="136" y="628"/>
                    <a:pt x="326" y="628"/>
                  </a:cubicBezTo>
                  <a:cubicBezTo>
                    <a:pt x="488" y="628"/>
                    <a:pt x="624" y="492"/>
                    <a:pt x="624" y="302"/>
                  </a:cubicBezTo>
                  <a:cubicBezTo>
                    <a:pt x="624" y="151"/>
                    <a:pt x="508" y="1"/>
                    <a:pt x="3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2" name="Google Shape;1762;p21"/>
            <p:cNvSpPr/>
            <p:nvPr/>
          </p:nvSpPr>
          <p:spPr>
            <a:xfrm>
              <a:off x="8016097" y="3120370"/>
              <a:ext cx="29365" cy="29437"/>
            </a:xfrm>
            <a:custGeom>
              <a:avLst/>
              <a:gdLst/>
              <a:ahLst/>
              <a:cxnLst/>
              <a:rect l="l" t="t" r="r" b="b"/>
              <a:pathLst>
                <a:path w="407" h="408" extrusionOk="0">
                  <a:moveTo>
                    <a:pt x="190" y="0"/>
                  </a:moveTo>
                  <a:cubicBezTo>
                    <a:pt x="109" y="0"/>
                    <a:pt x="0" y="82"/>
                    <a:pt x="0" y="190"/>
                  </a:cubicBezTo>
                  <a:cubicBezTo>
                    <a:pt x="0" y="299"/>
                    <a:pt x="109" y="407"/>
                    <a:pt x="190" y="407"/>
                  </a:cubicBezTo>
                  <a:cubicBezTo>
                    <a:pt x="299" y="407"/>
                    <a:pt x="407" y="299"/>
                    <a:pt x="407" y="190"/>
                  </a:cubicBezTo>
                  <a:cubicBezTo>
                    <a:pt x="407" y="54"/>
                    <a:pt x="326" y="0"/>
                    <a:pt x="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3" name="Google Shape;1763;p21"/>
            <p:cNvSpPr/>
            <p:nvPr/>
          </p:nvSpPr>
          <p:spPr>
            <a:xfrm>
              <a:off x="7945606" y="3125854"/>
              <a:ext cx="13781" cy="16089"/>
            </a:xfrm>
            <a:custGeom>
              <a:avLst/>
              <a:gdLst/>
              <a:ahLst/>
              <a:cxnLst/>
              <a:rect l="l" t="t" r="r" b="b"/>
              <a:pathLst>
                <a:path w="191" h="223" extrusionOk="0">
                  <a:moveTo>
                    <a:pt x="112" y="0"/>
                  </a:moveTo>
                  <a:cubicBezTo>
                    <a:pt x="103" y="0"/>
                    <a:pt x="93" y="2"/>
                    <a:pt x="82" y="6"/>
                  </a:cubicBezTo>
                  <a:cubicBezTo>
                    <a:pt x="55" y="6"/>
                    <a:pt x="1" y="60"/>
                    <a:pt x="1" y="114"/>
                  </a:cubicBezTo>
                  <a:cubicBezTo>
                    <a:pt x="1" y="168"/>
                    <a:pt x="28" y="223"/>
                    <a:pt x="82" y="223"/>
                  </a:cubicBezTo>
                  <a:cubicBezTo>
                    <a:pt x="136" y="223"/>
                    <a:pt x="191" y="195"/>
                    <a:pt x="191" y="114"/>
                  </a:cubicBezTo>
                  <a:cubicBezTo>
                    <a:pt x="191" y="67"/>
                    <a:pt x="170" y="0"/>
                    <a:pt x="1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4" name="Google Shape;1764;p21"/>
            <p:cNvSpPr/>
            <p:nvPr/>
          </p:nvSpPr>
          <p:spPr>
            <a:xfrm>
              <a:off x="8037598" y="3055795"/>
              <a:ext cx="13781" cy="15729"/>
            </a:xfrm>
            <a:custGeom>
              <a:avLst/>
              <a:gdLst/>
              <a:ahLst/>
              <a:cxnLst/>
              <a:rect l="l" t="t" r="r" b="b"/>
              <a:pathLst>
                <a:path w="191" h="218" extrusionOk="0">
                  <a:moveTo>
                    <a:pt x="109" y="0"/>
                  </a:moveTo>
                  <a:cubicBezTo>
                    <a:pt x="55" y="0"/>
                    <a:pt x="1" y="54"/>
                    <a:pt x="1" y="109"/>
                  </a:cubicBezTo>
                  <a:cubicBezTo>
                    <a:pt x="1" y="136"/>
                    <a:pt x="28" y="217"/>
                    <a:pt x="109" y="217"/>
                  </a:cubicBezTo>
                  <a:cubicBezTo>
                    <a:pt x="136" y="217"/>
                    <a:pt x="190" y="190"/>
                    <a:pt x="190" y="109"/>
                  </a:cubicBezTo>
                  <a:cubicBezTo>
                    <a:pt x="190" y="54"/>
                    <a:pt x="163" y="0"/>
                    <a:pt x="1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65" name="Google Shape;1765;p21"/>
          <p:cNvSpPr txBox="1">
            <a:spLocks noGrp="1"/>
          </p:cNvSpPr>
          <p:nvPr>
            <p:ph type="title"/>
          </p:nvPr>
        </p:nvSpPr>
        <p:spPr>
          <a:xfrm>
            <a:off x="1890068" y="2036567"/>
            <a:ext cx="3325600" cy="52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700"/>
              <a:buNone/>
              <a:defRPr sz="2267"/>
            </a:lvl1pPr>
            <a:lvl2pPr lvl="1" algn="ctr" rtl="0">
              <a:spcBef>
                <a:spcPts val="0"/>
              </a:spcBef>
              <a:spcAft>
                <a:spcPts val="0"/>
              </a:spcAft>
              <a:buSzPts val="1700"/>
              <a:buNone/>
              <a:defRPr sz="2267"/>
            </a:lvl2pPr>
            <a:lvl3pPr lvl="2" algn="ctr" rtl="0">
              <a:spcBef>
                <a:spcPts val="0"/>
              </a:spcBef>
              <a:spcAft>
                <a:spcPts val="0"/>
              </a:spcAft>
              <a:buSzPts val="1700"/>
              <a:buNone/>
              <a:defRPr sz="2267"/>
            </a:lvl3pPr>
            <a:lvl4pPr lvl="3" algn="ctr" rtl="0">
              <a:spcBef>
                <a:spcPts val="0"/>
              </a:spcBef>
              <a:spcAft>
                <a:spcPts val="0"/>
              </a:spcAft>
              <a:buSzPts val="1700"/>
              <a:buNone/>
              <a:defRPr sz="2267"/>
            </a:lvl4pPr>
            <a:lvl5pPr lvl="4" algn="ctr" rtl="0">
              <a:spcBef>
                <a:spcPts val="0"/>
              </a:spcBef>
              <a:spcAft>
                <a:spcPts val="0"/>
              </a:spcAft>
              <a:buSzPts val="1700"/>
              <a:buNone/>
              <a:defRPr sz="2267"/>
            </a:lvl5pPr>
            <a:lvl6pPr lvl="5" algn="ctr" rtl="0">
              <a:spcBef>
                <a:spcPts val="0"/>
              </a:spcBef>
              <a:spcAft>
                <a:spcPts val="0"/>
              </a:spcAft>
              <a:buSzPts val="1700"/>
              <a:buNone/>
              <a:defRPr sz="2267"/>
            </a:lvl6pPr>
            <a:lvl7pPr lvl="6" algn="ctr" rtl="0">
              <a:spcBef>
                <a:spcPts val="0"/>
              </a:spcBef>
              <a:spcAft>
                <a:spcPts val="0"/>
              </a:spcAft>
              <a:buSzPts val="1700"/>
              <a:buNone/>
              <a:defRPr sz="2267"/>
            </a:lvl7pPr>
            <a:lvl8pPr lvl="7" algn="ctr" rtl="0">
              <a:spcBef>
                <a:spcPts val="0"/>
              </a:spcBef>
              <a:spcAft>
                <a:spcPts val="0"/>
              </a:spcAft>
              <a:buSzPts val="1700"/>
              <a:buNone/>
              <a:defRPr sz="2267"/>
            </a:lvl8pPr>
            <a:lvl9pPr lvl="8" algn="ctr" rtl="0">
              <a:spcBef>
                <a:spcPts val="0"/>
              </a:spcBef>
              <a:spcAft>
                <a:spcPts val="0"/>
              </a:spcAft>
              <a:buSzPts val="1700"/>
              <a:buNone/>
              <a:defRPr sz="2267"/>
            </a:lvl9pPr>
          </a:lstStyle>
          <a:p>
            <a:r>
              <a:rPr lang="en-US"/>
              <a:t>Click to edit Master title style</a:t>
            </a:r>
            <a:endParaRPr/>
          </a:p>
        </p:txBody>
      </p:sp>
      <p:sp>
        <p:nvSpPr>
          <p:cNvPr id="1766" name="Google Shape;1766;p21"/>
          <p:cNvSpPr txBox="1">
            <a:spLocks noGrp="1"/>
          </p:cNvSpPr>
          <p:nvPr>
            <p:ph type="subTitle" idx="1"/>
          </p:nvPr>
        </p:nvSpPr>
        <p:spPr>
          <a:xfrm>
            <a:off x="1890068" y="2493500"/>
            <a:ext cx="3325600" cy="146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atin typeface="Nunito"/>
                <a:ea typeface="Nunito"/>
                <a:cs typeface="Nunito"/>
                <a:sym typeface="Nunito"/>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en-US"/>
              <a:t>Click to edit Master subtitle style</a:t>
            </a:r>
            <a:endParaRPr/>
          </a:p>
        </p:txBody>
      </p:sp>
      <p:sp>
        <p:nvSpPr>
          <p:cNvPr id="1767" name="Google Shape;1767;p21"/>
          <p:cNvSpPr txBox="1">
            <a:spLocks noGrp="1"/>
          </p:cNvSpPr>
          <p:nvPr>
            <p:ph type="title" idx="2"/>
          </p:nvPr>
        </p:nvSpPr>
        <p:spPr>
          <a:xfrm>
            <a:off x="6976332" y="2036567"/>
            <a:ext cx="3325600" cy="52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700"/>
              <a:buNone/>
              <a:defRPr sz="2267"/>
            </a:lvl1pPr>
            <a:lvl2pPr lvl="1" algn="ctr" rtl="0">
              <a:spcBef>
                <a:spcPts val="0"/>
              </a:spcBef>
              <a:spcAft>
                <a:spcPts val="0"/>
              </a:spcAft>
              <a:buSzPts val="1700"/>
              <a:buNone/>
              <a:defRPr sz="2267"/>
            </a:lvl2pPr>
            <a:lvl3pPr lvl="2" algn="ctr" rtl="0">
              <a:spcBef>
                <a:spcPts val="0"/>
              </a:spcBef>
              <a:spcAft>
                <a:spcPts val="0"/>
              </a:spcAft>
              <a:buSzPts val="1700"/>
              <a:buNone/>
              <a:defRPr sz="2267"/>
            </a:lvl3pPr>
            <a:lvl4pPr lvl="3" algn="ctr" rtl="0">
              <a:spcBef>
                <a:spcPts val="0"/>
              </a:spcBef>
              <a:spcAft>
                <a:spcPts val="0"/>
              </a:spcAft>
              <a:buSzPts val="1700"/>
              <a:buNone/>
              <a:defRPr sz="2267"/>
            </a:lvl4pPr>
            <a:lvl5pPr lvl="4" algn="ctr" rtl="0">
              <a:spcBef>
                <a:spcPts val="0"/>
              </a:spcBef>
              <a:spcAft>
                <a:spcPts val="0"/>
              </a:spcAft>
              <a:buSzPts val="1700"/>
              <a:buNone/>
              <a:defRPr sz="2267"/>
            </a:lvl5pPr>
            <a:lvl6pPr lvl="5" algn="ctr" rtl="0">
              <a:spcBef>
                <a:spcPts val="0"/>
              </a:spcBef>
              <a:spcAft>
                <a:spcPts val="0"/>
              </a:spcAft>
              <a:buSzPts val="1700"/>
              <a:buNone/>
              <a:defRPr sz="2267"/>
            </a:lvl6pPr>
            <a:lvl7pPr lvl="6" algn="ctr" rtl="0">
              <a:spcBef>
                <a:spcPts val="0"/>
              </a:spcBef>
              <a:spcAft>
                <a:spcPts val="0"/>
              </a:spcAft>
              <a:buSzPts val="1700"/>
              <a:buNone/>
              <a:defRPr sz="2267"/>
            </a:lvl7pPr>
            <a:lvl8pPr lvl="7" algn="ctr" rtl="0">
              <a:spcBef>
                <a:spcPts val="0"/>
              </a:spcBef>
              <a:spcAft>
                <a:spcPts val="0"/>
              </a:spcAft>
              <a:buSzPts val="1700"/>
              <a:buNone/>
              <a:defRPr sz="2267"/>
            </a:lvl8pPr>
            <a:lvl9pPr lvl="8" algn="ctr" rtl="0">
              <a:spcBef>
                <a:spcPts val="0"/>
              </a:spcBef>
              <a:spcAft>
                <a:spcPts val="0"/>
              </a:spcAft>
              <a:buSzPts val="1700"/>
              <a:buNone/>
              <a:defRPr sz="2267"/>
            </a:lvl9pPr>
          </a:lstStyle>
          <a:p>
            <a:r>
              <a:rPr lang="en-US"/>
              <a:t>Click to edit Master title style</a:t>
            </a:r>
            <a:endParaRPr/>
          </a:p>
        </p:txBody>
      </p:sp>
      <p:sp>
        <p:nvSpPr>
          <p:cNvPr id="1768" name="Google Shape;1768;p21"/>
          <p:cNvSpPr txBox="1">
            <a:spLocks noGrp="1"/>
          </p:cNvSpPr>
          <p:nvPr>
            <p:ph type="subTitle" idx="3"/>
          </p:nvPr>
        </p:nvSpPr>
        <p:spPr>
          <a:xfrm>
            <a:off x="6976332" y="2493500"/>
            <a:ext cx="3325600" cy="146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atin typeface="Nunito"/>
                <a:ea typeface="Nunito"/>
                <a:cs typeface="Nunito"/>
                <a:sym typeface="Nunito"/>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en-US"/>
              <a:t>Click to edit Master subtitle style</a:t>
            </a:r>
            <a:endParaRPr/>
          </a:p>
        </p:txBody>
      </p:sp>
      <p:sp>
        <p:nvSpPr>
          <p:cNvPr id="1769" name="Google Shape;1769;p21"/>
          <p:cNvSpPr txBox="1">
            <a:spLocks noGrp="1"/>
          </p:cNvSpPr>
          <p:nvPr>
            <p:ph type="title" idx="4"/>
          </p:nvPr>
        </p:nvSpPr>
        <p:spPr>
          <a:xfrm>
            <a:off x="415600" y="483467"/>
            <a:ext cx="113608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r>
              <a:rPr lang="en-US"/>
              <a:t>Click to edit Master title style</a:t>
            </a:r>
            <a:endParaRPr/>
          </a:p>
        </p:txBody>
      </p:sp>
      <p:grpSp>
        <p:nvGrpSpPr>
          <p:cNvPr id="1770" name="Google Shape;1770;p21"/>
          <p:cNvGrpSpPr/>
          <p:nvPr/>
        </p:nvGrpSpPr>
        <p:grpSpPr>
          <a:xfrm rot="5400000" flipH="1">
            <a:off x="2235515" y="4265125"/>
            <a:ext cx="7720972" cy="7722108"/>
            <a:chOff x="-1523966" y="1"/>
            <a:chExt cx="5143200" cy="5143500"/>
          </a:xfrm>
        </p:grpSpPr>
        <p:sp>
          <p:nvSpPr>
            <p:cNvPr id="1771" name="Google Shape;1771;p21"/>
            <p:cNvSpPr/>
            <p:nvPr/>
          </p:nvSpPr>
          <p:spPr>
            <a:xfrm flipH="1">
              <a:off x="-1523966" y="1"/>
              <a:ext cx="5143200" cy="51435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2" name="Google Shape;1772;p21"/>
            <p:cNvSpPr/>
            <p:nvPr/>
          </p:nvSpPr>
          <p:spPr>
            <a:xfrm flipH="1">
              <a:off x="-619166" y="452387"/>
              <a:ext cx="4238400" cy="4238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73" name="Google Shape;1773;p21"/>
          <p:cNvGrpSpPr/>
          <p:nvPr/>
        </p:nvGrpSpPr>
        <p:grpSpPr>
          <a:xfrm rot="10800000" flipH="1">
            <a:off x="10852238" y="3906607"/>
            <a:ext cx="1275196" cy="1271165"/>
            <a:chOff x="7716672" y="2820944"/>
            <a:chExt cx="557796" cy="556065"/>
          </a:xfrm>
        </p:grpSpPr>
        <p:sp>
          <p:nvSpPr>
            <p:cNvPr id="1774" name="Google Shape;1774;p21"/>
            <p:cNvSpPr/>
            <p:nvPr/>
          </p:nvSpPr>
          <p:spPr>
            <a:xfrm>
              <a:off x="8008233" y="2912937"/>
              <a:ext cx="66594" cy="118903"/>
            </a:xfrm>
            <a:custGeom>
              <a:avLst/>
              <a:gdLst/>
              <a:ahLst/>
              <a:cxnLst/>
              <a:rect l="l" t="t" r="r" b="b"/>
              <a:pathLst>
                <a:path w="923" h="1648" extrusionOk="0">
                  <a:moveTo>
                    <a:pt x="814" y="0"/>
                  </a:moveTo>
                  <a:lnTo>
                    <a:pt x="1" y="1438"/>
                  </a:lnTo>
                  <a:cubicBezTo>
                    <a:pt x="21" y="1581"/>
                    <a:pt x="88" y="1647"/>
                    <a:pt x="179" y="1647"/>
                  </a:cubicBezTo>
                  <a:cubicBezTo>
                    <a:pt x="208" y="1647"/>
                    <a:pt x="239" y="1641"/>
                    <a:pt x="272" y="1628"/>
                  </a:cubicBezTo>
                  <a:cubicBezTo>
                    <a:pt x="299" y="1628"/>
                    <a:pt x="353" y="1573"/>
                    <a:pt x="353" y="1546"/>
                  </a:cubicBezTo>
                  <a:lnTo>
                    <a:pt x="923" y="54"/>
                  </a:lnTo>
                  <a:lnTo>
                    <a:pt x="81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5" name="Google Shape;1775;p21"/>
            <p:cNvSpPr/>
            <p:nvPr/>
          </p:nvSpPr>
          <p:spPr>
            <a:xfrm>
              <a:off x="8051307" y="2888766"/>
              <a:ext cx="43146" cy="36652"/>
            </a:xfrm>
            <a:custGeom>
              <a:avLst/>
              <a:gdLst/>
              <a:ahLst/>
              <a:cxnLst/>
              <a:rect l="l" t="t" r="r" b="b"/>
              <a:pathLst>
                <a:path w="598" h="508" extrusionOk="0">
                  <a:moveTo>
                    <a:pt x="290" y="0"/>
                  </a:moveTo>
                  <a:cubicBezTo>
                    <a:pt x="188" y="0"/>
                    <a:pt x="97" y="40"/>
                    <a:pt x="55" y="145"/>
                  </a:cubicBezTo>
                  <a:cubicBezTo>
                    <a:pt x="0" y="281"/>
                    <a:pt x="55" y="416"/>
                    <a:pt x="190" y="498"/>
                  </a:cubicBezTo>
                  <a:cubicBezTo>
                    <a:pt x="221" y="504"/>
                    <a:pt x="251" y="507"/>
                    <a:pt x="281" y="507"/>
                  </a:cubicBezTo>
                  <a:cubicBezTo>
                    <a:pt x="383" y="507"/>
                    <a:pt x="474" y="467"/>
                    <a:pt x="516" y="362"/>
                  </a:cubicBezTo>
                  <a:cubicBezTo>
                    <a:pt x="597" y="227"/>
                    <a:pt x="516" y="91"/>
                    <a:pt x="380" y="10"/>
                  </a:cubicBezTo>
                  <a:cubicBezTo>
                    <a:pt x="350" y="4"/>
                    <a:pt x="319" y="0"/>
                    <a:pt x="2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6" name="Google Shape;1776;p21"/>
            <p:cNvSpPr/>
            <p:nvPr/>
          </p:nvSpPr>
          <p:spPr>
            <a:xfrm>
              <a:off x="8059099" y="3032274"/>
              <a:ext cx="95960" cy="43146"/>
            </a:xfrm>
            <a:custGeom>
              <a:avLst/>
              <a:gdLst/>
              <a:ahLst/>
              <a:cxnLst/>
              <a:rect l="l" t="t" r="r" b="b"/>
              <a:pathLst>
                <a:path w="1330" h="598" extrusionOk="0">
                  <a:moveTo>
                    <a:pt x="1303" y="1"/>
                  </a:moveTo>
                  <a:lnTo>
                    <a:pt x="82" y="380"/>
                  </a:lnTo>
                  <a:cubicBezTo>
                    <a:pt x="1" y="516"/>
                    <a:pt x="1" y="570"/>
                    <a:pt x="136" y="597"/>
                  </a:cubicBezTo>
                  <a:lnTo>
                    <a:pt x="218" y="597"/>
                  </a:lnTo>
                  <a:lnTo>
                    <a:pt x="1330" y="109"/>
                  </a:lnTo>
                  <a:lnTo>
                    <a:pt x="130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7" name="Google Shape;1777;p21"/>
            <p:cNvSpPr/>
            <p:nvPr/>
          </p:nvSpPr>
          <p:spPr>
            <a:xfrm>
              <a:off x="8145247" y="3021812"/>
              <a:ext cx="29437" cy="25830"/>
            </a:xfrm>
            <a:custGeom>
              <a:avLst/>
              <a:gdLst/>
              <a:ahLst/>
              <a:cxnLst/>
              <a:rect l="l" t="t" r="r" b="b"/>
              <a:pathLst>
                <a:path w="408" h="358" extrusionOk="0">
                  <a:moveTo>
                    <a:pt x="212" y="0"/>
                  </a:moveTo>
                  <a:cubicBezTo>
                    <a:pt x="187" y="0"/>
                    <a:pt x="162" y="4"/>
                    <a:pt x="136" y="10"/>
                  </a:cubicBezTo>
                  <a:cubicBezTo>
                    <a:pt x="27" y="37"/>
                    <a:pt x="0" y="146"/>
                    <a:pt x="27" y="254"/>
                  </a:cubicBezTo>
                  <a:cubicBezTo>
                    <a:pt x="47" y="313"/>
                    <a:pt x="109" y="357"/>
                    <a:pt x="182" y="357"/>
                  </a:cubicBezTo>
                  <a:cubicBezTo>
                    <a:pt x="211" y="357"/>
                    <a:pt x="241" y="351"/>
                    <a:pt x="272" y="336"/>
                  </a:cubicBezTo>
                  <a:cubicBezTo>
                    <a:pt x="380" y="308"/>
                    <a:pt x="407" y="200"/>
                    <a:pt x="380" y="119"/>
                  </a:cubicBezTo>
                  <a:cubicBezTo>
                    <a:pt x="359" y="36"/>
                    <a:pt x="291" y="0"/>
                    <a:pt x="2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8" name="Google Shape;1778;p21"/>
            <p:cNvSpPr/>
            <p:nvPr/>
          </p:nvSpPr>
          <p:spPr>
            <a:xfrm>
              <a:off x="8063067" y="3112506"/>
              <a:ext cx="121356" cy="66594"/>
            </a:xfrm>
            <a:custGeom>
              <a:avLst/>
              <a:gdLst/>
              <a:ahLst/>
              <a:cxnLst/>
              <a:rect l="l" t="t" r="r" b="b"/>
              <a:pathLst>
                <a:path w="1682" h="923" extrusionOk="0">
                  <a:moveTo>
                    <a:pt x="217" y="1"/>
                  </a:moveTo>
                  <a:cubicBezTo>
                    <a:pt x="54" y="28"/>
                    <a:pt x="0" y="136"/>
                    <a:pt x="54" y="272"/>
                  </a:cubicBezTo>
                  <a:cubicBezTo>
                    <a:pt x="54" y="299"/>
                    <a:pt x="81" y="353"/>
                    <a:pt x="136" y="353"/>
                  </a:cubicBezTo>
                  <a:lnTo>
                    <a:pt x="1600" y="923"/>
                  </a:lnTo>
                  <a:lnTo>
                    <a:pt x="1682" y="814"/>
                  </a:lnTo>
                  <a:lnTo>
                    <a:pt x="21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9" name="Google Shape;1779;p21"/>
            <p:cNvSpPr/>
            <p:nvPr/>
          </p:nvSpPr>
          <p:spPr>
            <a:xfrm>
              <a:off x="8170644" y="3158826"/>
              <a:ext cx="39250" cy="37157"/>
            </a:xfrm>
            <a:custGeom>
              <a:avLst/>
              <a:gdLst/>
              <a:ahLst/>
              <a:cxnLst/>
              <a:rect l="l" t="t" r="r" b="b"/>
              <a:pathLst>
                <a:path w="544" h="515" extrusionOk="0">
                  <a:moveTo>
                    <a:pt x="263" y="0"/>
                  </a:moveTo>
                  <a:cubicBezTo>
                    <a:pt x="161" y="0"/>
                    <a:pt x="70" y="40"/>
                    <a:pt x="28" y="145"/>
                  </a:cubicBezTo>
                  <a:cubicBezTo>
                    <a:pt x="1" y="281"/>
                    <a:pt x="28" y="417"/>
                    <a:pt x="164" y="471"/>
                  </a:cubicBezTo>
                  <a:cubicBezTo>
                    <a:pt x="210" y="499"/>
                    <a:pt x="257" y="514"/>
                    <a:pt x="301" y="514"/>
                  </a:cubicBezTo>
                  <a:cubicBezTo>
                    <a:pt x="383" y="514"/>
                    <a:pt x="454" y="459"/>
                    <a:pt x="489" y="335"/>
                  </a:cubicBezTo>
                  <a:cubicBezTo>
                    <a:pt x="543" y="200"/>
                    <a:pt x="489" y="64"/>
                    <a:pt x="354" y="10"/>
                  </a:cubicBezTo>
                  <a:cubicBezTo>
                    <a:pt x="323" y="4"/>
                    <a:pt x="293"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0" name="Google Shape;1780;p21"/>
            <p:cNvSpPr/>
            <p:nvPr/>
          </p:nvSpPr>
          <p:spPr>
            <a:xfrm>
              <a:off x="8019993" y="3165248"/>
              <a:ext cx="45094" cy="94084"/>
            </a:xfrm>
            <a:custGeom>
              <a:avLst/>
              <a:gdLst/>
              <a:ahLst/>
              <a:cxnLst/>
              <a:rect l="l" t="t" r="r" b="b"/>
              <a:pathLst>
                <a:path w="625" h="1304" extrusionOk="0">
                  <a:moveTo>
                    <a:pt x="107" y="1"/>
                  </a:moveTo>
                  <a:cubicBezTo>
                    <a:pt x="62" y="1"/>
                    <a:pt x="31" y="34"/>
                    <a:pt x="0" y="111"/>
                  </a:cubicBezTo>
                  <a:lnTo>
                    <a:pt x="0" y="192"/>
                  </a:lnTo>
                  <a:lnTo>
                    <a:pt x="516" y="1304"/>
                  </a:lnTo>
                  <a:lnTo>
                    <a:pt x="624" y="1277"/>
                  </a:lnTo>
                  <a:lnTo>
                    <a:pt x="245" y="56"/>
                  </a:lnTo>
                  <a:cubicBezTo>
                    <a:pt x="185" y="21"/>
                    <a:pt x="142" y="1"/>
                    <a:pt x="1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1" name="Google Shape;1781;p21"/>
            <p:cNvSpPr/>
            <p:nvPr/>
          </p:nvSpPr>
          <p:spPr>
            <a:xfrm>
              <a:off x="8045463" y="3250747"/>
              <a:ext cx="29365" cy="26912"/>
            </a:xfrm>
            <a:custGeom>
              <a:avLst/>
              <a:gdLst/>
              <a:ahLst/>
              <a:cxnLst/>
              <a:rect l="l" t="t" r="r" b="b"/>
              <a:pathLst>
                <a:path w="407" h="373" extrusionOk="0">
                  <a:moveTo>
                    <a:pt x="208" y="1"/>
                  </a:moveTo>
                  <a:cubicBezTo>
                    <a:pt x="185" y="1"/>
                    <a:pt x="161" y="4"/>
                    <a:pt x="136" y="11"/>
                  </a:cubicBezTo>
                  <a:cubicBezTo>
                    <a:pt x="27" y="65"/>
                    <a:pt x="0" y="146"/>
                    <a:pt x="27" y="255"/>
                  </a:cubicBezTo>
                  <a:cubicBezTo>
                    <a:pt x="48" y="338"/>
                    <a:pt x="132" y="373"/>
                    <a:pt x="207" y="373"/>
                  </a:cubicBezTo>
                  <a:cubicBezTo>
                    <a:pt x="230" y="373"/>
                    <a:pt x="252" y="370"/>
                    <a:pt x="271" y="363"/>
                  </a:cubicBezTo>
                  <a:cubicBezTo>
                    <a:pt x="380" y="336"/>
                    <a:pt x="407" y="227"/>
                    <a:pt x="380" y="119"/>
                  </a:cubicBezTo>
                  <a:cubicBezTo>
                    <a:pt x="338" y="36"/>
                    <a:pt x="281" y="1"/>
                    <a:pt x="2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2" name="Google Shape;1782;p21"/>
            <p:cNvSpPr/>
            <p:nvPr/>
          </p:nvSpPr>
          <p:spPr>
            <a:xfrm>
              <a:off x="7918189" y="3169793"/>
              <a:ext cx="66667" cy="118903"/>
            </a:xfrm>
            <a:custGeom>
              <a:avLst/>
              <a:gdLst/>
              <a:ahLst/>
              <a:cxnLst/>
              <a:rect l="l" t="t" r="r" b="b"/>
              <a:pathLst>
                <a:path w="924" h="1648" extrusionOk="0">
                  <a:moveTo>
                    <a:pt x="744" y="0"/>
                  </a:moveTo>
                  <a:cubicBezTo>
                    <a:pt x="716" y="0"/>
                    <a:pt x="686" y="7"/>
                    <a:pt x="652" y="20"/>
                  </a:cubicBezTo>
                  <a:cubicBezTo>
                    <a:pt x="598" y="20"/>
                    <a:pt x="571" y="48"/>
                    <a:pt x="571" y="75"/>
                  </a:cubicBezTo>
                  <a:lnTo>
                    <a:pt x="1" y="1594"/>
                  </a:lnTo>
                  <a:lnTo>
                    <a:pt x="109" y="1648"/>
                  </a:lnTo>
                  <a:lnTo>
                    <a:pt x="923" y="183"/>
                  </a:lnTo>
                  <a:cubicBezTo>
                    <a:pt x="882" y="61"/>
                    <a:pt x="827" y="0"/>
                    <a:pt x="7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3" name="Google Shape;1783;p21"/>
            <p:cNvSpPr/>
            <p:nvPr/>
          </p:nvSpPr>
          <p:spPr>
            <a:xfrm>
              <a:off x="7898636" y="3276216"/>
              <a:ext cx="39250" cy="35570"/>
            </a:xfrm>
            <a:custGeom>
              <a:avLst/>
              <a:gdLst/>
              <a:ahLst/>
              <a:cxnLst/>
              <a:rect l="l" t="t" r="r" b="b"/>
              <a:pathLst>
                <a:path w="544" h="493" extrusionOk="0">
                  <a:moveTo>
                    <a:pt x="286" y="1"/>
                  </a:moveTo>
                  <a:cubicBezTo>
                    <a:pt x="177" y="1"/>
                    <a:pt x="70" y="41"/>
                    <a:pt x="28" y="146"/>
                  </a:cubicBezTo>
                  <a:cubicBezTo>
                    <a:pt x="1" y="281"/>
                    <a:pt x="28" y="417"/>
                    <a:pt x="163" y="471"/>
                  </a:cubicBezTo>
                  <a:cubicBezTo>
                    <a:pt x="198" y="485"/>
                    <a:pt x="234" y="492"/>
                    <a:pt x="267" y="492"/>
                  </a:cubicBezTo>
                  <a:cubicBezTo>
                    <a:pt x="364" y="492"/>
                    <a:pt x="449" y="436"/>
                    <a:pt x="489" y="336"/>
                  </a:cubicBezTo>
                  <a:cubicBezTo>
                    <a:pt x="543" y="200"/>
                    <a:pt x="489" y="64"/>
                    <a:pt x="380" y="10"/>
                  </a:cubicBezTo>
                  <a:cubicBezTo>
                    <a:pt x="350" y="4"/>
                    <a:pt x="318" y="1"/>
                    <a:pt x="2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4" name="Google Shape;1784;p21"/>
            <p:cNvSpPr/>
            <p:nvPr/>
          </p:nvSpPr>
          <p:spPr>
            <a:xfrm>
              <a:off x="7837957" y="3124266"/>
              <a:ext cx="94011" cy="45094"/>
            </a:xfrm>
            <a:custGeom>
              <a:avLst/>
              <a:gdLst/>
              <a:ahLst/>
              <a:cxnLst/>
              <a:rect l="l" t="t" r="r" b="b"/>
              <a:pathLst>
                <a:path w="1303" h="625" extrusionOk="0">
                  <a:moveTo>
                    <a:pt x="1113" y="0"/>
                  </a:moveTo>
                  <a:lnTo>
                    <a:pt x="1" y="516"/>
                  </a:lnTo>
                  <a:lnTo>
                    <a:pt x="28" y="624"/>
                  </a:lnTo>
                  <a:lnTo>
                    <a:pt x="1249" y="245"/>
                  </a:lnTo>
                  <a:cubicBezTo>
                    <a:pt x="1303" y="109"/>
                    <a:pt x="1303" y="55"/>
                    <a:pt x="1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5" name="Google Shape;1785;p21"/>
            <p:cNvSpPr/>
            <p:nvPr/>
          </p:nvSpPr>
          <p:spPr>
            <a:xfrm>
              <a:off x="7818405" y="3150962"/>
              <a:ext cx="29437" cy="26912"/>
            </a:xfrm>
            <a:custGeom>
              <a:avLst/>
              <a:gdLst/>
              <a:ahLst/>
              <a:cxnLst/>
              <a:rect l="l" t="t" r="r" b="b"/>
              <a:pathLst>
                <a:path w="408" h="373" extrusionOk="0">
                  <a:moveTo>
                    <a:pt x="197" y="0"/>
                  </a:moveTo>
                  <a:cubicBezTo>
                    <a:pt x="176" y="0"/>
                    <a:pt x="155" y="4"/>
                    <a:pt x="136" y="10"/>
                  </a:cubicBezTo>
                  <a:cubicBezTo>
                    <a:pt x="28" y="92"/>
                    <a:pt x="1" y="173"/>
                    <a:pt x="28" y="254"/>
                  </a:cubicBezTo>
                  <a:cubicBezTo>
                    <a:pt x="48" y="337"/>
                    <a:pt x="117" y="373"/>
                    <a:pt x="184" y="373"/>
                  </a:cubicBezTo>
                  <a:cubicBezTo>
                    <a:pt x="205" y="373"/>
                    <a:pt x="226" y="369"/>
                    <a:pt x="245" y="363"/>
                  </a:cubicBezTo>
                  <a:cubicBezTo>
                    <a:pt x="353" y="309"/>
                    <a:pt x="407" y="227"/>
                    <a:pt x="353" y="119"/>
                  </a:cubicBezTo>
                  <a:cubicBezTo>
                    <a:pt x="333" y="36"/>
                    <a:pt x="264" y="0"/>
                    <a:pt x="1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6" name="Google Shape;1786;p21"/>
            <p:cNvSpPr/>
            <p:nvPr/>
          </p:nvSpPr>
          <p:spPr>
            <a:xfrm>
              <a:off x="7808664" y="3022534"/>
              <a:ext cx="121356" cy="66594"/>
            </a:xfrm>
            <a:custGeom>
              <a:avLst/>
              <a:gdLst/>
              <a:ahLst/>
              <a:cxnLst/>
              <a:rect l="l" t="t" r="r" b="b"/>
              <a:pathLst>
                <a:path w="1682" h="923" extrusionOk="0">
                  <a:moveTo>
                    <a:pt x="54" y="0"/>
                  </a:moveTo>
                  <a:lnTo>
                    <a:pt x="0" y="109"/>
                  </a:lnTo>
                  <a:lnTo>
                    <a:pt x="1438" y="922"/>
                  </a:lnTo>
                  <a:cubicBezTo>
                    <a:pt x="1627" y="868"/>
                    <a:pt x="1682" y="787"/>
                    <a:pt x="1627" y="651"/>
                  </a:cubicBezTo>
                  <a:cubicBezTo>
                    <a:pt x="1627" y="597"/>
                    <a:pt x="1573" y="570"/>
                    <a:pt x="1546" y="570"/>
                  </a:cubicBezTo>
                  <a:lnTo>
                    <a:pt x="5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7" name="Google Shape;1787;p21"/>
            <p:cNvSpPr/>
            <p:nvPr/>
          </p:nvSpPr>
          <p:spPr>
            <a:xfrm>
              <a:off x="7783195" y="3004207"/>
              <a:ext cx="39177" cy="36652"/>
            </a:xfrm>
            <a:custGeom>
              <a:avLst/>
              <a:gdLst/>
              <a:ahLst/>
              <a:cxnLst/>
              <a:rect l="l" t="t" r="r" b="b"/>
              <a:pathLst>
                <a:path w="543" h="508" extrusionOk="0">
                  <a:moveTo>
                    <a:pt x="286" y="0"/>
                  </a:moveTo>
                  <a:cubicBezTo>
                    <a:pt x="177" y="0"/>
                    <a:pt x="70" y="40"/>
                    <a:pt x="28" y="146"/>
                  </a:cubicBezTo>
                  <a:cubicBezTo>
                    <a:pt x="0" y="281"/>
                    <a:pt x="28" y="417"/>
                    <a:pt x="163" y="498"/>
                  </a:cubicBezTo>
                  <a:cubicBezTo>
                    <a:pt x="194" y="504"/>
                    <a:pt x="224" y="508"/>
                    <a:pt x="254" y="508"/>
                  </a:cubicBezTo>
                  <a:cubicBezTo>
                    <a:pt x="357" y="508"/>
                    <a:pt x="453" y="468"/>
                    <a:pt x="516" y="363"/>
                  </a:cubicBezTo>
                  <a:cubicBezTo>
                    <a:pt x="543" y="227"/>
                    <a:pt x="516" y="91"/>
                    <a:pt x="380" y="10"/>
                  </a:cubicBezTo>
                  <a:cubicBezTo>
                    <a:pt x="350" y="4"/>
                    <a:pt x="318" y="0"/>
                    <a:pt x="2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8" name="Google Shape;1788;p21"/>
            <p:cNvSpPr/>
            <p:nvPr/>
          </p:nvSpPr>
          <p:spPr>
            <a:xfrm>
              <a:off x="7928001" y="2942230"/>
              <a:ext cx="43146" cy="92568"/>
            </a:xfrm>
            <a:custGeom>
              <a:avLst/>
              <a:gdLst/>
              <a:ahLst/>
              <a:cxnLst/>
              <a:rect l="l" t="t" r="r" b="b"/>
              <a:pathLst>
                <a:path w="598" h="1283" extrusionOk="0">
                  <a:moveTo>
                    <a:pt x="82" y="1"/>
                  </a:moveTo>
                  <a:lnTo>
                    <a:pt x="1" y="28"/>
                  </a:lnTo>
                  <a:lnTo>
                    <a:pt x="353" y="1249"/>
                  </a:lnTo>
                  <a:cubicBezTo>
                    <a:pt x="406" y="1270"/>
                    <a:pt x="450" y="1283"/>
                    <a:pt x="486" y="1283"/>
                  </a:cubicBezTo>
                  <a:cubicBezTo>
                    <a:pt x="544" y="1283"/>
                    <a:pt x="581" y="1250"/>
                    <a:pt x="597" y="1167"/>
                  </a:cubicBezTo>
                  <a:lnTo>
                    <a:pt x="597" y="1113"/>
                  </a:lnTo>
                  <a:lnTo>
                    <a:pt x="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9" name="Google Shape;1789;p21"/>
            <p:cNvSpPr/>
            <p:nvPr/>
          </p:nvSpPr>
          <p:spPr>
            <a:xfrm>
              <a:off x="7914293" y="2923976"/>
              <a:ext cx="31385" cy="25830"/>
            </a:xfrm>
            <a:custGeom>
              <a:avLst/>
              <a:gdLst/>
              <a:ahLst/>
              <a:cxnLst/>
              <a:rect l="l" t="t" r="r" b="b"/>
              <a:pathLst>
                <a:path w="435" h="358" extrusionOk="0">
                  <a:moveTo>
                    <a:pt x="224" y="0"/>
                  </a:moveTo>
                  <a:cubicBezTo>
                    <a:pt x="203" y="0"/>
                    <a:pt x="183" y="3"/>
                    <a:pt x="163" y="10"/>
                  </a:cubicBezTo>
                  <a:cubicBezTo>
                    <a:pt x="55" y="37"/>
                    <a:pt x="1" y="145"/>
                    <a:pt x="55" y="254"/>
                  </a:cubicBezTo>
                  <a:cubicBezTo>
                    <a:pt x="75" y="313"/>
                    <a:pt x="136" y="357"/>
                    <a:pt x="200" y="357"/>
                  </a:cubicBezTo>
                  <a:cubicBezTo>
                    <a:pt x="224" y="357"/>
                    <a:pt x="249" y="350"/>
                    <a:pt x="272" y="335"/>
                  </a:cubicBezTo>
                  <a:cubicBezTo>
                    <a:pt x="380" y="308"/>
                    <a:pt x="435" y="200"/>
                    <a:pt x="380" y="118"/>
                  </a:cubicBezTo>
                  <a:cubicBezTo>
                    <a:pt x="360" y="35"/>
                    <a:pt x="292" y="0"/>
                    <a:pt x="2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0" name="Google Shape;1790;p21"/>
            <p:cNvSpPr/>
            <p:nvPr/>
          </p:nvSpPr>
          <p:spPr>
            <a:xfrm>
              <a:off x="7861479" y="2965679"/>
              <a:ext cx="270130" cy="270202"/>
            </a:xfrm>
            <a:custGeom>
              <a:avLst/>
              <a:gdLst/>
              <a:ahLst/>
              <a:cxnLst/>
              <a:rect l="l" t="t" r="r" b="b"/>
              <a:pathLst>
                <a:path w="3744" h="3745" extrusionOk="0">
                  <a:moveTo>
                    <a:pt x="1922" y="1"/>
                  </a:moveTo>
                  <a:cubicBezTo>
                    <a:pt x="1905" y="1"/>
                    <a:pt x="1889" y="1"/>
                    <a:pt x="1872" y="1"/>
                  </a:cubicBezTo>
                  <a:cubicBezTo>
                    <a:pt x="841" y="1"/>
                    <a:pt x="0" y="815"/>
                    <a:pt x="0" y="1873"/>
                  </a:cubicBezTo>
                  <a:cubicBezTo>
                    <a:pt x="0" y="2877"/>
                    <a:pt x="814" y="3745"/>
                    <a:pt x="1872" y="3745"/>
                  </a:cubicBezTo>
                  <a:cubicBezTo>
                    <a:pt x="2875" y="3745"/>
                    <a:pt x="3743" y="2931"/>
                    <a:pt x="3743" y="1873"/>
                  </a:cubicBezTo>
                  <a:cubicBezTo>
                    <a:pt x="3743" y="832"/>
                    <a:pt x="2955" y="1"/>
                    <a:pt x="19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1" name="Google Shape;1791;p21"/>
            <p:cNvSpPr/>
            <p:nvPr/>
          </p:nvSpPr>
          <p:spPr>
            <a:xfrm>
              <a:off x="7967179" y="2856154"/>
              <a:ext cx="31385" cy="157648"/>
            </a:xfrm>
            <a:custGeom>
              <a:avLst/>
              <a:gdLst/>
              <a:ahLst/>
              <a:cxnLst/>
              <a:rect l="l" t="t" r="r" b="b"/>
              <a:pathLst>
                <a:path w="435" h="2185" extrusionOk="0">
                  <a:moveTo>
                    <a:pt x="136" y="1"/>
                  </a:moveTo>
                  <a:lnTo>
                    <a:pt x="0" y="2035"/>
                  </a:lnTo>
                  <a:cubicBezTo>
                    <a:pt x="74" y="2138"/>
                    <a:pt x="147" y="2185"/>
                    <a:pt x="221" y="2185"/>
                  </a:cubicBezTo>
                  <a:cubicBezTo>
                    <a:pt x="283" y="2185"/>
                    <a:pt x="345" y="2151"/>
                    <a:pt x="407" y="2089"/>
                  </a:cubicBezTo>
                  <a:cubicBezTo>
                    <a:pt x="434" y="2062"/>
                    <a:pt x="434" y="2035"/>
                    <a:pt x="434" y="1953"/>
                  </a:cubicBezTo>
                  <a:lnTo>
                    <a:pt x="29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2" name="Google Shape;1792;p21"/>
            <p:cNvSpPr/>
            <p:nvPr/>
          </p:nvSpPr>
          <p:spPr>
            <a:xfrm>
              <a:off x="7961263" y="2820944"/>
              <a:ext cx="45094" cy="45094"/>
            </a:xfrm>
            <a:custGeom>
              <a:avLst/>
              <a:gdLst/>
              <a:ahLst/>
              <a:cxnLst/>
              <a:rect l="l" t="t" r="r" b="b"/>
              <a:pathLst>
                <a:path w="625" h="625" extrusionOk="0">
                  <a:moveTo>
                    <a:pt x="326" y="0"/>
                  </a:moveTo>
                  <a:cubicBezTo>
                    <a:pt x="136" y="0"/>
                    <a:pt x="1" y="136"/>
                    <a:pt x="1" y="326"/>
                  </a:cubicBezTo>
                  <a:cubicBezTo>
                    <a:pt x="1" y="489"/>
                    <a:pt x="136" y="624"/>
                    <a:pt x="326" y="624"/>
                  </a:cubicBezTo>
                  <a:cubicBezTo>
                    <a:pt x="489" y="624"/>
                    <a:pt x="625" y="489"/>
                    <a:pt x="625" y="326"/>
                  </a:cubicBezTo>
                  <a:cubicBezTo>
                    <a:pt x="625" y="136"/>
                    <a:pt x="489" y="0"/>
                    <a:pt x="3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3" name="Google Shape;1793;p21"/>
            <p:cNvSpPr/>
            <p:nvPr/>
          </p:nvSpPr>
          <p:spPr>
            <a:xfrm>
              <a:off x="8047699" y="2946198"/>
              <a:ext cx="95671" cy="91053"/>
            </a:xfrm>
            <a:custGeom>
              <a:avLst/>
              <a:gdLst/>
              <a:ahLst/>
              <a:cxnLst/>
              <a:rect l="l" t="t" r="r" b="b"/>
              <a:pathLst>
                <a:path w="1326" h="1262" extrusionOk="0">
                  <a:moveTo>
                    <a:pt x="1217" y="0"/>
                  </a:moveTo>
                  <a:lnTo>
                    <a:pt x="23" y="1031"/>
                  </a:lnTo>
                  <a:cubicBezTo>
                    <a:pt x="1" y="1165"/>
                    <a:pt x="52" y="1262"/>
                    <a:pt x="162" y="1262"/>
                  </a:cubicBezTo>
                  <a:cubicBezTo>
                    <a:pt x="185" y="1262"/>
                    <a:pt x="211" y="1257"/>
                    <a:pt x="240" y="1248"/>
                  </a:cubicBezTo>
                  <a:cubicBezTo>
                    <a:pt x="267" y="1248"/>
                    <a:pt x="294" y="1248"/>
                    <a:pt x="349" y="1221"/>
                  </a:cubicBezTo>
                  <a:lnTo>
                    <a:pt x="1325" y="109"/>
                  </a:lnTo>
                  <a:lnTo>
                    <a:pt x="121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4" name="Google Shape;1794;p21"/>
            <p:cNvSpPr/>
            <p:nvPr/>
          </p:nvSpPr>
          <p:spPr>
            <a:xfrm>
              <a:off x="8123674" y="2926573"/>
              <a:ext cx="39250" cy="35353"/>
            </a:xfrm>
            <a:custGeom>
              <a:avLst/>
              <a:gdLst/>
              <a:ahLst/>
              <a:cxnLst/>
              <a:rect l="l" t="t" r="r" b="b"/>
              <a:pathLst>
                <a:path w="544" h="490" extrusionOk="0">
                  <a:moveTo>
                    <a:pt x="262" y="1"/>
                  </a:moveTo>
                  <a:cubicBezTo>
                    <a:pt x="204" y="1"/>
                    <a:pt x="150" y="28"/>
                    <a:pt x="109" y="82"/>
                  </a:cubicBezTo>
                  <a:cubicBezTo>
                    <a:pt x="1" y="164"/>
                    <a:pt x="1" y="299"/>
                    <a:pt x="109" y="408"/>
                  </a:cubicBezTo>
                  <a:cubicBezTo>
                    <a:pt x="150" y="462"/>
                    <a:pt x="204" y="489"/>
                    <a:pt x="262" y="489"/>
                  </a:cubicBezTo>
                  <a:cubicBezTo>
                    <a:pt x="320" y="489"/>
                    <a:pt x="381" y="462"/>
                    <a:pt x="435" y="408"/>
                  </a:cubicBezTo>
                  <a:cubicBezTo>
                    <a:pt x="543" y="299"/>
                    <a:pt x="543" y="164"/>
                    <a:pt x="435" y="82"/>
                  </a:cubicBezTo>
                  <a:cubicBezTo>
                    <a:pt x="381" y="28"/>
                    <a:pt x="320" y="1"/>
                    <a:pt x="2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5" name="Google Shape;1795;p21"/>
            <p:cNvSpPr/>
            <p:nvPr/>
          </p:nvSpPr>
          <p:spPr>
            <a:xfrm>
              <a:off x="8078724" y="3071452"/>
              <a:ext cx="162482" cy="31385"/>
            </a:xfrm>
            <a:custGeom>
              <a:avLst/>
              <a:gdLst/>
              <a:ahLst/>
              <a:cxnLst/>
              <a:rect l="l" t="t" r="r" b="b"/>
              <a:pathLst>
                <a:path w="2252" h="435" extrusionOk="0">
                  <a:moveTo>
                    <a:pt x="217" y="0"/>
                  </a:moveTo>
                  <a:cubicBezTo>
                    <a:pt x="0" y="136"/>
                    <a:pt x="0" y="271"/>
                    <a:pt x="136" y="407"/>
                  </a:cubicBezTo>
                  <a:cubicBezTo>
                    <a:pt x="190" y="434"/>
                    <a:pt x="217" y="434"/>
                    <a:pt x="271" y="434"/>
                  </a:cubicBezTo>
                  <a:lnTo>
                    <a:pt x="2251" y="298"/>
                  </a:lnTo>
                  <a:lnTo>
                    <a:pt x="2251" y="136"/>
                  </a:lnTo>
                  <a:lnTo>
                    <a:pt x="21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6" name="Google Shape;1796;p21"/>
            <p:cNvSpPr/>
            <p:nvPr/>
          </p:nvSpPr>
          <p:spPr>
            <a:xfrm>
              <a:off x="8229374" y="3065536"/>
              <a:ext cx="45094" cy="45094"/>
            </a:xfrm>
            <a:custGeom>
              <a:avLst/>
              <a:gdLst/>
              <a:ahLst/>
              <a:cxnLst/>
              <a:rect l="l" t="t" r="r" b="b"/>
              <a:pathLst>
                <a:path w="625" h="625" extrusionOk="0">
                  <a:moveTo>
                    <a:pt x="299" y="1"/>
                  </a:moveTo>
                  <a:cubicBezTo>
                    <a:pt x="136" y="1"/>
                    <a:pt x="1" y="136"/>
                    <a:pt x="1" y="326"/>
                  </a:cubicBezTo>
                  <a:cubicBezTo>
                    <a:pt x="1" y="489"/>
                    <a:pt x="136" y="625"/>
                    <a:pt x="299" y="625"/>
                  </a:cubicBezTo>
                  <a:cubicBezTo>
                    <a:pt x="462" y="625"/>
                    <a:pt x="624" y="489"/>
                    <a:pt x="597" y="326"/>
                  </a:cubicBezTo>
                  <a:cubicBezTo>
                    <a:pt x="597" y="136"/>
                    <a:pt x="462" y="1"/>
                    <a:pt x="2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7" name="Google Shape;1797;p21"/>
            <p:cNvSpPr/>
            <p:nvPr/>
          </p:nvSpPr>
          <p:spPr>
            <a:xfrm>
              <a:off x="8057440" y="3153271"/>
              <a:ext cx="89827" cy="94372"/>
            </a:xfrm>
            <a:custGeom>
              <a:avLst/>
              <a:gdLst/>
              <a:ahLst/>
              <a:cxnLst/>
              <a:rect l="l" t="t" r="r" b="b"/>
              <a:pathLst>
                <a:path w="1245" h="1308" extrusionOk="0">
                  <a:moveTo>
                    <a:pt x="209" y="0"/>
                  </a:moveTo>
                  <a:cubicBezTo>
                    <a:pt x="80" y="0"/>
                    <a:pt x="0" y="80"/>
                    <a:pt x="24" y="222"/>
                  </a:cubicBezTo>
                  <a:cubicBezTo>
                    <a:pt x="24" y="249"/>
                    <a:pt x="24" y="277"/>
                    <a:pt x="78" y="331"/>
                  </a:cubicBezTo>
                  <a:lnTo>
                    <a:pt x="1190" y="1307"/>
                  </a:lnTo>
                  <a:lnTo>
                    <a:pt x="1244" y="1199"/>
                  </a:lnTo>
                  <a:lnTo>
                    <a:pt x="268" y="5"/>
                  </a:lnTo>
                  <a:cubicBezTo>
                    <a:pt x="247" y="2"/>
                    <a:pt x="228" y="0"/>
                    <a:pt x="2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8" name="Google Shape;1798;p21"/>
            <p:cNvSpPr/>
            <p:nvPr/>
          </p:nvSpPr>
          <p:spPr>
            <a:xfrm>
              <a:off x="8133486" y="3229967"/>
              <a:ext cx="39250" cy="35281"/>
            </a:xfrm>
            <a:custGeom>
              <a:avLst/>
              <a:gdLst/>
              <a:ahLst/>
              <a:cxnLst/>
              <a:rect l="l" t="t" r="r" b="b"/>
              <a:pathLst>
                <a:path w="544" h="489" extrusionOk="0">
                  <a:moveTo>
                    <a:pt x="262" y="0"/>
                  </a:moveTo>
                  <a:cubicBezTo>
                    <a:pt x="204" y="0"/>
                    <a:pt x="150" y="27"/>
                    <a:pt x="109" y="82"/>
                  </a:cubicBezTo>
                  <a:cubicBezTo>
                    <a:pt x="1" y="163"/>
                    <a:pt x="1" y="299"/>
                    <a:pt x="109" y="407"/>
                  </a:cubicBezTo>
                  <a:cubicBezTo>
                    <a:pt x="150" y="461"/>
                    <a:pt x="204" y="488"/>
                    <a:pt x="262" y="488"/>
                  </a:cubicBezTo>
                  <a:cubicBezTo>
                    <a:pt x="319" y="488"/>
                    <a:pt x="380" y="461"/>
                    <a:pt x="435" y="407"/>
                  </a:cubicBezTo>
                  <a:cubicBezTo>
                    <a:pt x="543" y="299"/>
                    <a:pt x="543" y="163"/>
                    <a:pt x="435" y="82"/>
                  </a:cubicBezTo>
                  <a:cubicBezTo>
                    <a:pt x="380" y="27"/>
                    <a:pt x="319" y="0"/>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9" name="Google Shape;1799;p21"/>
            <p:cNvSpPr/>
            <p:nvPr/>
          </p:nvSpPr>
          <p:spPr>
            <a:xfrm>
              <a:off x="7994524" y="3186027"/>
              <a:ext cx="31385" cy="159451"/>
            </a:xfrm>
            <a:custGeom>
              <a:avLst/>
              <a:gdLst/>
              <a:ahLst/>
              <a:cxnLst/>
              <a:rect l="l" t="t" r="r" b="b"/>
              <a:pathLst>
                <a:path w="435" h="2210" extrusionOk="0">
                  <a:moveTo>
                    <a:pt x="208" y="0"/>
                  </a:moveTo>
                  <a:cubicBezTo>
                    <a:pt x="148" y="0"/>
                    <a:pt x="88" y="34"/>
                    <a:pt x="28" y="94"/>
                  </a:cubicBezTo>
                  <a:cubicBezTo>
                    <a:pt x="1" y="148"/>
                    <a:pt x="1" y="175"/>
                    <a:pt x="1" y="229"/>
                  </a:cubicBezTo>
                  <a:lnTo>
                    <a:pt x="109" y="2209"/>
                  </a:lnTo>
                  <a:lnTo>
                    <a:pt x="299" y="2209"/>
                  </a:lnTo>
                  <a:lnTo>
                    <a:pt x="435" y="175"/>
                  </a:lnTo>
                  <a:cubicBezTo>
                    <a:pt x="359" y="54"/>
                    <a:pt x="283" y="0"/>
                    <a:pt x="2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0" name="Google Shape;1800;p21"/>
            <p:cNvSpPr/>
            <p:nvPr/>
          </p:nvSpPr>
          <p:spPr>
            <a:xfrm>
              <a:off x="7986732" y="3333648"/>
              <a:ext cx="43146" cy="43362"/>
            </a:xfrm>
            <a:custGeom>
              <a:avLst/>
              <a:gdLst/>
              <a:ahLst/>
              <a:cxnLst/>
              <a:rect l="l" t="t" r="r" b="b"/>
              <a:pathLst>
                <a:path w="598" h="601" extrusionOk="0">
                  <a:moveTo>
                    <a:pt x="299" y="1"/>
                  </a:moveTo>
                  <a:cubicBezTo>
                    <a:pt x="136" y="1"/>
                    <a:pt x="0" y="136"/>
                    <a:pt x="0" y="299"/>
                  </a:cubicBezTo>
                  <a:cubicBezTo>
                    <a:pt x="0" y="473"/>
                    <a:pt x="114" y="601"/>
                    <a:pt x="257" y="601"/>
                  </a:cubicBezTo>
                  <a:cubicBezTo>
                    <a:pt x="271" y="601"/>
                    <a:pt x="285" y="600"/>
                    <a:pt x="299" y="597"/>
                  </a:cubicBezTo>
                  <a:cubicBezTo>
                    <a:pt x="461" y="597"/>
                    <a:pt x="597" y="462"/>
                    <a:pt x="597" y="299"/>
                  </a:cubicBezTo>
                  <a:cubicBezTo>
                    <a:pt x="597" y="136"/>
                    <a:pt x="461" y="1"/>
                    <a:pt x="2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1" name="Google Shape;1801;p21"/>
            <p:cNvSpPr/>
            <p:nvPr/>
          </p:nvSpPr>
          <p:spPr>
            <a:xfrm>
              <a:off x="7849718" y="3163083"/>
              <a:ext cx="95599" cy="92352"/>
            </a:xfrm>
            <a:custGeom>
              <a:avLst/>
              <a:gdLst/>
              <a:ahLst/>
              <a:cxnLst/>
              <a:rect l="l" t="t" r="r" b="b"/>
              <a:pathLst>
                <a:path w="1325" h="1280" extrusionOk="0">
                  <a:moveTo>
                    <a:pt x="1133" y="1"/>
                  </a:moveTo>
                  <a:cubicBezTo>
                    <a:pt x="1118" y="1"/>
                    <a:pt x="1102" y="2"/>
                    <a:pt x="1086" y="5"/>
                  </a:cubicBezTo>
                  <a:cubicBezTo>
                    <a:pt x="1031" y="5"/>
                    <a:pt x="1004" y="5"/>
                    <a:pt x="977" y="59"/>
                  </a:cubicBezTo>
                  <a:lnTo>
                    <a:pt x="1" y="1171"/>
                  </a:lnTo>
                  <a:lnTo>
                    <a:pt x="82" y="1280"/>
                  </a:lnTo>
                  <a:lnTo>
                    <a:pt x="1275" y="249"/>
                  </a:lnTo>
                  <a:cubicBezTo>
                    <a:pt x="1324" y="103"/>
                    <a:pt x="1264" y="1"/>
                    <a:pt x="11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2" name="Google Shape;1802;p21"/>
            <p:cNvSpPr/>
            <p:nvPr/>
          </p:nvSpPr>
          <p:spPr>
            <a:xfrm>
              <a:off x="7830165" y="3239707"/>
              <a:ext cx="37229" cy="35281"/>
            </a:xfrm>
            <a:custGeom>
              <a:avLst/>
              <a:gdLst/>
              <a:ahLst/>
              <a:cxnLst/>
              <a:rect l="l" t="t" r="r" b="b"/>
              <a:pathLst>
                <a:path w="516" h="489" extrusionOk="0">
                  <a:moveTo>
                    <a:pt x="231" y="1"/>
                  </a:moveTo>
                  <a:cubicBezTo>
                    <a:pt x="170" y="1"/>
                    <a:pt x="109" y="28"/>
                    <a:pt x="55" y="82"/>
                  </a:cubicBezTo>
                  <a:cubicBezTo>
                    <a:pt x="0" y="164"/>
                    <a:pt x="0" y="299"/>
                    <a:pt x="55" y="408"/>
                  </a:cubicBezTo>
                  <a:cubicBezTo>
                    <a:pt x="109" y="462"/>
                    <a:pt x="170" y="489"/>
                    <a:pt x="231" y="489"/>
                  </a:cubicBezTo>
                  <a:cubicBezTo>
                    <a:pt x="292" y="489"/>
                    <a:pt x="353" y="462"/>
                    <a:pt x="407" y="408"/>
                  </a:cubicBezTo>
                  <a:cubicBezTo>
                    <a:pt x="516" y="299"/>
                    <a:pt x="516" y="164"/>
                    <a:pt x="407" y="82"/>
                  </a:cubicBezTo>
                  <a:cubicBezTo>
                    <a:pt x="353" y="28"/>
                    <a:pt x="292" y="1"/>
                    <a:pt x="2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3" name="Google Shape;1803;p21"/>
            <p:cNvSpPr/>
            <p:nvPr/>
          </p:nvSpPr>
          <p:spPr>
            <a:xfrm>
              <a:off x="7751882" y="3098797"/>
              <a:ext cx="160534" cy="31385"/>
            </a:xfrm>
            <a:custGeom>
              <a:avLst/>
              <a:gdLst/>
              <a:ahLst/>
              <a:cxnLst/>
              <a:rect l="l" t="t" r="r" b="b"/>
              <a:pathLst>
                <a:path w="2225" h="435" extrusionOk="0">
                  <a:moveTo>
                    <a:pt x="1953" y="1"/>
                  </a:moveTo>
                  <a:lnTo>
                    <a:pt x="0" y="136"/>
                  </a:lnTo>
                  <a:lnTo>
                    <a:pt x="0" y="299"/>
                  </a:lnTo>
                  <a:lnTo>
                    <a:pt x="2035" y="435"/>
                  </a:lnTo>
                  <a:cubicBezTo>
                    <a:pt x="2225" y="299"/>
                    <a:pt x="2225" y="164"/>
                    <a:pt x="2089" y="28"/>
                  </a:cubicBezTo>
                  <a:cubicBezTo>
                    <a:pt x="2062" y="1"/>
                    <a:pt x="2035" y="1"/>
                    <a:pt x="19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4" name="Google Shape;1804;p21"/>
            <p:cNvSpPr/>
            <p:nvPr/>
          </p:nvSpPr>
          <p:spPr>
            <a:xfrm>
              <a:off x="7716672" y="3091005"/>
              <a:ext cx="45094" cy="43146"/>
            </a:xfrm>
            <a:custGeom>
              <a:avLst/>
              <a:gdLst/>
              <a:ahLst/>
              <a:cxnLst/>
              <a:rect l="l" t="t" r="r" b="b"/>
              <a:pathLst>
                <a:path w="625" h="598" extrusionOk="0">
                  <a:moveTo>
                    <a:pt x="326" y="0"/>
                  </a:moveTo>
                  <a:cubicBezTo>
                    <a:pt x="136" y="0"/>
                    <a:pt x="0" y="136"/>
                    <a:pt x="0" y="299"/>
                  </a:cubicBezTo>
                  <a:cubicBezTo>
                    <a:pt x="0" y="461"/>
                    <a:pt x="136" y="597"/>
                    <a:pt x="326" y="597"/>
                  </a:cubicBezTo>
                  <a:cubicBezTo>
                    <a:pt x="488" y="597"/>
                    <a:pt x="624" y="461"/>
                    <a:pt x="624" y="299"/>
                  </a:cubicBezTo>
                  <a:cubicBezTo>
                    <a:pt x="624" y="136"/>
                    <a:pt x="488" y="0"/>
                    <a:pt x="3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5" name="Google Shape;1805;p21"/>
            <p:cNvSpPr/>
            <p:nvPr/>
          </p:nvSpPr>
          <p:spPr>
            <a:xfrm>
              <a:off x="7843874" y="2953990"/>
              <a:ext cx="91198" cy="93290"/>
            </a:xfrm>
            <a:custGeom>
              <a:avLst/>
              <a:gdLst/>
              <a:ahLst/>
              <a:cxnLst/>
              <a:rect l="l" t="t" r="r" b="b"/>
              <a:pathLst>
                <a:path w="1264" h="1293" extrusionOk="0">
                  <a:moveTo>
                    <a:pt x="82" y="1"/>
                  </a:moveTo>
                  <a:lnTo>
                    <a:pt x="0" y="55"/>
                  </a:lnTo>
                  <a:lnTo>
                    <a:pt x="1004" y="1276"/>
                  </a:lnTo>
                  <a:cubicBezTo>
                    <a:pt x="1038" y="1287"/>
                    <a:pt x="1069" y="1292"/>
                    <a:pt x="1098" y="1292"/>
                  </a:cubicBezTo>
                  <a:cubicBezTo>
                    <a:pt x="1205" y="1292"/>
                    <a:pt x="1264" y="1214"/>
                    <a:pt x="1221" y="1086"/>
                  </a:cubicBezTo>
                  <a:cubicBezTo>
                    <a:pt x="1221" y="1059"/>
                    <a:pt x="1221" y="1004"/>
                    <a:pt x="1194" y="977"/>
                  </a:cubicBezTo>
                  <a:lnTo>
                    <a:pt x="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6" name="Google Shape;1806;p21"/>
            <p:cNvSpPr/>
            <p:nvPr/>
          </p:nvSpPr>
          <p:spPr>
            <a:xfrm>
              <a:off x="7820353" y="2935448"/>
              <a:ext cx="39250" cy="34271"/>
            </a:xfrm>
            <a:custGeom>
              <a:avLst/>
              <a:gdLst/>
              <a:ahLst/>
              <a:cxnLst/>
              <a:rect l="l" t="t" r="r" b="b"/>
              <a:pathLst>
                <a:path w="544" h="475" extrusionOk="0">
                  <a:moveTo>
                    <a:pt x="262" y="0"/>
                  </a:moveTo>
                  <a:cubicBezTo>
                    <a:pt x="204" y="0"/>
                    <a:pt x="150" y="14"/>
                    <a:pt x="109" y="41"/>
                  </a:cubicBezTo>
                  <a:cubicBezTo>
                    <a:pt x="1" y="149"/>
                    <a:pt x="1" y="285"/>
                    <a:pt x="109" y="393"/>
                  </a:cubicBezTo>
                  <a:cubicBezTo>
                    <a:pt x="150" y="448"/>
                    <a:pt x="204" y="475"/>
                    <a:pt x="262" y="475"/>
                  </a:cubicBezTo>
                  <a:cubicBezTo>
                    <a:pt x="319" y="475"/>
                    <a:pt x="380" y="448"/>
                    <a:pt x="435" y="393"/>
                  </a:cubicBezTo>
                  <a:cubicBezTo>
                    <a:pt x="543" y="285"/>
                    <a:pt x="543" y="149"/>
                    <a:pt x="435" y="41"/>
                  </a:cubicBezTo>
                  <a:cubicBezTo>
                    <a:pt x="380" y="14"/>
                    <a:pt x="319" y="0"/>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7" name="Google Shape;1807;p21"/>
            <p:cNvSpPr/>
            <p:nvPr/>
          </p:nvSpPr>
          <p:spPr>
            <a:xfrm>
              <a:off x="7951522" y="3034006"/>
              <a:ext cx="45022" cy="45310"/>
            </a:xfrm>
            <a:custGeom>
              <a:avLst/>
              <a:gdLst/>
              <a:ahLst/>
              <a:cxnLst/>
              <a:rect l="l" t="t" r="r" b="b"/>
              <a:pathLst>
                <a:path w="624" h="628" extrusionOk="0">
                  <a:moveTo>
                    <a:pt x="361" y="1"/>
                  </a:moveTo>
                  <a:cubicBezTo>
                    <a:pt x="350" y="1"/>
                    <a:pt x="338" y="2"/>
                    <a:pt x="326" y="4"/>
                  </a:cubicBezTo>
                  <a:cubicBezTo>
                    <a:pt x="136" y="4"/>
                    <a:pt x="0" y="139"/>
                    <a:pt x="0" y="302"/>
                  </a:cubicBezTo>
                  <a:cubicBezTo>
                    <a:pt x="0" y="492"/>
                    <a:pt x="136" y="628"/>
                    <a:pt x="326" y="628"/>
                  </a:cubicBezTo>
                  <a:cubicBezTo>
                    <a:pt x="488" y="628"/>
                    <a:pt x="624" y="492"/>
                    <a:pt x="624" y="302"/>
                  </a:cubicBezTo>
                  <a:cubicBezTo>
                    <a:pt x="624" y="151"/>
                    <a:pt x="508" y="1"/>
                    <a:pt x="3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8" name="Google Shape;1808;p21"/>
            <p:cNvSpPr/>
            <p:nvPr/>
          </p:nvSpPr>
          <p:spPr>
            <a:xfrm>
              <a:off x="8016097" y="3120370"/>
              <a:ext cx="29365" cy="29437"/>
            </a:xfrm>
            <a:custGeom>
              <a:avLst/>
              <a:gdLst/>
              <a:ahLst/>
              <a:cxnLst/>
              <a:rect l="l" t="t" r="r" b="b"/>
              <a:pathLst>
                <a:path w="407" h="408" extrusionOk="0">
                  <a:moveTo>
                    <a:pt x="190" y="0"/>
                  </a:moveTo>
                  <a:cubicBezTo>
                    <a:pt x="109" y="0"/>
                    <a:pt x="0" y="82"/>
                    <a:pt x="0" y="190"/>
                  </a:cubicBezTo>
                  <a:cubicBezTo>
                    <a:pt x="0" y="299"/>
                    <a:pt x="109" y="407"/>
                    <a:pt x="190" y="407"/>
                  </a:cubicBezTo>
                  <a:cubicBezTo>
                    <a:pt x="299" y="407"/>
                    <a:pt x="407" y="299"/>
                    <a:pt x="407" y="190"/>
                  </a:cubicBezTo>
                  <a:cubicBezTo>
                    <a:pt x="407" y="54"/>
                    <a:pt x="326" y="0"/>
                    <a:pt x="1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9" name="Google Shape;1809;p21"/>
            <p:cNvSpPr/>
            <p:nvPr/>
          </p:nvSpPr>
          <p:spPr>
            <a:xfrm>
              <a:off x="7945606" y="3125854"/>
              <a:ext cx="13781" cy="16089"/>
            </a:xfrm>
            <a:custGeom>
              <a:avLst/>
              <a:gdLst/>
              <a:ahLst/>
              <a:cxnLst/>
              <a:rect l="l" t="t" r="r" b="b"/>
              <a:pathLst>
                <a:path w="191" h="223" extrusionOk="0">
                  <a:moveTo>
                    <a:pt x="112" y="0"/>
                  </a:moveTo>
                  <a:cubicBezTo>
                    <a:pt x="103" y="0"/>
                    <a:pt x="93" y="2"/>
                    <a:pt x="82" y="6"/>
                  </a:cubicBezTo>
                  <a:cubicBezTo>
                    <a:pt x="55" y="6"/>
                    <a:pt x="1" y="60"/>
                    <a:pt x="1" y="114"/>
                  </a:cubicBezTo>
                  <a:cubicBezTo>
                    <a:pt x="1" y="168"/>
                    <a:pt x="28" y="223"/>
                    <a:pt x="82" y="223"/>
                  </a:cubicBezTo>
                  <a:cubicBezTo>
                    <a:pt x="136" y="223"/>
                    <a:pt x="191" y="195"/>
                    <a:pt x="191" y="114"/>
                  </a:cubicBezTo>
                  <a:cubicBezTo>
                    <a:pt x="191" y="67"/>
                    <a:pt x="170" y="0"/>
                    <a:pt x="1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0" name="Google Shape;1810;p21"/>
            <p:cNvSpPr/>
            <p:nvPr/>
          </p:nvSpPr>
          <p:spPr>
            <a:xfrm>
              <a:off x="8037598" y="3055795"/>
              <a:ext cx="13781" cy="15729"/>
            </a:xfrm>
            <a:custGeom>
              <a:avLst/>
              <a:gdLst/>
              <a:ahLst/>
              <a:cxnLst/>
              <a:rect l="l" t="t" r="r" b="b"/>
              <a:pathLst>
                <a:path w="191" h="218" extrusionOk="0">
                  <a:moveTo>
                    <a:pt x="109" y="0"/>
                  </a:moveTo>
                  <a:cubicBezTo>
                    <a:pt x="55" y="0"/>
                    <a:pt x="1" y="54"/>
                    <a:pt x="1" y="109"/>
                  </a:cubicBezTo>
                  <a:cubicBezTo>
                    <a:pt x="1" y="136"/>
                    <a:pt x="28" y="217"/>
                    <a:pt x="109" y="217"/>
                  </a:cubicBezTo>
                  <a:cubicBezTo>
                    <a:pt x="136" y="217"/>
                    <a:pt x="190" y="190"/>
                    <a:pt x="190" y="109"/>
                  </a:cubicBezTo>
                  <a:cubicBezTo>
                    <a:pt x="190" y="54"/>
                    <a:pt x="163" y="0"/>
                    <a:pt x="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11" name="Google Shape;1811;p21"/>
          <p:cNvGrpSpPr/>
          <p:nvPr/>
        </p:nvGrpSpPr>
        <p:grpSpPr>
          <a:xfrm rot="10800000" flipH="1">
            <a:off x="232268" y="5622343"/>
            <a:ext cx="1070373" cy="1066979"/>
            <a:chOff x="7716672" y="2820944"/>
            <a:chExt cx="557796" cy="556065"/>
          </a:xfrm>
        </p:grpSpPr>
        <p:sp>
          <p:nvSpPr>
            <p:cNvPr id="1812" name="Google Shape;1812;p21"/>
            <p:cNvSpPr/>
            <p:nvPr/>
          </p:nvSpPr>
          <p:spPr>
            <a:xfrm>
              <a:off x="8008233" y="2912937"/>
              <a:ext cx="66594" cy="118903"/>
            </a:xfrm>
            <a:custGeom>
              <a:avLst/>
              <a:gdLst/>
              <a:ahLst/>
              <a:cxnLst/>
              <a:rect l="l" t="t" r="r" b="b"/>
              <a:pathLst>
                <a:path w="923" h="1648" extrusionOk="0">
                  <a:moveTo>
                    <a:pt x="814" y="0"/>
                  </a:moveTo>
                  <a:lnTo>
                    <a:pt x="1" y="1438"/>
                  </a:lnTo>
                  <a:cubicBezTo>
                    <a:pt x="21" y="1581"/>
                    <a:pt x="88" y="1647"/>
                    <a:pt x="179" y="1647"/>
                  </a:cubicBezTo>
                  <a:cubicBezTo>
                    <a:pt x="208" y="1647"/>
                    <a:pt x="239" y="1641"/>
                    <a:pt x="272" y="1628"/>
                  </a:cubicBezTo>
                  <a:cubicBezTo>
                    <a:pt x="299" y="1628"/>
                    <a:pt x="353" y="1573"/>
                    <a:pt x="353" y="1546"/>
                  </a:cubicBezTo>
                  <a:lnTo>
                    <a:pt x="923" y="54"/>
                  </a:lnTo>
                  <a:lnTo>
                    <a:pt x="81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3" name="Google Shape;1813;p21"/>
            <p:cNvSpPr/>
            <p:nvPr/>
          </p:nvSpPr>
          <p:spPr>
            <a:xfrm>
              <a:off x="8051307" y="2888766"/>
              <a:ext cx="43146" cy="36652"/>
            </a:xfrm>
            <a:custGeom>
              <a:avLst/>
              <a:gdLst/>
              <a:ahLst/>
              <a:cxnLst/>
              <a:rect l="l" t="t" r="r" b="b"/>
              <a:pathLst>
                <a:path w="598" h="508" extrusionOk="0">
                  <a:moveTo>
                    <a:pt x="290" y="0"/>
                  </a:moveTo>
                  <a:cubicBezTo>
                    <a:pt x="188" y="0"/>
                    <a:pt x="97" y="40"/>
                    <a:pt x="55" y="145"/>
                  </a:cubicBezTo>
                  <a:cubicBezTo>
                    <a:pt x="0" y="281"/>
                    <a:pt x="55" y="416"/>
                    <a:pt x="190" y="498"/>
                  </a:cubicBezTo>
                  <a:cubicBezTo>
                    <a:pt x="221" y="504"/>
                    <a:pt x="251" y="507"/>
                    <a:pt x="281" y="507"/>
                  </a:cubicBezTo>
                  <a:cubicBezTo>
                    <a:pt x="383" y="507"/>
                    <a:pt x="474" y="467"/>
                    <a:pt x="516" y="362"/>
                  </a:cubicBezTo>
                  <a:cubicBezTo>
                    <a:pt x="597" y="227"/>
                    <a:pt x="516" y="91"/>
                    <a:pt x="380" y="10"/>
                  </a:cubicBezTo>
                  <a:cubicBezTo>
                    <a:pt x="350" y="4"/>
                    <a:pt x="319" y="0"/>
                    <a:pt x="2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4" name="Google Shape;1814;p21"/>
            <p:cNvSpPr/>
            <p:nvPr/>
          </p:nvSpPr>
          <p:spPr>
            <a:xfrm>
              <a:off x="8059099" y="3032274"/>
              <a:ext cx="95960" cy="43146"/>
            </a:xfrm>
            <a:custGeom>
              <a:avLst/>
              <a:gdLst/>
              <a:ahLst/>
              <a:cxnLst/>
              <a:rect l="l" t="t" r="r" b="b"/>
              <a:pathLst>
                <a:path w="1330" h="598" extrusionOk="0">
                  <a:moveTo>
                    <a:pt x="1303" y="1"/>
                  </a:moveTo>
                  <a:lnTo>
                    <a:pt x="82" y="380"/>
                  </a:lnTo>
                  <a:cubicBezTo>
                    <a:pt x="1" y="516"/>
                    <a:pt x="1" y="570"/>
                    <a:pt x="136" y="597"/>
                  </a:cubicBezTo>
                  <a:lnTo>
                    <a:pt x="218" y="597"/>
                  </a:lnTo>
                  <a:lnTo>
                    <a:pt x="1330" y="109"/>
                  </a:lnTo>
                  <a:lnTo>
                    <a:pt x="130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5" name="Google Shape;1815;p21"/>
            <p:cNvSpPr/>
            <p:nvPr/>
          </p:nvSpPr>
          <p:spPr>
            <a:xfrm>
              <a:off x="8145247" y="3021812"/>
              <a:ext cx="29437" cy="25830"/>
            </a:xfrm>
            <a:custGeom>
              <a:avLst/>
              <a:gdLst/>
              <a:ahLst/>
              <a:cxnLst/>
              <a:rect l="l" t="t" r="r" b="b"/>
              <a:pathLst>
                <a:path w="408" h="358" extrusionOk="0">
                  <a:moveTo>
                    <a:pt x="212" y="0"/>
                  </a:moveTo>
                  <a:cubicBezTo>
                    <a:pt x="187" y="0"/>
                    <a:pt x="162" y="4"/>
                    <a:pt x="136" y="10"/>
                  </a:cubicBezTo>
                  <a:cubicBezTo>
                    <a:pt x="27" y="37"/>
                    <a:pt x="0" y="146"/>
                    <a:pt x="27" y="254"/>
                  </a:cubicBezTo>
                  <a:cubicBezTo>
                    <a:pt x="47" y="313"/>
                    <a:pt x="109" y="357"/>
                    <a:pt x="182" y="357"/>
                  </a:cubicBezTo>
                  <a:cubicBezTo>
                    <a:pt x="211" y="357"/>
                    <a:pt x="241" y="351"/>
                    <a:pt x="272" y="336"/>
                  </a:cubicBezTo>
                  <a:cubicBezTo>
                    <a:pt x="380" y="308"/>
                    <a:pt x="407" y="200"/>
                    <a:pt x="380" y="119"/>
                  </a:cubicBezTo>
                  <a:cubicBezTo>
                    <a:pt x="359" y="36"/>
                    <a:pt x="291" y="0"/>
                    <a:pt x="2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6" name="Google Shape;1816;p21"/>
            <p:cNvSpPr/>
            <p:nvPr/>
          </p:nvSpPr>
          <p:spPr>
            <a:xfrm>
              <a:off x="8063067" y="3112506"/>
              <a:ext cx="121356" cy="66594"/>
            </a:xfrm>
            <a:custGeom>
              <a:avLst/>
              <a:gdLst/>
              <a:ahLst/>
              <a:cxnLst/>
              <a:rect l="l" t="t" r="r" b="b"/>
              <a:pathLst>
                <a:path w="1682" h="923" extrusionOk="0">
                  <a:moveTo>
                    <a:pt x="217" y="1"/>
                  </a:moveTo>
                  <a:cubicBezTo>
                    <a:pt x="54" y="28"/>
                    <a:pt x="0" y="136"/>
                    <a:pt x="54" y="272"/>
                  </a:cubicBezTo>
                  <a:cubicBezTo>
                    <a:pt x="54" y="299"/>
                    <a:pt x="81" y="353"/>
                    <a:pt x="136" y="353"/>
                  </a:cubicBezTo>
                  <a:lnTo>
                    <a:pt x="1600" y="923"/>
                  </a:lnTo>
                  <a:lnTo>
                    <a:pt x="1682" y="814"/>
                  </a:lnTo>
                  <a:lnTo>
                    <a:pt x="21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7" name="Google Shape;1817;p21"/>
            <p:cNvSpPr/>
            <p:nvPr/>
          </p:nvSpPr>
          <p:spPr>
            <a:xfrm>
              <a:off x="8170644" y="3158826"/>
              <a:ext cx="39250" cy="37157"/>
            </a:xfrm>
            <a:custGeom>
              <a:avLst/>
              <a:gdLst/>
              <a:ahLst/>
              <a:cxnLst/>
              <a:rect l="l" t="t" r="r" b="b"/>
              <a:pathLst>
                <a:path w="544" h="515" extrusionOk="0">
                  <a:moveTo>
                    <a:pt x="263" y="0"/>
                  </a:moveTo>
                  <a:cubicBezTo>
                    <a:pt x="161" y="0"/>
                    <a:pt x="70" y="40"/>
                    <a:pt x="28" y="145"/>
                  </a:cubicBezTo>
                  <a:cubicBezTo>
                    <a:pt x="1" y="281"/>
                    <a:pt x="28" y="417"/>
                    <a:pt x="164" y="471"/>
                  </a:cubicBezTo>
                  <a:cubicBezTo>
                    <a:pt x="210" y="499"/>
                    <a:pt x="257" y="514"/>
                    <a:pt x="301" y="514"/>
                  </a:cubicBezTo>
                  <a:cubicBezTo>
                    <a:pt x="383" y="514"/>
                    <a:pt x="454" y="459"/>
                    <a:pt x="489" y="335"/>
                  </a:cubicBezTo>
                  <a:cubicBezTo>
                    <a:pt x="543" y="200"/>
                    <a:pt x="489" y="64"/>
                    <a:pt x="354" y="10"/>
                  </a:cubicBezTo>
                  <a:cubicBezTo>
                    <a:pt x="323" y="4"/>
                    <a:pt x="293" y="0"/>
                    <a:pt x="2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8" name="Google Shape;1818;p21"/>
            <p:cNvSpPr/>
            <p:nvPr/>
          </p:nvSpPr>
          <p:spPr>
            <a:xfrm>
              <a:off x="8019993" y="3165248"/>
              <a:ext cx="45094" cy="94084"/>
            </a:xfrm>
            <a:custGeom>
              <a:avLst/>
              <a:gdLst/>
              <a:ahLst/>
              <a:cxnLst/>
              <a:rect l="l" t="t" r="r" b="b"/>
              <a:pathLst>
                <a:path w="625" h="1304" extrusionOk="0">
                  <a:moveTo>
                    <a:pt x="107" y="1"/>
                  </a:moveTo>
                  <a:cubicBezTo>
                    <a:pt x="62" y="1"/>
                    <a:pt x="31" y="34"/>
                    <a:pt x="0" y="111"/>
                  </a:cubicBezTo>
                  <a:lnTo>
                    <a:pt x="0" y="192"/>
                  </a:lnTo>
                  <a:lnTo>
                    <a:pt x="516" y="1304"/>
                  </a:lnTo>
                  <a:lnTo>
                    <a:pt x="624" y="1277"/>
                  </a:lnTo>
                  <a:lnTo>
                    <a:pt x="245" y="56"/>
                  </a:lnTo>
                  <a:cubicBezTo>
                    <a:pt x="185" y="21"/>
                    <a:pt x="142" y="1"/>
                    <a:pt x="1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9" name="Google Shape;1819;p21"/>
            <p:cNvSpPr/>
            <p:nvPr/>
          </p:nvSpPr>
          <p:spPr>
            <a:xfrm>
              <a:off x="8045463" y="3250747"/>
              <a:ext cx="29365" cy="26912"/>
            </a:xfrm>
            <a:custGeom>
              <a:avLst/>
              <a:gdLst/>
              <a:ahLst/>
              <a:cxnLst/>
              <a:rect l="l" t="t" r="r" b="b"/>
              <a:pathLst>
                <a:path w="407" h="373" extrusionOk="0">
                  <a:moveTo>
                    <a:pt x="208" y="1"/>
                  </a:moveTo>
                  <a:cubicBezTo>
                    <a:pt x="185" y="1"/>
                    <a:pt x="161" y="4"/>
                    <a:pt x="136" y="11"/>
                  </a:cubicBezTo>
                  <a:cubicBezTo>
                    <a:pt x="27" y="65"/>
                    <a:pt x="0" y="146"/>
                    <a:pt x="27" y="255"/>
                  </a:cubicBezTo>
                  <a:cubicBezTo>
                    <a:pt x="48" y="338"/>
                    <a:pt x="132" y="373"/>
                    <a:pt x="207" y="373"/>
                  </a:cubicBezTo>
                  <a:cubicBezTo>
                    <a:pt x="230" y="373"/>
                    <a:pt x="252" y="370"/>
                    <a:pt x="271" y="363"/>
                  </a:cubicBezTo>
                  <a:cubicBezTo>
                    <a:pt x="380" y="336"/>
                    <a:pt x="407" y="227"/>
                    <a:pt x="380" y="119"/>
                  </a:cubicBezTo>
                  <a:cubicBezTo>
                    <a:pt x="338" y="36"/>
                    <a:pt x="281" y="1"/>
                    <a:pt x="2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0" name="Google Shape;1820;p21"/>
            <p:cNvSpPr/>
            <p:nvPr/>
          </p:nvSpPr>
          <p:spPr>
            <a:xfrm>
              <a:off x="7918189" y="3169793"/>
              <a:ext cx="66667" cy="118903"/>
            </a:xfrm>
            <a:custGeom>
              <a:avLst/>
              <a:gdLst/>
              <a:ahLst/>
              <a:cxnLst/>
              <a:rect l="l" t="t" r="r" b="b"/>
              <a:pathLst>
                <a:path w="924" h="1648" extrusionOk="0">
                  <a:moveTo>
                    <a:pt x="744" y="0"/>
                  </a:moveTo>
                  <a:cubicBezTo>
                    <a:pt x="716" y="0"/>
                    <a:pt x="686" y="7"/>
                    <a:pt x="652" y="20"/>
                  </a:cubicBezTo>
                  <a:cubicBezTo>
                    <a:pt x="598" y="20"/>
                    <a:pt x="571" y="48"/>
                    <a:pt x="571" y="75"/>
                  </a:cubicBezTo>
                  <a:lnTo>
                    <a:pt x="1" y="1594"/>
                  </a:lnTo>
                  <a:lnTo>
                    <a:pt x="109" y="1648"/>
                  </a:lnTo>
                  <a:lnTo>
                    <a:pt x="923" y="183"/>
                  </a:lnTo>
                  <a:cubicBezTo>
                    <a:pt x="882" y="61"/>
                    <a:pt x="827" y="0"/>
                    <a:pt x="7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1" name="Google Shape;1821;p21"/>
            <p:cNvSpPr/>
            <p:nvPr/>
          </p:nvSpPr>
          <p:spPr>
            <a:xfrm>
              <a:off x="7898636" y="3276216"/>
              <a:ext cx="39250" cy="35570"/>
            </a:xfrm>
            <a:custGeom>
              <a:avLst/>
              <a:gdLst/>
              <a:ahLst/>
              <a:cxnLst/>
              <a:rect l="l" t="t" r="r" b="b"/>
              <a:pathLst>
                <a:path w="544" h="493" extrusionOk="0">
                  <a:moveTo>
                    <a:pt x="286" y="1"/>
                  </a:moveTo>
                  <a:cubicBezTo>
                    <a:pt x="177" y="1"/>
                    <a:pt x="70" y="41"/>
                    <a:pt x="28" y="146"/>
                  </a:cubicBezTo>
                  <a:cubicBezTo>
                    <a:pt x="1" y="281"/>
                    <a:pt x="28" y="417"/>
                    <a:pt x="163" y="471"/>
                  </a:cubicBezTo>
                  <a:cubicBezTo>
                    <a:pt x="198" y="485"/>
                    <a:pt x="234" y="492"/>
                    <a:pt x="267" y="492"/>
                  </a:cubicBezTo>
                  <a:cubicBezTo>
                    <a:pt x="364" y="492"/>
                    <a:pt x="449" y="436"/>
                    <a:pt x="489" y="336"/>
                  </a:cubicBezTo>
                  <a:cubicBezTo>
                    <a:pt x="543" y="200"/>
                    <a:pt x="489" y="64"/>
                    <a:pt x="380" y="10"/>
                  </a:cubicBezTo>
                  <a:cubicBezTo>
                    <a:pt x="350" y="4"/>
                    <a:pt x="318" y="1"/>
                    <a:pt x="2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2" name="Google Shape;1822;p21"/>
            <p:cNvSpPr/>
            <p:nvPr/>
          </p:nvSpPr>
          <p:spPr>
            <a:xfrm>
              <a:off x="7837957" y="3124266"/>
              <a:ext cx="94011" cy="45094"/>
            </a:xfrm>
            <a:custGeom>
              <a:avLst/>
              <a:gdLst/>
              <a:ahLst/>
              <a:cxnLst/>
              <a:rect l="l" t="t" r="r" b="b"/>
              <a:pathLst>
                <a:path w="1303" h="625" extrusionOk="0">
                  <a:moveTo>
                    <a:pt x="1113" y="0"/>
                  </a:moveTo>
                  <a:lnTo>
                    <a:pt x="1" y="516"/>
                  </a:lnTo>
                  <a:lnTo>
                    <a:pt x="28" y="624"/>
                  </a:lnTo>
                  <a:lnTo>
                    <a:pt x="1249" y="245"/>
                  </a:lnTo>
                  <a:cubicBezTo>
                    <a:pt x="1303" y="109"/>
                    <a:pt x="1303" y="55"/>
                    <a:pt x="11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3" name="Google Shape;1823;p21"/>
            <p:cNvSpPr/>
            <p:nvPr/>
          </p:nvSpPr>
          <p:spPr>
            <a:xfrm>
              <a:off x="7818405" y="3150962"/>
              <a:ext cx="29437" cy="26912"/>
            </a:xfrm>
            <a:custGeom>
              <a:avLst/>
              <a:gdLst/>
              <a:ahLst/>
              <a:cxnLst/>
              <a:rect l="l" t="t" r="r" b="b"/>
              <a:pathLst>
                <a:path w="408" h="373" extrusionOk="0">
                  <a:moveTo>
                    <a:pt x="197" y="0"/>
                  </a:moveTo>
                  <a:cubicBezTo>
                    <a:pt x="176" y="0"/>
                    <a:pt x="155" y="4"/>
                    <a:pt x="136" y="10"/>
                  </a:cubicBezTo>
                  <a:cubicBezTo>
                    <a:pt x="28" y="92"/>
                    <a:pt x="1" y="173"/>
                    <a:pt x="28" y="254"/>
                  </a:cubicBezTo>
                  <a:cubicBezTo>
                    <a:pt x="48" y="337"/>
                    <a:pt x="117" y="373"/>
                    <a:pt x="184" y="373"/>
                  </a:cubicBezTo>
                  <a:cubicBezTo>
                    <a:pt x="205" y="373"/>
                    <a:pt x="226" y="369"/>
                    <a:pt x="245" y="363"/>
                  </a:cubicBezTo>
                  <a:cubicBezTo>
                    <a:pt x="353" y="309"/>
                    <a:pt x="407" y="227"/>
                    <a:pt x="353" y="119"/>
                  </a:cubicBezTo>
                  <a:cubicBezTo>
                    <a:pt x="333" y="36"/>
                    <a:pt x="264" y="0"/>
                    <a:pt x="1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4" name="Google Shape;1824;p21"/>
            <p:cNvSpPr/>
            <p:nvPr/>
          </p:nvSpPr>
          <p:spPr>
            <a:xfrm>
              <a:off x="7808664" y="3022534"/>
              <a:ext cx="121356" cy="66594"/>
            </a:xfrm>
            <a:custGeom>
              <a:avLst/>
              <a:gdLst/>
              <a:ahLst/>
              <a:cxnLst/>
              <a:rect l="l" t="t" r="r" b="b"/>
              <a:pathLst>
                <a:path w="1682" h="923" extrusionOk="0">
                  <a:moveTo>
                    <a:pt x="54" y="0"/>
                  </a:moveTo>
                  <a:lnTo>
                    <a:pt x="0" y="109"/>
                  </a:lnTo>
                  <a:lnTo>
                    <a:pt x="1438" y="922"/>
                  </a:lnTo>
                  <a:cubicBezTo>
                    <a:pt x="1627" y="868"/>
                    <a:pt x="1682" y="787"/>
                    <a:pt x="1627" y="651"/>
                  </a:cubicBezTo>
                  <a:cubicBezTo>
                    <a:pt x="1627" y="597"/>
                    <a:pt x="1573" y="570"/>
                    <a:pt x="1546" y="570"/>
                  </a:cubicBezTo>
                  <a:lnTo>
                    <a:pt x="5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5" name="Google Shape;1825;p21"/>
            <p:cNvSpPr/>
            <p:nvPr/>
          </p:nvSpPr>
          <p:spPr>
            <a:xfrm>
              <a:off x="7783195" y="3004207"/>
              <a:ext cx="39177" cy="36652"/>
            </a:xfrm>
            <a:custGeom>
              <a:avLst/>
              <a:gdLst/>
              <a:ahLst/>
              <a:cxnLst/>
              <a:rect l="l" t="t" r="r" b="b"/>
              <a:pathLst>
                <a:path w="543" h="508" extrusionOk="0">
                  <a:moveTo>
                    <a:pt x="286" y="0"/>
                  </a:moveTo>
                  <a:cubicBezTo>
                    <a:pt x="177" y="0"/>
                    <a:pt x="70" y="40"/>
                    <a:pt x="28" y="146"/>
                  </a:cubicBezTo>
                  <a:cubicBezTo>
                    <a:pt x="0" y="281"/>
                    <a:pt x="28" y="417"/>
                    <a:pt x="163" y="498"/>
                  </a:cubicBezTo>
                  <a:cubicBezTo>
                    <a:pt x="194" y="504"/>
                    <a:pt x="224" y="508"/>
                    <a:pt x="254" y="508"/>
                  </a:cubicBezTo>
                  <a:cubicBezTo>
                    <a:pt x="357" y="508"/>
                    <a:pt x="453" y="468"/>
                    <a:pt x="516" y="363"/>
                  </a:cubicBezTo>
                  <a:cubicBezTo>
                    <a:pt x="543" y="227"/>
                    <a:pt x="516" y="91"/>
                    <a:pt x="380" y="10"/>
                  </a:cubicBezTo>
                  <a:cubicBezTo>
                    <a:pt x="350" y="4"/>
                    <a:pt x="318" y="0"/>
                    <a:pt x="2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6" name="Google Shape;1826;p21"/>
            <p:cNvSpPr/>
            <p:nvPr/>
          </p:nvSpPr>
          <p:spPr>
            <a:xfrm>
              <a:off x="7928001" y="2942230"/>
              <a:ext cx="43146" cy="92568"/>
            </a:xfrm>
            <a:custGeom>
              <a:avLst/>
              <a:gdLst/>
              <a:ahLst/>
              <a:cxnLst/>
              <a:rect l="l" t="t" r="r" b="b"/>
              <a:pathLst>
                <a:path w="598" h="1283" extrusionOk="0">
                  <a:moveTo>
                    <a:pt x="82" y="1"/>
                  </a:moveTo>
                  <a:lnTo>
                    <a:pt x="1" y="28"/>
                  </a:lnTo>
                  <a:lnTo>
                    <a:pt x="353" y="1249"/>
                  </a:lnTo>
                  <a:cubicBezTo>
                    <a:pt x="406" y="1270"/>
                    <a:pt x="450" y="1283"/>
                    <a:pt x="486" y="1283"/>
                  </a:cubicBezTo>
                  <a:cubicBezTo>
                    <a:pt x="544" y="1283"/>
                    <a:pt x="581" y="1250"/>
                    <a:pt x="597" y="1167"/>
                  </a:cubicBezTo>
                  <a:lnTo>
                    <a:pt x="597" y="1113"/>
                  </a:lnTo>
                  <a:lnTo>
                    <a:pt x="8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7" name="Google Shape;1827;p21"/>
            <p:cNvSpPr/>
            <p:nvPr/>
          </p:nvSpPr>
          <p:spPr>
            <a:xfrm>
              <a:off x="7914293" y="2923976"/>
              <a:ext cx="31385" cy="25830"/>
            </a:xfrm>
            <a:custGeom>
              <a:avLst/>
              <a:gdLst/>
              <a:ahLst/>
              <a:cxnLst/>
              <a:rect l="l" t="t" r="r" b="b"/>
              <a:pathLst>
                <a:path w="435" h="358" extrusionOk="0">
                  <a:moveTo>
                    <a:pt x="224" y="0"/>
                  </a:moveTo>
                  <a:cubicBezTo>
                    <a:pt x="203" y="0"/>
                    <a:pt x="183" y="3"/>
                    <a:pt x="163" y="10"/>
                  </a:cubicBezTo>
                  <a:cubicBezTo>
                    <a:pt x="55" y="37"/>
                    <a:pt x="1" y="145"/>
                    <a:pt x="55" y="254"/>
                  </a:cubicBezTo>
                  <a:cubicBezTo>
                    <a:pt x="75" y="313"/>
                    <a:pt x="136" y="357"/>
                    <a:pt x="200" y="357"/>
                  </a:cubicBezTo>
                  <a:cubicBezTo>
                    <a:pt x="224" y="357"/>
                    <a:pt x="249" y="350"/>
                    <a:pt x="272" y="335"/>
                  </a:cubicBezTo>
                  <a:cubicBezTo>
                    <a:pt x="380" y="308"/>
                    <a:pt x="435" y="200"/>
                    <a:pt x="380" y="118"/>
                  </a:cubicBezTo>
                  <a:cubicBezTo>
                    <a:pt x="360" y="35"/>
                    <a:pt x="292" y="0"/>
                    <a:pt x="22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8" name="Google Shape;1828;p21"/>
            <p:cNvSpPr/>
            <p:nvPr/>
          </p:nvSpPr>
          <p:spPr>
            <a:xfrm>
              <a:off x="7861479" y="2965679"/>
              <a:ext cx="270130" cy="270202"/>
            </a:xfrm>
            <a:custGeom>
              <a:avLst/>
              <a:gdLst/>
              <a:ahLst/>
              <a:cxnLst/>
              <a:rect l="l" t="t" r="r" b="b"/>
              <a:pathLst>
                <a:path w="3744" h="3745" extrusionOk="0">
                  <a:moveTo>
                    <a:pt x="1922" y="1"/>
                  </a:moveTo>
                  <a:cubicBezTo>
                    <a:pt x="1905" y="1"/>
                    <a:pt x="1889" y="1"/>
                    <a:pt x="1872" y="1"/>
                  </a:cubicBezTo>
                  <a:cubicBezTo>
                    <a:pt x="841" y="1"/>
                    <a:pt x="0" y="815"/>
                    <a:pt x="0" y="1873"/>
                  </a:cubicBezTo>
                  <a:cubicBezTo>
                    <a:pt x="0" y="2877"/>
                    <a:pt x="814" y="3745"/>
                    <a:pt x="1872" y="3745"/>
                  </a:cubicBezTo>
                  <a:cubicBezTo>
                    <a:pt x="2875" y="3745"/>
                    <a:pt x="3743" y="2931"/>
                    <a:pt x="3743" y="1873"/>
                  </a:cubicBezTo>
                  <a:cubicBezTo>
                    <a:pt x="3743" y="832"/>
                    <a:pt x="2955" y="1"/>
                    <a:pt x="19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9" name="Google Shape;1829;p21"/>
            <p:cNvSpPr/>
            <p:nvPr/>
          </p:nvSpPr>
          <p:spPr>
            <a:xfrm>
              <a:off x="7967179" y="2856154"/>
              <a:ext cx="31385" cy="157648"/>
            </a:xfrm>
            <a:custGeom>
              <a:avLst/>
              <a:gdLst/>
              <a:ahLst/>
              <a:cxnLst/>
              <a:rect l="l" t="t" r="r" b="b"/>
              <a:pathLst>
                <a:path w="435" h="2185" extrusionOk="0">
                  <a:moveTo>
                    <a:pt x="136" y="1"/>
                  </a:moveTo>
                  <a:lnTo>
                    <a:pt x="0" y="2035"/>
                  </a:lnTo>
                  <a:cubicBezTo>
                    <a:pt x="74" y="2138"/>
                    <a:pt x="147" y="2185"/>
                    <a:pt x="221" y="2185"/>
                  </a:cubicBezTo>
                  <a:cubicBezTo>
                    <a:pt x="283" y="2185"/>
                    <a:pt x="345" y="2151"/>
                    <a:pt x="407" y="2089"/>
                  </a:cubicBezTo>
                  <a:cubicBezTo>
                    <a:pt x="434" y="2062"/>
                    <a:pt x="434" y="2035"/>
                    <a:pt x="434" y="1953"/>
                  </a:cubicBezTo>
                  <a:lnTo>
                    <a:pt x="29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0" name="Google Shape;1830;p21"/>
            <p:cNvSpPr/>
            <p:nvPr/>
          </p:nvSpPr>
          <p:spPr>
            <a:xfrm>
              <a:off x="7961263" y="2820944"/>
              <a:ext cx="45094" cy="45094"/>
            </a:xfrm>
            <a:custGeom>
              <a:avLst/>
              <a:gdLst/>
              <a:ahLst/>
              <a:cxnLst/>
              <a:rect l="l" t="t" r="r" b="b"/>
              <a:pathLst>
                <a:path w="625" h="625" extrusionOk="0">
                  <a:moveTo>
                    <a:pt x="326" y="0"/>
                  </a:moveTo>
                  <a:cubicBezTo>
                    <a:pt x="136" y="0"/>
                    <a:pt x="1" y="136"/>
                    <a:pt x="1" y="326"/>
                  </a:cubicBezTo>
                  <a:cubicBezTo>
                    <a:pt x="1" y="489"/>
                    <a:pt x="136" y="624"/>
                    <a:pt x="326" y="624"/>
                  </a:cubicBezTo>
                  <a:cubicBezTo>
                    <a:pt x="489" y="624"/>
                    <a:pt x="625" y="489"/>
                    <a:pt x="625" y="326"/>
                  </a:cubicBezTo>
                  <a:cubicBezTo>
                    <a:pt x="625" y="136"/>
                    <a:pt x="489" y="0"/>
                    <a:pt x="3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1" name="Google Shape;1831;p21"/>
            <p:cNvSpPr/>
            <p:nvPr/>
          </p:nvSpPr>
          <p:spPr>
            <a:xfrm>
              <a:off x="8047699" y="2946198"/>
              <a:ext cx="95671" cy="91053"/>
            </a:xfrm>
            <a:custGeom>
              <a:avLst/>
              <a:gdLst/>
              <a:ahLst/>
              <a:cxnLst/>
              <a:rect l="l" t="t" r="r" b="b"/>
              <a:pathLst>
                <a:path w="1326" h="1262" extrusionOk="0">
                  <a:moveTo>
                    <a:pt x="1217" y="0"/>
                  </a:moveTo>
                  <a:lnTo>
                    <a:pt x="23" y="1031"/>
                  </a:lnTo>
                  <a:cubicBezTo>
                    <a:pt x="1" y="1165"/>
                    <a:pt x="52" y="1262"/>
                    <a:pt x="162" y="1262"/>
                  </a:cubicBezTo>
                  <a:cubicBezTo>
                    <a:pt x="185" y="1262"/>
                    <a:pt x="211" y="1257"/>
                    <a:pt x="240" y="1248"/>
                  </a:cubicBezTo>
                  <a:cubicBezTo>
                    <a:pt x="267" y="1248"/>
                    <a:pt x="294" y="1248"/>
                    <a:pt x="349" y="1221"/>
                  </a:cubicBezTo>
                  <a:lnTo>
                    <a:pt x="1325" y="109"/>
                  </a:lnTo>
                  <a:lnTo>
                    <a:pt x="121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2" name="Google Shape;1832;p21"/>
            <p:cNvSpPr/>
            <p:nvPr/>
          </p:nvSpPr>
          <p:spPr>
            <a:xfrm>
              <a:off x="8123674" y="2926573"/>
              <a:ext cx="39250" cy="35353"/>
            </a:xfrm>
            <a:custGeom>
              <a:avLst/>
              <a:gdLst/>
              <a:ahLst/>
              <a:cxnLst/>
              <a:rect l="l" t="t" r="r" b="b"/>
              <a:pathLst>
                <a:path w="544" h="490" extrusionOk="0">
                  <a:moveTo>
                    <a:pt x="262" y="1"/>
                  </a:moveTo>
                  <a:cubicBezTo>
                    <a:pt x="204" y="1"/>
                    <a:pt x="150" y="28"/>
                    <a:pt x="109" y="82"/>
                  </a:cubicBezTo>
                  <a:cubicBezTo>
                    <a:pt x="1" y="164"/>
                    <a:pt x="1" y="299"/>
                    <a:pt x="109" y="408"/>
                  </a:cubicBezTo>
                  <a:cubicBezTo>
                    <a:pt x="150" y="462"/>
                    <a:pt x="204" y="489"/>
                    <a:pt x="262" y="489"/>
                  </a:cubicBezTo>
                  <a:cubicBezTo>
                    <a:pt x="320" y="489"/>
                    <a:pt x="381" y="462"/>
                    <a:pt x="435" y="408"/>
                  </a:cubicBezTo>
                  <a:cubicBezTo>
                    <a:pt x="543" y="299"/>
                    <a:pt x="543" y="164"/>
                    <a:pt x="435" y="82"/>
                  </a:cubicBezTo>
                  <a:cubicBezTo>
                    <a:pt x="381" y="28"/>
                    <a:pt x="320" y="1"/>
                    <a:pt x="2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3" name="Google Shape;1833;p21"/>
            <p:cNvSpPr/>
            <p:nvPr/>
          </p:nvSpPr>
          <p:spPr>
            <a:xfrm>
              <a:off x="8078724" y="3071452"/>
              <a:ext cx="162482" cy="31385"/>
            </a:xfrm>
            <a:custGeom>
              <a:avLst/>
              <a:gdLst/>
              <a:ahLst/>
              <a:cxnLst/>
              <a:rect l="l" t="t" r="r" b="b"/>
              <a:pathLst>
                <a:path w="2252" h="435" extrusionOk="0">
                  <a:moveTo>
                    <a:pt x="217" y="0"/>
                  </a:moveTo>
                  <a:cubicBezTo>
                    <a:pt x="0" y="136"/>
                    <a:pt x="0" y="271"/>
                    <a:pt x="136" y="407"/>
                  </a:cubicBezTo>
                  <a:cubicBezTo>
                    <a:pt x="190" y="434"/>
                    <a:pt x="217" y="434"/>
                    <a:pt x="271" y="434"/>
                  </a:cubicBezTo>
                  <a:lnTo>
                    <a:pt x="2251" y="298"/>
                  </a:lnTo>
                  <a:lnTo>
                    <a:pt x="2251" y="136"/>
                  </a:lnTo>
                  <a:lnTo>
                    <a:pt x="21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4" name="Google Shape;1834;p21"/>
            <p:cNvSpPr/>
            <p:nvPr/>
          </p:nvSpPr>
          <p:spPr>
            <a:xfrm>
              <a:off x="8229374" y="3065536"/>
              <a:ext cx="45094" cy="45094"/>
            </a:xfrm>
            <a:custGeom>
              <a:avLst/>
              <a:gdLst/>
              <a:ahLst/>
              <a:cxnLst/>
              <a:rect l="l" t="t" r="r" b="b"/>
              <a:pathLst>
                <a:path w="625" h="625" extrusionOk="0">
                  <a:moveTo>
                    <a:pt x="299" y="1"/>
                  </a:moveTo>
                  <a:cubicBezTo>
                    <a:pt x="136" y="1"/>
                    <a:pt x="1" y="136"/>
                    <a:pt x="1" y="326"/>
                  </a:cubicBezTo>
                  <a:cubicBezTo>
                    <a:pt x="1" y="489"/>
                    <a:pt x="136" y="625"/>
                    <a:pt x="299" y="625"/>
                  </a:cubicBezTo>
                  <a:cubicBezTo>
                    <a:pt x="462" y="625"/>
                    <a:pt x="624" y="489"/>
                    <a:pt x="597" y="326"/>
                  </a:cubicBezTo>
                  <a:cubicBezTo>
                    <a:pt x="597" y="136"/>
                    <a:pt x="462" y="1"/>
                    <a:pt x="2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5" name="Google Shape;1835;p21"/>
            <p:cNvSpPr/>
            <p:nvPr/>
          </p:nvSpPr>
          <p:spPr>
            <a:xfrm>
              <a:off x="8057440" y="3153271"/>
              <a:ext cx="89827" cy="94372"/>
            </a:xfrm>
            <a:custGeom>
              <a:avLst/>
              <a:gdLst/>
              <a:ahLst/>
              <a:cxnLst/>
              <a:rect l="l" t="t" r="r" b="b"/>
              <a:pathLst>
                <a:path w="1245" h="1308" extrusionOk="0">
                  <a:moveTo>
                    <a:pt x="209" y="0"/>
                  </a:moveTo>
                  <a:cubicBezTo>
                    <a:pt x="80" y="0"/>
                    <a:pt x="0" y="80"/>
                    <a:pt x="24" y="222"/>
                  </a:cubicBezTo>
                  <a:cubicBezTo>
                    <a:pt x="24" y="249"/>
                    <a:pt x="24" y="277"/>
                    <a:pt x="78" y="331"/>
                  </a:cubicBezTo>
                  <a:lnTo>
                    <a:pt x="1190" y="1307"/>
                  </a:lnTo>
                  <a:lnTo>
                    <a:pt x="1244" y="1199"/>
                  </a:lnTo>
                  <a:lnTo>
                    <a:pt x="268" y="5"/>
                  </a:lnTo>
                  <a:cubicBezTo>
                    <a:pt x="247" y="2"/>
                    <a:pt x="228" y="0"/>
                    <a:pt x="2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6" name="Google Shape;1836;p21"/>
            <p:cNvSpPr/>
            <p:nvPr/>
          </p:nvSpPr>
          <p:spPr>
            <a:xfrm>
              <a:off x="8133486" y="3229967"/>
              <a:ext cx="39250" cy="35281"/>
            </a:xfrm>
            <a:custGeom>
              <a:avLst/>
              <a:gdLst/>
              <a:ahLst/>
              <a:cxnLst/>
              <a:rect l="l" t="t" r="r" b="b"/>
              <a:pathLst>
                <a:path w="544" h="489" extrusionOk="0">
                  <a:moveTo>
                    <a:pt x="262" y="0"/>
                  </a:moveTo>
                  <a:cubicBezTo>
                    <a:pt x="204" y="0"/>
                    <a:pt x="150" y="27"/>
                    <a:pt x="109" y="82"/>
                  </a:cubicBezTo>
                  <a:cubicBezTo>
                    <a:pt x="1" y="163"/>
                    <a:pt x="1" y="299"/>
                    <a:pt x="109" y="407"/>
                  </a:cubicBezTo>
                  <a:cubicBezTo>
                    <a:pt x="150" y="461"/>
                    <a:pt x="204" y="488"/>
                    <a:pt x="262" y="488"/>
                  </a:cubicBezTo>
                  <a:cubicBezTo>
                    <a:pt x="319" y="488"/>
                    <a:pt x="380" y="461"/>
                    <a:pt x="435" y="407"/>
                  </a:cubicBezTo>
                  <a:cubicBezTo>
                    <a:pt x="543" y="299"/>
                    <a:pt x="543" y="163"/>
                    <a:pt x="435" y="82"/>
                  </a:cubicBezTo>
                  <a:cubicBezTo>
                    <a:pt x="380" y="27"/>
                    <a:pt x="319" y="0"/>
                    <a:pt x="2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7" name="Google Shape;1837;p21"/>
            <p:cNvSpPr/>
            <p:nvPr/>
          </p:nvSpPr>
          <p:spPr>
            <a:xfrm>
              <a:off x="7994524" y="3186027"/>
              <a:ext cx="31385" cy="159451"/>
            </a:xfrm>
            <a:custGeom>
              <a:avLst/>
              <a:gdLst/>
              <a:ahLst/>
              <a:cxnLst/>
              <a:rect l="l" t="t" r="r" b="b"/>
              <a:pathLst>
                <a:path w="435" h="2210" extrusionOk="0">
                  <a:moveTo>
                    <a:pt x="208" y="0"/>
                  </a:moveTo>
                  <a:cubicBezTo>
                    <a:pt x="148" y="0"/>
                    <a:pt x="88" y="34"/>
                    <a:pt x="28" y="94"/>
                  </a:cubicBezTo>
                  <a:cubicBezTo>
                    <a:pt x="1" y="148"/>
                    <a:pt x="1" y="175"/>
                    <a:pt x="1" y="229"/>
                  </a:cubicBezTo>
                  <a:lnTo>
                    <a:pt x="109" y="2209"/>
                  </a:lnTo>
                  <a:lnTo>
                    <a:pt x="299" y="2209"/>
                  </a:lnTo>
                  <a:lnTo>
                    <a:pt x="435" y="175"/>
                  </a:lnTo>
                  <a:cubicBezTo>
                    <a:pt x="359" y="54"/>
                    <a:pt x="283" y="0"/>
                    <a:pt x="2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8" name="Google Shape;1838;p21"/>
            <p:cNvSpPr/>
            <p:nvPr/>
          </p:nvSpPr>
          <p:spPr>
            <a:xfrm>
              <a:off x="7986732" y="3333648"/>
              <a:ext cx="43146" cy="43362"/>
            </a:xfrm>
            <a:custGeom>
              <a:avLst/>
              <a:gdLst/>
              <a:ahLst/>
              <a:cxnLst/>
              <a:rect l="l" t="t" r="r" b="b"/>
              <a:pathLst>
                <a:path w="598" h="601" extrusionOk="0">
                  <a:moveTo>
                    <a:pt x="299" y="1"/>
                  </a:moveTo>
                  <a:cubicBezTo>
                    <a:pt x="136" y="1"/>
                    <a:pt x="0" y="136"/>
                    <a:pt x="0" y="299"/>
                  </a:cubicBezTo>
                  <a:cubicBezTo>
                    <a:pt x="0" y="473"/>
                    <a:pt x="114" y="601"/>
                    <a:pt x="257" y="601"/>
                  </a:cubicBezTo>
                  <a:cubicBezTo>
                    <a:pt x="271" y="601"/>
                    <a:pt x="285" y="600"/>
                    <a:pt x="299" y="597"/>
                  </a:cubicBezTo>
                  <a:cubicBezTo>
                    <a:pt x="461" y="597"/>
                    <a:pt x="597" y="462"/>
                    <a:pt x="597" y="299"/>
                  </a:cubicBezTo>
                  <a:cubicBezTo>
                    <a:pt x="597" y="136"/>
                    <a:pt x="461" y="1"/>
                    <a:pt x="2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9" name="Google Shape;1839;p21"/>
            <p:cNvSpPr/>
            <p:nvPr/>
          </p:nvSpPr>
          <p:spPr>
            <a:xfrm>
              <a:off x="7849718" y="3163083"/>
              <a:ext cx="95599" cy="92352"/>
            </a:xfrm>
            <a:custGeom>
              <a:avLst/>
              <a:gdLst/>
              <a:ahLst/>
              <a:cxnLst/>
              <a:rect l="l" t="t" r="r" b="b"/>
              <a:pathLst>
                <a:path w="1325" h="1280" extrusionOk="0">
                  <a:moveTo>
                    <a:pt x="1133" y="1"/>
                  </a:moveTo>
                  <a:cubicBezTo>
                    <a:pt x="1118" y="1"/>
                    <a:pt x="1102" y="2"/>
                    <a:pt x="1086" y="5"/>
                  </a:cubicBezTo>
                  <a:cubicBezTo>
                    <a:pt x="1031" y="5"/>
                    <a:pt x="1004" y="5"/>
                    <a:pt x="977" y="59"/>
                  </a:cubicBezTo>
                  <a:lnTo>
                    <a:pt x="1" y="1171"/>
                  </a:lnTo>
                  <a:lnTo>
                    <a:pt x="82" y="1280"/>
                  </a:lnTo>
                  <a:lnTo>
                    <a:pt x="1275" y="249"/>
                  </a:lnTo>
                  <a:cubicBezTo>
                    <a:pt x="1324" y="103"/>
                    <a:pt x="1264" y="1"/>
                    <a:pt x="11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0" name="Google Shape;1840;p21"/>
            <p:cNvSpPr/>
            <p:nvPr/>
          </p:nvSpPr>
          <p:spPr>
            <a:xfrm>
              <a:off x="7830165" y="3239707"/>
              <a:ext cx="37229" cy="35281"/>
            </a:xfrm>
            <a:custGeom>
              <a:avLst/>
              <a:gdLst/>
              <a:ahLst/>
              <a:cxnLst/>
              <a:rect l="l" t="t" r="r" b="b"/>
              <a:pathLst>
                <a:path w="516" h="489" extrusionOk="0">
                  <a:moveTo>
                    <a:pt x="231" y="1"/>
                  </a:moveTo>
                  <a:cubicBezTo>
                    <a:pt x="170" y="1"/>
                    <a:pt x="109" y="28"/>
                    <a:pt x="55" y="82"/>
                  </a:cubicBezTo>
                  <a:cubicBezTo>
                    <a:pt x="0" y="164"/>
                    <a:pt x="0" y="299"/>
                    <a:pt x="55" y="408"/>
                  </a:cubicBezTo>
                  <a:cubicBezTo>
                    <a:pt x="109" y="462"/>
                    <a:pt x="170" y="489"/>
                    <a:pt x="231" y="489"/>
                  </a:cubicBezTo>
                  <a:cubicBezTo>
                    <a:pt x="292" y="489"/>
                    <a:pt x="353" y="462"/>
                    <a:pt x="407" y="408"/>
                  </a:cubicBezTo>
                  <a:cubicBezTo>
                    <a:pt x="516" y="299"/>
                    <a:pt x="516" y="164"/>
                    <a:pt x="407" y="82"/>
                  </a:cubicBezTo>
                  <a:cubicBezTo>
                    <a:pt x="353" y="28"/>
                    <a:pt x="292" y="1"/>
                    <a:pt x="2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1" name="Google Shape;1841;p21"/>
            <p:cNvSpPr/>
            <p:nvPr/>
          </p:nvSpPr>
          <p:spPr>
            <a:xfrm>
              <a:off x="7751882" y="3098797"/>
              <a:ext cx="160534" cy="31385"/>
            </a:xfrm>
            <a:custGeom>
              <a:avLst/>
              <a:gdLst/>
              <a:ahLst/>
              <a:cxnLst/>
              <a:rect l="l" t="t" r="r" b="b"/>
              <a:pathLst>
                <a:path w="2225" h="435" extrusionOk="0">
                  <a:moveTo>
                    <a:pt x="1953" y="1"/>
                  </a:moveTo>
                  <a:lnTo>
                    <a:pt x="0" y="136"/>
                  </a:lnTo>
                  <a:lnTo>
                    <a:pt x="0" y="299"/>
                  </a:lnTo>
                  <a:lnTo>
                    <a:pt x="2035" y="435"/>
                  </a:lnTo>
                  <a:cubicBezTo>
                    <a:pt x="2225" y="299"/>
                    <a:pt x="2225" y="164"/>
                    <a:pt x="2089" y="28"/>
                  </a:cubicBezTo>
                  <a:cubicBezTo>
                    <a:pt x="2062" y="1"/>
                    <a:pt x="2035" y="1"/>
                    <a:pt x="195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2" name="Google Shape;1842;p21"/>
            <p:cNvSpPr/>
            <p:nvPr/>
          </p:nvSpPr>
          <p:spPr>
            <a:xfrm>
              <a:off x="7716672" y="3091005"/>
              <a:ext cx="45094" cy="43146"/>
            </a:xfrm>
            <a:custGeom>
              <a:avLst/>
              <a:gdLst/>
              <a:ahLst/>
              <a:cxnLst/>
              <a:rect l="l" t="t" r="r" b="b"/>
              <a:pathLst>
                <a:path w="625" h="598" extrusionOk="0">
                  <a:moveTo>
                    <a:pt x="326" y="0"/>
                  </a:moveTo>
                  <a:cubicBezTo>
                    <a:pt x="136" y="0"/>
                    <a:pt x="0" y="136"/>
                    <a:pt x="0" y="299"/>
                  </a:cubicBezTo>
                  <a:cubicBezTo>
                    <a:pt x="0" y="461"/>
                    <a:pt x="136" y="597"/>
                    <a:pt x="326" y="597"/>
                  </a:cubicBezTo>
                  <a:cubicBezTo>
                    <a:pt x="488" y="597"/>
                    <a:pt x="624" y="461"/>
                    <a:pt x="624" y="299"/>
                  </a:cubicBezTo>
                  <a:cubicBezTo>
                    <a:pt x="624" y="136"/>
                    <a:pt x="488" y="0"/>
                    <a:pt x="3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3" name="Google Shape;1843;p21"/>
            <p:cNvSpPr/>
            <p:nvPr/>
          </p:nvSpPr>
          <p:spPr>
            <a:xfrm>
              <a:off x="7843874" y="2953990"/>
              <a:ext cx="91198" cy="93290"/>
            </a:xfrm>
            <a:custGeom>
              <a:avLst/>
              <a:gdLst/>
              <a:ahLst/>
              <a:cxnLst/>
              <a:rect l="l" t="t" r="r" b="b"/>
              <a:pathLst>
                <a:path w="1264" h="1293" extrusionOk="0">
                  <a:moveTo>
                    <a:pt x="82" y="1"/>
                  </a:moveTo>
                  <a:lnTo>
                    <a:pt x="0" y="55"/>
                  </a:lnTo>
                  <a:lnTo>
                    <a:pt x="1004" y="1276"/>
                  </a:lnTo>
                  <a:cubicBezTo>
                    <a:pt x="1038" y="1287"/>
                    <a:pt x="1069" y="1292"/>
                    <a:pt x="1098" y="1292"/>
                  </a:cubicBezTo>
                  <a:cubicBezTo>
                    <a:pt x="1205" y="1292"/>
                    <a:pt x="1264" y="1214"/>
                    <a:pt x="1221" y="1086"/>
                  </a:cubicBezTo>
                  <a:cubicBezTo>
                    <a:pt x="1221" y="1059"/>
                    <a:pt x="1221" y="1004"/>
                    <a:pt x="1194" y="977"/>
                  </a:cubicBezTo>
                  <a:lnTo>
                    <a:pt x="8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4" name="Google Shape;1844;p21"/>
            <p:cNvSpPr/>
            <p:nvPr/>
          </p:nvSpPr>
          <p:spPr>
            <a:xfrm>
              <a:off x="7820353" y="2935448"/>
              <a:ext cx="39250" cy="34271"/>
            </a:xfrm>
            <a:custGeom>
              <a:avLst/>
              <a:gdLst/>
              <a:ahLst/>
              <a:cxnLst/>
              <a:rect l="l" t="t" r="r" b="b"/>
              <a:pathLst>
                <a:path w="544" h="475" extrusionOk="0">
                  <a:moveTo>
                    <a:pt x="262" y="0"/>
                  </a:moveTo>
                  <a:cubicBezTo>
                    <a:pt x="204" y="0"/>
                    <a:pt x="150" y="14"/>
                    <a:pt x="109" y="41"/>
                  </a:cubicBezTo>
                  <a:cubicBezTo>
                    <a:pt x="1" y="149"/>
                    <a:pt x="1" y="285"/>
                    <a:pt x="109" y="393"/>
                  </a:cubicBezTo>
                  <a:cubicBezTo>
                    <a:pt x="150" y="448"/>
                    <a:pt x="204" y="475"/>
                    <a:pt x="262" y="475"/>
                  </a:cubicBezTo>
                  <a:cubicBezTo>
                    <a:pt x="319" y="475"/>
                    <a:pt x="380" y="448"/>
                    <a:pt x="435" y="393"/>
                  </a:cubicBezTo>
                  <a:cubicBezTo>
                    <a:pt x="543" y="285"/>
                    <a:pt x="543" y="149"/>
                    <a:pt x="435" y="41"/>
                  </a:cubicBezTo>
                  <a:cubicBezTo>
                    <a:pt x="380" y="14"/>
                    <a:pt x="319" y="0"/>
                    <a:pt x="2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5" name="Google Shape;1845;p21"/>
            <p:cNvSpPr/>
            <p:nvPr/>
          </p:nvSpPr>
          <p:spPr>
            <a:xfrm>
              <a:off x="7951522" y="3034006"/>
              <a:ext cx="45022" cy="45310"/>
            </a:xfrm>
            <a:custGeom>
              <a:avLst/>
              <a:gdLst/>
              <a:ahLst/>
              <a:cxnLst/>
              <a:rect l="l" t="t" r="r" b="b"/>
              <a:pathLst>
                <a:path w="624" h="628" extrusionOk="0">
                  <a:moveTo>
                    <a:pt x="361" y="1"/>
                  </a:moveTo>
                  <a:cubicBezTo>
                    <a:pt x="350" y="1"/>
                    <a:pt x="338" y="2"/>
                    <a:pt x="326" y="4"/>
                  </a:cubicBezTo>
                  <a:cubicBezTo>
                    <a:pt x="136" y="4"/>
                    <a:pt x="0" y="139"/>
                    <a:pt x="0" y="302"/>
                  </a:cubicBezTo>
                  <a:cubicBezTo>
                    <a:pt x="0" y="492"/>
                    <a:pt x="136" y="628"/>
                    <a:pt x="326" y="628"/>
                  </a:cubicBezTo>
                  <a:cubicBezTo>
                    <a:pt x="488" y="628"/>
                    <a:pt x="624" y="492"/>
                    <a:pt x="624" y="302"/>
                  </a:cubicBezTo>
                  <a:cubicBezTo>
                    <a:pt x="624" y="151"/>
                    <a:pt x="508" y="1"/>
                    <a:pt x="3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6" name="Google Shape;1846;p21"/>
            <p:cNvSpPr/>
            <p:nvPr/>
          </p:nvSpPr>
          <p:spPr>
            <a:xfrm>
              <a:off x="8016097" y="3120370"/>
              <a:ext cx="29365" cy="29437"/>
            </a:xfrm>
            <a:custGeom>
              <a:avLst/>
              <a:gdLst/>
              <a:ahLst/>
              <a:cxnLst/>
              <a:rect l="l" t="t" r="r" b="b"/>
              <a:pathLst>
                <a:path w="407" h="408" extrusionOk="0">
                  <a:moveTo>
                    <a:pt x="190" y="0"/>
                  </a:moveTo>
                  <a:cubicBezTo>
                    <a:pt x="109" y="0"/>
                    <a:pt x="0" y="82"/>
                    <a:pt x="0" y="190"/>
                  </a:cubicBezTo>
                  <a:cubicBezTo>
                    <a:pt x="0" y="299"/>
                    <a:pt x="109" y="407"/>
                    <a:pt x="190" y="407"/>
                  </a:cubicBezTo>
                  <a:cubicBezTo>
                    <a:pt x="299" y="407"/>
                    <a:pt x="407" y="299"/>
                    <a:pt x="407" y="190"/>
                  </a:cubicBezTo>
                  <a:cubicBezTo>
                    <a:pt x="407" y="54"/>
                    <a:pt x="326" y="0"/>
                    <a:pt x="1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7" name="Google Shape;1847;p21"/>
            <p:cNvSpPr/>
            <p:nvPr/>
          </p:nvSpPr>
          <p:spPr>
            <a:xfrm>
              <a:off x="7945606" y="3125854"/>
              <a:ext cx="13781" cy="16089"/>
            </a:xfrm>
            <a:custGeom>
              <a:avLst/>
              <a:gdLst/>
              <a:ahLst/>
              <a:cxnLst/>
              <a:rect l="l" t="t" r="r" b="b"/>
              <a:pathLst>
                <a:path w="191" h="223" extrusionOk="0">
                  <a:moveTo>
                    <a:pt x="112" y="0"/>
                  </a:moveTo>
                  <a:cubicBezTo>
                    <a:pt x="103" y="0"/>
                    <a:pt x="93" y="2"/>
                    <a:pt x="82" y="6"/>
                  </a:cubicBezTo>
                  <a:cubicBezTo>
                    <a:pt x="55" y="6"/>
                    <a:pt x="1" y="60"/>
                    <a:pt x="1" y="114"/>
                  </a:cubicBezTo>
                  <a:cubicBezTo>
                    <a:pt x="1" y="168"/>
                    <a:pt x="28" y="223"/>
                    <a:pt x="82" y="223"/>
                  </a:cubicBezTo>
                  <a:cubicBezTo>
                    <a:pt x="136" y="223"/>
                    <a:pt x="191" y="195"/>
                    <a:pt x="191" y="114"/>
                  </a:cubicBezTo>
                  <a:cubicBezTo>
                    <a:pt x="191" y="67"/>
                    <a:pt x="170" y="0"/>
                    <a:pt x="1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8" name="Google Shape;1848;p21"/>
            <p:cNvSpPr/>
            <p:nvPr/>
          </p:nvSpPr>
          <p:spPr>
            <a:xfrm>
              <a:off x="8037598" y="3055795"/>
              <a:ext cx="13781" cy="15729"/>
            </a:xfrm>
            <a:custGeom>
              <a:avLst/>
              <a:gdLst/>
              <a:ahLst/>
              <a:cxnLst/>
              <a:rect l="l" t="t" r="r" b="b"/>
              <a:pathLst>
                <a:path w="191" h="218" extrusionOk="0">
                  <a:moveTo>
                    <a:pt x="109" y="0"/>
                  </a:moveTo>
                  <a:cubicBezTo>
                    <a:pt x="55" y="0"/>
                    <a:pt x="1" y="54"/>
                    <a:pt x="1" y="109"/>
                  </a:cubicBezTo>
                  <a:cubicBezTo>
                    <a:pt x="1" y="136"/>
                    <a:pt x="28" y="217"/>
                    <a:pt x="109" y="217"/>
                  </a:cubicBezTo>
                  <a:cubicBezTo>
                    <a:pt x="136" y="217"/>
                    <a:pt x="190" y="190"/>
                    <a:pt x="190" y="109"/>
                  </a:cubicBezTo>
                  <a:cubicBezTo>
                    <a:pt x="190" y="54"/>
                    <a:pt x="163" y="0"/>
                    <a:pt x="1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5453588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6"/>
        <p:cNvGrpSpPr/>
        <p:nvPr/>
      </p:nvGrpSpPr>
      <p:grpSpPr>
        <a:xfrm>
          <a:off x="0" y="0"/>
          <a:ext cx="0" cy="0"/>
          <a:chOff x="0" y="0"/>
          <a:chExt cx="0" cy="0"/>
        </a:xfrm>
      </p:grpSpPr>
      <p:sp>
        <p:nvSpPr>
          <p:cNvPr id="27" name="Google Shape;27;p4"/>
          <p:cNvSpPr txBox="1">
            <a:spLocks noGrp="1"/>
          </p:cNvSpPr>
          <p:nvPr>
            <p:ph type="body" idx="1"/>
          </p:nvPr>
        </p:nvSpPr>
        <p:spPr>
          <a:xfrm>
            <a:off x="702167" y="1251200"/>
            <a:ext cx="10278000" cy="4401600"/>
          </a:xfrm>
          <a:prstGeom prst="rect">
            <a:avLst/>
          </a:prstGeom>
        </p:spPr>
        <p:txBody>
          <a:bodyPr spcFirstLastPara="1" wrap="square" lIns="91425" tIns="91425" rIns="91425" bIns="91425" anchor="t" anchorCtr="0">
            <a:noAutofit/>
          </a:bodyPr>
          <a:lstStyle>
            <a:lvl1pPr marL="609585" lvl="0" indent="-440256">
              <a:spcBef>
                <a:spcPts val="1333"/>
              </a:spcBef>
              <a:spcAft>
                <a:spcPts val="0"/>
              </a:spcAft>
              <a:buSzPts val="1600"/>
              <a:buChar char="●"/>
              <a:defRPr sz="1733">
                <a:latin typeface="Nunito"/>
                <a:ea typeface="Nunito"/>
                <a:cs typeface="Nunito"/>
                <a:sym typeface="Nunito"/>
              </a:defRPr>
            </a:lvl1pPr>
            <a:lvl2pPr marL="1219170" lvl="1" indent="-440256">
              <a:spcBef>
                <a:spcPts val="2133"/>
              </a:spcBef>
              <a:spcAft>
                <a:spcPts val="0"/>
              </a:spcAft>
              <a:buSzPts val="1600"/>
              <a:buChar char="○"/>
              <a:defRPr sz="2133"/>
            </a:lvl2pPr>
            <a:lvl3pPr marL="1828754" lvl="2" indent="-440256">
              <a:spcBef>
                <a:spcPts val="2133"/>
              </a:spcBef>
              <a:spcAft>
                <a:spcPts val="0"/>
              </a:spcAft>
              <a:buSzPts val="1600"/>
              <a:buChar char="■"/>
              <a:defRPr sz="2133"/>
            </a:lvl3pPr>
            <a:lvl4pPr marL="2438339" lvl="3" indent="-440256">
              <a:spcBef>
                <a:spcPts val="2133"/>
              </a:spcBef>
              <a:spcAft>
                <a:spcPts val="0"/>
              </a:spcAft>
              <a:buSzPts val="1600"/>
              <a:buChar char="●"/>
              <a:defRPr sz="2133"/>
            </a:lvl4pPr>
            <a:lvl5pPr marL="3047924" lvl="4" indent="-440256">
              <a:spcBef>
                <a:spcPts val="2133"/>
              </a:spcBef>
              <a:spcAft>
                <a:spcPts val="0"/>
              </a:spcAft>
              <a:buSzPts val="1600"/>
              <a:buChar char="○"/>
              <a:defRPr sz="2133"/>
            </a:lvl5pPr>
            <a:lvl6pPr marL="3657509" lvl="5" indent="-440256">
              <a:spcBef>
                <a:spcPts val="2133"/>
              </a:spcBef>
              <a:spcAft>
                <a:spcPts val="0"/>
              </a:spcAft>
              <a:buSzPts val="1600"/>
              <a:buChar char="■"/>
              <a:defRPr sz="2133"/>
            </a:lvl6pPr>
            <a:lvl7pPr marL="4267093" lvl="6" indent="-440256">
              <a:spcBef>
                <a:spcPts val="2133"/>
              </a:spcBef>
              <a:spcAft>
                <a:spcPts val="0"/>
              </a:spcAft>
              <a:buSzPts val="1600"/>
              <a:buChar char="●"/>
              <a:defRPr sz="2133"/>
            </a:lvl7pPr>
            <a:lvl8pPr marL="4876678" lvl="7" indent="-440256">
              <a:spcBef>
                <a:spcPts val="2133"/>
              </a:spcBef>
              <a:spcAft>
                <a:spcPts val="0"/>
              </a:spcAft>
              <a:buSzPts val="1600"/>
              <a:buChar char="○"/>
              <a:defRPr sz="2133"/>
            </a:lvl8pPr>
            <a:lvl9pPr marL="5486263" lvl="8" indent="-440256">
              <a:spcBef>
                <a:spcPts val="2133"/>
              </a:spcBef>
              <a:spcAft>
                <a:spcPts val="2133"/>
              </a:spcAft>
              <a:buSzPts val="1600"/>
              <a:buChar char="■"/>
              <a:defRPr sz="2133"/>
            </a:lvl9pPr>
          </a:lstStyle>
          <a:p>
            <a:pPr lvl="0"/>
            <a:r>
              <a:rPr lang="en-US"/>
              <a:t>Click to edit Master text styles</a:t>
            </a:r>
          </a:p>
        </p:txBody>
      </p:sp>
      <p:sp>
        <p:nvSpPr>
          <p:cNvPr id="28" name="Google Shape;28;p4"/>
          <p:cNvSpPr txBox="1">
            <a:spLocks noGrp="1"/>
          </p:cNvSpPr>
          <p:nvPr>
            <p:ph type="title"/>
          </p:nvPr>
        </p:nvSpPr>
        <p:spPr>
          <a:xfrm>
            <a:off x="415600" y="483467"/>
            <a:ext cx="113608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r>
              <a:rPr lang="en-US"/>
              <a:t>Click to edit Master title style</a:t>
            </a:r>
            <a:endParaRPr/>
          </a:p>
        </p:txBody>
      </p:sp>
      <p:grpSp>
        <p:nvGrpSpPr>
          <p:cNvPr id="29" name="Google Shape;29;p4"/>
          <p:cNvGrpSpPr/>
          <p:nvPr/>
        </p:nvGrpSpPr>
        <p:grpSpPr>
          <a:xfrm flipH="1">
            <a:off x="-2422206" y="-918298"/>
            <a:ext cx="3282948" cy="3282948"/>
            <a:chOff x="6594675" y="2594175"/>
            <a:chExt cx="2549400" cy="2549400"/>
          </a:xfrm>
        </p:grpSpPr>
        <p:sp>
          <p:nvSpPr>
            <p:cNvPr id="30" name="Google Shape;30;p4"/>
            <p:cNvSpPr/>
            <p:nvPr/>
          </p:nvSpPr>
          <p:spPr>
            <a:xfrm rot="5400000">
              <a:off x="6594675" y="2594175"/>
              <a:ext cx="2549400" cy="25494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4"/>
            <p:cNvSpPr/>
            <p:nvPr/>
          </p:nvSpPr>
          <p:spPr>
            <a:xfrm rot="5400000">
              <a:off x="6594675" y="3056575"/>
              <a:ext cx="1530000" cy="1530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2" name="Google Shape;32;p4"/>
          <p:cNvGrpSpPr/>
          <p:nvPr/>
        </p:nvGrpSpPr>
        <p:grpSpPr>
          <a:xfrm>
            <a:off x="10518461" y="4493351"/>
            <a:ext cx="3282948" cy="3282948"/>
            <a:chOff x="6594675" y="2594175"/>
            <a:chExt cx="2549400" cy="2549400"/>
          </a:xfrm>
        </p:grpSpPr>
        <p:sp>
          <p:nvSpPr>
            <p:cNvPr id="33" name="Google Shape;33;p4"/>
            <p:cNvSpPr/>
            <p:nvPr/>
          </p:nvSpPr>
          <p:spPr>
            <a:xfrm rot="5400000">
              <a:off x="6594675" y="2594175"/>
              <a:ext cx="2549400" cy="25494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4"/>
            <p:cNvSpPr/>
            <p:nvPr/>
          </p:nvSpPr>
          <p:spPr>
            <a:xfrm rot="5400000">
              <a:off x="6594675" y="3056575"/>
              <a:ext cx="1530000" cy="1530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5" name="Google Shape;35;p4"/>
          <p:cNvGrpSpPr/>
          <p:nvPr/>
        </p:nvGrpSpPr>
        <p:grpSpPr>
          <a:xfrm>
            <a:off x="10852233" y="134259"/>
            <a:ext cx="1275196" cy="1271165"/>
            <a:chOff x="7716672" y="2820944"/>
            <a:chExt cx="557796" cy="556065"/>
          </a:xfrm>
        </p:grpSpPr>
        <p:sp>
          <p:nvSpPr>
            <p:cNvPr id="36" name="Google Shape;36;p4"/>
            <p:cNvSpPr/>
            <p:nvPr/>
          </p:nvSpPr>
          <p:spPr>
            <a:xfrm>
              <a:off x="8008233" y="2912937"/>
              <a:ext cx="66594" cy="118903"/>
            </a:xfrm>
            <a:custGeom>
              <a:avLst/>
              <a:gdLst/>
              <a:ahLst/>
              <a:cxnLst/>
              <a:rect l="l" t="t" r="r" b="b"/>
              <a:pathLst>
                <a:path w="923" h="1648" extrusionOk="0">
                  <a:moveTo>
                    <a:pt x="814" y="0"/>
                  </a:moveTo>
                  <a:lnTo>
                    <a:pt x="1" y="1438"/>
                  </a:lnTo>
                  <a:cubicBezTo>
                    <a:pt x="21" y="1581"/>
                    <a:pt x="88" y="1647"/>
                    <a:pt x="179" y="1647"/>
                  </a:cubicBezTo>
                  <a:cubicBezTo>
                    <a:pt x="208" y="1647"/>
                    <a:pt x="239" y="1641"/>
                    <a:pt x="272" y="1628"/>
                  </a:cubicBezTo>
                  <a:cubicBezTo>
                    <a:pt x="299" y="1628"/>
                    <a:pt x="353" y="1573"/>
                    <a:pt x="353" y="1546"/>
                  </a:cubicBezTo>
                  <a:lnTo>
                    <a:pt x="923" y="54"/>
                  </a:lnTo>
                  <a:lnTo>
                    <a:pt x="81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 name="Google Shape;37;p4"/>
            <p:cNvSpPr/>
            <p:nvPr/>
          </p:nvSpPr>
          <p:spPr>
            <a:xfrm>
              <a:off x="8051307" y="2888766"/>
              <a:ext cx="43146" cy="36652"/>
            </a:xfrm>
            <a:custGeom>
              <a:avLst/>
              <a:gdLst/>
              <a:ahLst/>
              <a:cxnLst/>
              <a:rect l="l" t="t" r="r" b="b"/>
              <a:pathLst>
                <a:path w="598" h="508" extrusionOk="0">
                  <a:moveTo>
                    <a:pt x="290" y="0"/>
                  </a:moveTo>
                  <a:cubicBezTo>
                    <a:pt x="188" y="0"/>
                    <a:pt x="97" y="40"/>
                    <a:pt x="55" y="145"/>
                  </a:cubicBezTo>
                  <a:cubicBezTo>
                    <a:pt x="0" y="281"/>
                    <a:pt x="55" y="416"/>
                    <a:pt x="190" y="498"/>
                  </a:cubicBezTo>
                  <a:cubicBezTo>
                    <a:pt x="221" y="504"/>
                    <a:pt x="251" y="507"/>
                    <a:pt x="281" y="507"/>
                  </a:cubicBezTo>
                  <a:cubicBezTo>
                    <a:pt x="383" y="507"/>
                    <a:pt x="474" y="467"/>
                    <a:pt x="516" y="362"/>
                  </a:cubicBezTo>
                  <a:cubicBezTo>
                    <a:pt x="597" y="227"/>
                    <a:pt x="516" y="91"/>
                    <a:pt x="380" y="10"/>
                  </a:cubicBezTo>
                  <a:cubicBezTo>
                    <a:pt x="350" y="4"/>
                    <a:pt x="319" y="0"/>
                    <a:pt x="2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38;p4"/>
            <p:cNvSpPr/>
            <p:nvPr/>
          </p:nvSpPr>
          <p:spPr>
            <a:xfrm>
              <a:off x="8059099" y="3032274"/>
              <a:ext cx="95960" cy="43146"/>
            </a:xfrm>
            <a:custGeom>
              <a:avLst/>
              <a:gdLst/>
              <a:ahLst/>
              <a:cxnLst/>
              <a:rect l="l" t="t" r="r" b="b"/>
              <a:pathLst>
                <a:path w="1330" h="598" extrusionOk="0">
                  <a:moveTo>
                    <a:pt x="1303" y="1"/>
                  </a:moveTo>
                  <a:lnTo>
                    <a:pt x="82" y="380"/>
                  </a:lnTo>
                  <a:cubicBezTo>
                    <a:pt x="1" y="516"/>
                    <a:pt x="1" y="570"/>
                    <a:pt x="136" y="597"/>
                  </a:cubicBezTo>
                  <a:lnTo>
                    <a:pt x="218" y="597"/>
                  </a:lnTo>
                  <a:lnTo>
                    <a:pt x="1330" y="109"/>
                  </a:lnTo>
                  <a:lnTo>
                    <a:pt x="130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4"/>
            <p:cNvSpPr/>
            <p:nvPr/>
          </p:nvSpPr>
          <p:spPr>
            <a:xfrm>
              <a:off x="8145247" y="3021812"/>
              <a:ext cx="29437" cy="25830"/>
            </a:xfrm>
            <a:custGeom>
              <a:avLst/>
              <a:gdLst/>
              <a:ahLst/>
              <a:cxnLst/>
              <a:rect l="l" t="t" r="r" b="b"/>
              <a:pathLst>
                <a:path w="408" h="358" extrusionOk="0">
                  <a:moveTo>
                    <a:pt x="212" y="0"/>
                  </a:moveTo>
                  <a:cubicBezTo>
                    <a:pt x="187" y="0"/>
                    <a:pt x="162" y="4"/>
                    <a:pt x="136" y="10"/>
                  </a:cubicBezTo>
                  <a:cubicBezTo>
                    <a:pt x="27" y="37"/>
                    <a:pt x="0" y="146"/>
                    <a:pt x="27" y="254"/>
                  </a:cubicBezTo>
                  <a:cubicBezTo>
                    <a:pt x="47" y="313"/>
                    <a:pt x="109" y="357"/>
                    <a:pt x="182" y="357"/>
                  </a:cubicBezTo>
                  <a:cubicBezTo>
                    <a:pt x="211" y="357"/>
                    <a:pt x="241" y="351"/>
                    <a:pt x="272" y="336"/>
                  </a:cubicBezTo>
                  <a:cubicBezTo>
                    <a:pt x="380" y="308"/>
                    <a:pt x="407" y="200"/>
                    <a:pt x="380" y="119"/>
                  </a:cubicBezTo>
                  <a:cubicBezTo>
                    <a:pt x="359" y="36"/>
                    <a:pt x="291" y="0"/>
                    <a:pt x="2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4"/>
            <p:cNvSpPr/>
            <p:nvPr/>
          </p:nvSpPr>
          <p:spPr>
            <a:xfrm>
              <a:off x="8063067" y="3112506"/>
              <a:ext cx="121356" cy="66594"/>
            </a:xfrm>
            <a:custGeom>
              <a:avLst/>
              <a:gdLst/>
              <a:ahLst/>
              <a:cxnLst/>
              <a:rect l="l" t="t" r="r" b="b"/>
              <a:pathLst>
                <a:path w="1682" h="923" extrusionOk="0">
                  <a:moveTo>
                    <a:pt x="217" y="1"/>
                  </a:moveTo>
                  <a:cubicBezTo>
                    <a:pt x="54" y="28"/>
                    <a:pt x="0" y="136"/>
                    <a:pt x="54" y="272"/>
                  </a:cubicBezTo>
                  <a:cubicBezTo>
                    <a:pt x="54" y="299"/>
                    <a:pt x="81" y="353"/>
                    <a:pt x="136" y="353"/>
                  </a:cubicBezTo>
                  <a:lnTo>
                    <a:pt x="1600" y="923"/>
                  </a:lnTo>
                  <a:lnTo>
                    <a:pt x="1682" y="814"/>
                  </a:lnTo>
                  <a:lnTo>
                    <a:pt x="21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 name="Google Shape;41;p4"/>
            <p:cNvSpPr/>
            <p:nvPr/>
          </p:nvSpPr>
          <p:spPr>
            <a:xfrm>
              <a:off x="8170644" y="3158826"/>
              <a:ext cx="39250" cy="37157"/>
            </a:xfrm>
            <a:custGeom>
              <a:avLst/>
              <a:gdLst/>
              <a:ahLst/>
              <a:cxnLst/>
              <a:rect l="l" t="t" r="r" b="b"/>
              <a:pathLst>
                <a:path w="544" h="515" extrusionOk="0">
                  <a:moveTo>
                    <a:pt x="263" y="0"/>
                  </a:moveTo>
                  <a:cubicBezTo>
                    <a:pt x="161" y="0"/>
                    <a:pt x="70" y="40"/>
                    <a:pt x="28" y="145"/>
                  </a:cubicBezTo>
                  <a:cubicBezTo>
                    <a:pt x="1" y="281"/>
                    <a:pt x="28" y="417"/>
                    <a:pt x="164" y="471"/>
                  </a:cubicBezTo>
                  <a:cubicBezTo>
                    <a:pt x="210" y="499"/>
                    <a:pt x="257" y="514"/>
                    <a:pt x="301" y="514"/>
                  </a:cubicBezTo>
                  <a:cubicBezTo>
                    <a:pt x="383" y="514"/>
                    <a:pt x="454" y="459"/>
                    <a:pt x="489" y="335"/>
                  </a:cubicBezTo>
                  <a:cubicBezTo>
                    <a:pt x="543" y="200"/>
                    <a:pt x="489" y="64"/>
                    <a:pt x="354" y="10"/>
                  </a:cubicBezTo>
                  <a:cubicBezTo>
                    <a:pt x="323" y="4"/>
                    <a:pt x="293" y="0"/>
                    <a:pt x="2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 name="Google Shape;42;p4"/>
            <p:cNvSpPr/>
            <p:nvPr/>
          </p:nvSpPr>
          <p:spPr>
            <a:xfrm>
              <a:off x="8019993" y="3165248"/>
              <a:ext cx="45094" cy="94084"/>
            </a:xfrm>
            <a:custGeom>
              <a:avLst/>
              <a:gdLst/>
              <a:ahLst/>
              <a:cxnLst/>
              <a:rect l="l" t="t" r="r" b="b"/>
              <a:pathLst>
                <a:path w="625" h="1304" extrusionOk="0">
                  <a:moveTo>
                    <a:pt x="107" y="1"/>
                  </a:moveTo>
                  <a:cubicBezTo>
                    <a:pt x="62" y="1"/>
                    <a:pt x="31" y="34"/>
                    <a:pt x="0" y="111"/>
                  </a:cubicBezTo>
                  <a:lnTo>
                    <a:pt x="0" y="192"/>
                  </a:lnTo>
                  <a:lnTo>
                    <a:pt x="516" y="1304"/>
                  </a:lnTo>
                  <a:lnTo>
                    <a:pt x="624" y="1277"/>
                  </a:lnTo>
                  <a:lnTo>
                    <a:pt x="245" y="56"/>
                  </a:lnTo>
                  <a:cubicBezTo>
                    <a:pt x="185" y="21"/>
                    <a:pt x="142" y="1"/>
                    <a:pt x="1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4"/>
            <p:cNvSpPr/>
            <p:nvPr/>
          </p:nvSpPr>
          <p:spPr>
            <a:xfrm>
              <a:off x="8045463" y="3250747"/>
              <a:ext cx="29365" cy="26912"/>
            </a:xfrm>
            <a:custGeom>
              <a:avLst/>
              <a:gdLst/>
              <a:ahLst/>
              <a:cxnLst/>
              <a:rect l="l" t="t" r="r" b="b"/>
              <a:pathLst>
                <a:path w="407" h="373" extrusionOk="0">
                  <a:moveTo>
                    <a:pt x="208" y="1"/>
                  </a:moveTo>
                  <a:cubicBezTo>
                    <a:pt x="185" y="1"/>
                    <a:pt x="161" y="4"/>
                    <a:pt x="136" y="11"/>
                  </a:cubicBezTo>
                  <a:cubicBezTo>
                    <a:pt x="27" y="65"/>
                    <a:pt x="0" y="146"/>
                    <a:pt x="27" y="255"/>
                  </a:cubicBezTo>
                  <a:cubicBezTo>
                    <a:pt x="48" y="338"/>
                    <a:pt x="132" y="373"/>
                    <a:pt x="207" y="373"/>
                  </a:cubicBezTo>
                  <a:cubicBezTo>
                    <a:pt x="230" y="373"/>
                    <a:pt x="252" y="370"/>
                    <a:pt x="271" y="363"/>
                  </a:cubicBezTo>
                  <a:cubicBezTo>
                    <a:pt x="380" y="336"/>
                    <a:pt x="407" y="227"/>
                    <a:pt x="380" y="119"/>
                  </a:cubicBezTo>
                  <a:cubicBezTo>
                    <a:pt x="338" y="36"/>
                    <a:pt x="281" y="1"/>
                    <a:pt x="2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Google Shape;44;p4"/>
            <p:cNvSpPr/>
            <p:nvPr/>
          </p:nvSpPr>
          <p:spPr>
            <a:xfrm>
              <a:off x="7918189" y="3169793"/>
              <a:ext cx="66667" cy="118903"/>
            </a:xfrm>
            <a:custGeom>
              <a:avLst/>
              <a:gdLst/>
              <a:ahLst/>
              <a:cxnLst/>
              <a:rect l="l" t="t" r="r" b="b"/>
              <a:pathLst>
                <a:path w="924" h="1648" extrusionOk="0">
                  <a:moveTo>
                    <a:pt x="744" y="0"/>
                  </a:moveTo>
                  <a:cubicBezTo>
                    <a:pt x="716" y="0"/>
                    <a:pt x="686" y="7"/>
                    <a:pt x="652" y="20"/>
                  </a:cubicBezTo>
                  <a:cubicBezTo>
                    <a:pt x="598" y="20"/>
                    <a:pt x="571" y="48"/>
                    <a:pt x="571" y="75"/>
                  </a:cubicBezTo>
                  <a:lnTo>
                    <a:pt x="1" y="1594"/>
                  </a:lnTo>
                  <a:lnTo>
                    <a:pt x="109" y="1648"/>
                  </a:lnTo>
                  <a:lnTo>
                    <a:pt x="923" y="183"/>
                  </a:lnTo>
                  <a:cubicBezTo>
                    <a:pt x="882" y="61"/>
                    <a:pt x="827" y="0"/>
                    <a:pt x="7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4"/>
            <p:cNvSpPr/>
            <p:nvPr/>
          </p:nvSpPr>
          <p:spPr>
            <a:xfrm>
              <a:off x="7898636" y="3276216"/>
              <a:ext cx="39250" cy="35570"/>
            </a:xfrm>
            <a:custGeom>
              <a:avLst/>
              <a:gdLst/>
              <a:ahLst/>
              <a:cxnLst/>
              <a:rect l="l" t="t" r="r" b="b"/>
              <a:pathLst>
                <a:path w="544" h="493" extrusionOk="0">
                  <a:moveTo>
                    <a:pt x="286" y="1"/>
                  </a:moveTo>
                  <a:cubicBezTo>
                    <a:pt x="177" y="1"/>
                    <a:pt x="70" y="41"/>
                    <a:pt x="28" y="146"/>
                  </a:cubicBezTo>
                  <a:cubicBezTo>
                    <a:pt x="1" y="281"/>
                    <a:pt x="28" y="417"/>
                    <a:pt x="163" y="471"/>
                  </a:cubicBezTo>
                  <a:cubicBezTo>
                    <a:pt x="198" y="485"/>
                    <a:pt x="234" y="492"/>
                    <a:pt x="267" y="492"/>
                  </a:cubicBezTo>
                  <a:cubicBezTo>
                    <a:pt x="364" y="492"/>
                    <a:pt x="449" y="436"/>
                    <a:pt x="489" y="336"/>
                  </a:cubicBezTo>
                  <a:cubicBezTo>
                    <a:pt x="543" y="200"/>
                    <a:pt x="489" y="64"/>
                    <a:pt x="380" y="10"/>
                  </a:cubicBezTo>
                  <a:cubicBezTo>
                    <a:pt x="350" y="4"/>
                    <a:pt x="318" y="1"/>
                    <a:pt x="2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46;p4"/>
            <p:cNvSpPr/>
            <p:nvPr/>
          </p:nvSpPr>
          <p:spPr>
            <a:xfrm>
              <a:off x="7837957" y="3124266"/>
              <a:ext cx="94011" cy="45094"/>
            </a:xfrm>
            <a:custGeom>
              <a:avLst/>
              <a:gdLst/>
              <a:ahLst/>
              <a:cxnLst/>
              <a:rect l="l" t="t" r="r" b="b"/>
              <a:pathLst>
                <a:path w="1303" h="625" extrusionOk="0">
                  <a:moveTo>
                    <a:pt x="1113" y="0"/>
                  </a:moveTo>
                  <a:lnTo>
                    <a:pt x="1" y="516"/>
                  </a:lnTo>
                  <a:lnTo>
                    <a:pt x="28" y="624"/>
                  </a:lnTo>
                  <a:lnTo>
                    <a:pt x="1249" y="245"/>
                  </a:lnTo>
                  <a:cubicBezTo>
                    <a:pt x="1303" y="109"/>
                    <a:pt x="1303" y="55"/>
                    <a:pt x="11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47;p4"/>
            <p:cNvSpPr/>
            <p:nvPr/>
          </p:nvSpPr>
          <p:spPr>
            <a:xfrm>
              <a:off x="7818405" y="3150962"/>
              <a:ext cx="29437" cy="26912"/>
            </a:xfrm>
            <a:custGeom>
              <a:avLst/>
              <a:gdLst/>
              <a:ahLst/>
              <a:cxnLst/>
              <a:rect l="l" t="t" r="r" b="b"/>
              <a:pathLst>
                <a:path w="408" h="373" extrusionOk="0">
                  <a:moveTo>
                    <a:pt x="197" y="0"/>
                  </a:moveTo>
                  <a:cubicBezTo>
                    <a:pt x="176" y="0"/>
                    <a:pt x="155" y="4"/>
                    <a:pt x="136" y="10"/>
                  </a:cubicBezTo>
                  <a:cubicBezTo>
                    <a:pt x="28" y="92"/>
                    <a:pt x="1" y="173"/>
                    <a:pt x="28" y="254"/>
                  </a:cubicBezTo>
                  <a:cubicBezTo>
                    <a:pt x="48" y="337"/>
                    <a:pt x="117" y="373"/>
                    <a:pt x="184" y="373"/>
                  </a:cubicBezTo>
                  <a:cubicBezTo>
                    <a:pt x="205" y="373"/>
                    <a:pt x="226" y="369"/>
                    <a:pt x="245" y="363"/>
                  </a:cubicBezTo>
                  <a:cubicBezTo>
                    <a:pt x="353" y="309"/>
                    <a:pt x="407" y="227"/>
                    <a:pt x="353" y="119"/>
                  </a:cubicBezTo>
                  <a:cubicBezTo>
                    <a:pt x="333" y="36"/>
                    <a:pt x="264" y="0"/>
                    <a:pt x="1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48;p4"/>
            <p:cNvSpPr/>
            <p:nvPr/>
          </p:nvSpPr>
          <p:spPr>
            <a:xfrm>
              <a:off x="7808664" y="3022534"/>
              <a:ext cx="121356" cy="66594"/>
            </a:xfrm>
            <a:custGeom>
              <a:avLst/>
              <a:gdLst/>
              <a:ahLst/>
              <a:cxnLst/>
              <a:rect l="l" t="t" r="r" b="b"/>
              <a:pathLst>
                <a:path w="1682" h="923" extrusionOk="0">
                  <a:moveTo>
                    <a:pt x="54" y="0"/>
                  </a:moveTo>
                  <a:lnTo>
                    <a:pt x="0" y="109"/>
                  </a:lnTo>
                  <a:lnTo>
                    <a:pt x="1438" y="922"/>
                  </a:lnTo>
                  <a:cubicBezTo>
                    <a:pt x="1627" y="868"/>
                    <a:pt x="1682" y="787"/>
                    <a:pt x="1627" y="651"/>
                  </a:cubicBezTo>
                  <a:cubicBezTo>
                    <a:pt x="1627" y="597"/>
                    <a:pt x="1573" y="570"/>
                    <a:pt x="1546" y="570"/>
                  </a:cubicBezTo>
                  <a:lnTo>
                    <a:pt x="5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 name="Google Shape;49;p4"/>
            <p:cNvSpPr/>
            <p:nvPr/>
          </p:nvSpPr>
          <p:spPr>
            <a:xfrm>
              <a:off x="7783195" y="3004207"/>
              <a:ext cx="39177" cy="36652"/>
            </a:xfrm>
            <a:custGeom>
              <a:avLst/>
              <a:gdLst/>
              <a:ahLst/>
              <a:cxnLst/>
              <a:rect l="l" t="t" r="r" b="b"/>
              <a:pathLst>
                <a:path w="543" h="508" extrusionOk="0">
                  <a:moveTo>
                    <a:pt x="286" y="0"/>
                  </a:moveTo>
                  <a:cubicBezTo>
                    <a:pt x="177" y="0"/>
                    <a:pt x="70" y="40"/>
                    <a:pt x="28" y="146"/>
                  </a:cubicBezTo>
                  <a:cubicBezTo>
                    <a:pt x="0" y="281"/>
                    <a:pt x="28" y="417"/>
                    <a:pt x="163" y="498"/>
                  </a:cubicBezTo>
                  <a:cubicBezTo>
                    <a:pt x="194" y="504"/>
                    <a:pt x="224" y="508"/>
                    <a:pt x="254" y="508"/>
                  </a:cubicBezTo>
                  <a:cubicBezTo>
                    <a:pt x="357" y="508"/>
                    <a:pt x="453" y="468"/>
                    <a:pt x="516" y="363"/>
                  </a:cubicBezTo>
                  <a:cubicBezTo>
                    <a:pt x="543" y="227"/>
                    <a:pt x="516" y="91"/>
                    <a:pt x="380" y="10"/>
                  </a:cubicBezTo>
                  <a:cubicBezTo>
                    <a:pt x="350" y="4"/>
                    <a:pt x="318" y="0"/>
                    <a:pt x="2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4"/>
            <p:cNvSpPr/>
            <p:nvPr/>
          </p:nvSpPr>
          <p:spPr>
            <a:xfrm>
              <a:off x="7928001" y="2942230"/>
              <a:ext cx="43146" cy="92568"/>
            </a:xfrm>
            <a:custGeom>
              <a:avLst/>
              <a:gdLst/>
              <a:ahLst/>
              <a:cxnLst/>
              <a:rect l="l" t="t" r="r" b="b"/>
              <a:pathLst>
                <a:path w="598" h="1283" extrusionOk="0">
                  <a:moveTo>
                    <a:pt x="82" y="1"/>
                  </a:moveTo>
                  <a:lnTo>
                    <a:pt x="1" y="28"/>
                  </a:lnTo>
                  <a:lnTo>
                    <a:pt x="353" y="1249"/>
                  </a:lnTo>
                  <a:cubicBezTo>
                    <a:pt x="406" y="1270"/>
                    <a:pt x="450" y="1283"/>
                    <a:pt x="486" y="1283"/>
                  </a:cubicBezTo>
                  <a:cubicBezTo>
                    <a:pt x="544" y="1283"/>
                    <a:pt x="581" y="1250"/>
                    <a:pt x="597" y="1167"/>
                  </a:cubicBezTo>
                  <a:lnTo>
                    <a:pt x="597" y="1113"/>
                  </a:lnTo>
                  <a:lnTo>
                    <a:pt x="8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4"/>
            <p:cNvSpPr/>
            <p:nvPr/>
          </p:nvSpPr>
          <p:spPr>
            <a:xfrm>
              <a:off x="7914293" y="2923976"/>
              <a:ext cx="31385" cy="25830"/>
            </a:xfrm>
            <a:custGeom>
              <a:avLst/>
              <a:gdLst/>
              <a:ahLst/>
              <a:cxnLst/>
              <a:rect l="l" t="t" r="r" b="b"/>
              <a:pathLst>
                <a:path w="435" h="358" extrusionOk="0">
                  <a:moveTo>
                    <a:pt x="224" y="0"/>
                  </a:moveTo>
                  <a:cubicBezTo>
                    <a:pt x="203" y="0"/>
                    <a:pt x="183" y="3"/>
                    <a:pt x="163" y="10"/>
                  </a:cubicBezTo>
                  <a:cubicBezTo>
                    <a:pt x="55" y="37"/>
                    <a:pt x="1" y="145"/>
                    <a:pt x="55" y="254"/>
                  </a:cubicBezTo>
                  <a:cubicBezTo>
                    <a:pt x="75" y="313"/>
                    <a:pt x="136" y="357"/>
                    <a:pt x="200" y="357"/>
                  </a:cubicBezTo>
                  <a:cubicBezTo>
                    <a:pt x="224" y="357"/>
                    <a:pt x="249" y="350"/>
                    <a:pt x="272" y="335"/>
                  </a:cubicBezTo>
                  <a:cubicBezTo>
                    <a:pt x="380" y="308"/>
                    <a:pt x="435" y="200"/>
                    <a:pt x="380" y="118"/>
                  </a:cubicBezTo>
                  <a:cubicBezTo>
                    <a:pt x="360" y="35"/>
                    <a:pt x="292" y="0"/>
                    <a:pt x="22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4"/>
            <p:cNvSpPr/>
            <p:nvPr/>
          </p:nvSpPr>
          <p:spPr>
            <a:xfrm>
              <a:off x="7861479" y="2965679"/>
              <a:ext cx="270130" cy="270202"/>
            </a:xfrm>
            <a:custGeom>
              <a:avLst/>
              <a:gdLst/>
              <a:ahLst/>
              <a:cxnLst/>
              <a:rect l="l" t="t" r="r" b="b"/>
              <a:pathLst>
                <a:path w="3744" h="3745" extrusionOk="0">
                  <a:moveTo>
                    <a:pt x="1922" y="1"/>
                  </a:moveTo>
                  <a:cubicBezTo>
                    <a:pt x="1905" y="1"/>
                    <a:pt x="1889" y="1"/>
                    <a:pt x="1872" y="1"/>
                  </a:cubicBezTo>
                  <a:cubicBezTo>
                    <a:pt x="841" y="1"/>
                    <a:pt x="0" y="815"/>
                    <a:pt x="0" y="1873"/>
                  </a:cubicBezTo>
                  <a:cubicBezTo>
                    <a:pt x="0" y="2877"/>
                    <a:pt x="814" y="3745"/>
                    <a:pt x="1872" y="3745"/>
                  </a:cubicBezTo>
                  <a:cubicBezTo>
                    <a:pt x="2875" y="3745"/>
                    <a:pt x="3743" y="2931"/>
                    <a:pt x="3743" y="1873"/>
                  </a:cubicBezTo>
                  <a:cubicBezTo>
                    <a:pt x="3743" y="832"/>
                    <a:pt x="2955" y="1"/>
                    <a:pt x="19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4"/>
            <p:cNvSpPr/>
            <p:nvPr/>
          </p:nvSpPr>
          <p:spPr>
            <a:xfrm>
              <a:off x="7967179" y="2856154"/>
              <a:ext cx="31385" cy="157648"/>
            </a:xfrm>
            <a:custGeom>
              <a:avLst/>
              <a:gdLst/>
              <a:ahLst/>
              <a:cxnLst/>
              <a:rect l="l" t="t" r="r" b="b"/>
              <a:pathLst>
                <a:path w="435" h="2185" extrusionOk="0">
                  <a:moveTo>
                    <a:pt x="136" y="1"/>
                  </a:moveTo>
                  <a:lnTo>
                    <a:pt x="0" y="2035"/>
                  </a:lnTo>
                  <a:cubicBezTo>
                    <a:pt x="74" y="2138"/>
                    <a:pt x="147" y="2185"/>
                    <a:pt x="221" y="2185"/>
                  </a:cubicBezTo>
                  <a:cubicBezTo>
                    <a:pt x="283" y="2185"/>
                    <a:pt x="345" y="2151"/>
                    <a:pt x="407" y="2089"/>
                  </a:cubicBezTo>
                  <a:cubicBezTo>
                    <a:pt x="434" y="2062"/>
                    <a:pt x="434" y="2035"/>
                    <a:pt x="434" y="1953"/>
                  </a:cubicBezTo>
                  <a:lnTo>
                    <a:pt x="29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 name="Google Shape;54;p4"/>
            <p:cNvSpPr/>
            <p:nvPr/>
          </p:nvSpPr>
          <p:spPr>
            <a:xfrm>
              <a:off x="7961263" y="2820944"/>
              <a:ext cx="45094" cy="45094"/>
            </a:xfrm>
            <a:custGeom>
              <a:avLst/>
              <a:gdLst/>
              <a:ahLst/>
              <a:cxnLst/>
              <a:rect l="l" t="t" r="r" b="b"/>
              <a:pathLst>
                <a:path w="625" h="625" extrusionOk="0">
                  <a:moveTo>
                    <a:pt x="326" y="0"/>
                  </a:moveTo>
                  <a:cubicBezTo>
                    <a:pt x="136" y="0"/>
                    <a:pt x="1" y="136"/>
                    <a:pt x="1" y="326"/>
                  </a:cubicBezTo>
                  <a:cubicBezTo>
                    <a:pt x="1" y="489"/>
                    <a:pt x="136" y="624"/>
                    <a:pt x="326" y="624"/>
                  </a:cubicBezTo>
                  <a:cubicBezTo>
                    <a:pt x="489" y="624"/>
                    <a:pt x="625" y="489"/>
                    <a:pt x="625" y="326"/>
                  </a:cubicBezTo>
                  <a:cubicBezTo>
                    <a:pt x="625" y="136"/>
                    <a:pt x="489" y="0"/>
                    <a:pt x="3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 name="Google Shape;55;p4"/>
            <p:cNvSpPr/>
            <p:nvPr/>
          </p:nvSpPr>
          <p:spPr>
            <a:xfrm>
              <a:off x="8047699" y="2946198"/>
              <a:ext cx="95671" cy="91053"/>
            </a:xfrm>
            <a:custGeom>
              <a:avLst/>
              <a:gdLst/>
              <a:ahLst/>
              <a:cxnLst/>
              <a:rect l="l" t="t" r="r" b="b"/>
              <a:pathLst>
                <a:path w="1326" h="1262" extrusionOk="0">
                  <a:moveTo>
                    <a:pt x="1217" y="0"/>
                  </a:moveTo>
                  <a:lnTo>
                    <a:pt x="23" y="1031"/>
                  </a:lnTo>
                  <a:cubicBezTo>
                    <a:pt x="1" y="1165"/>
                    <a:pt x="52" y="1262"/>
                    <a:pt x="162" y="1262"/>
                  </a:cubicBezTo>
                  <a:cubicBezTo>
                    <a:pt x="185" y="1262"/>
                    <a:pt x="211" y="1257"/>
                    <a:pt x="240" y="1248"/>
                  </a:cubicBezTo>
                  <a:cubicBezTo>
                    <a:pt x="267" y="1248"/>
                    <a:pt x="294" y="1248"/>
                    <a:pt x="349" y="1221"/>
                  </a:cubicBezTo>
                  <a:lnTo>
                    <a:pt x="1325" y="109"/>
                  </a:lnTo>
                  <a:lnTo>
                    <a:pt x="121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 name="Google Shape;56;p4"/>
            <p:cNvSpPr/>
            <p:nvPr/>
          </p:nvSpPr>
          <p:spPr>
            <a:xfrm>
              <a:off x="8123674" y="2926573"/>
              <a:ext cx="39250" cy="35353"/>
            </a:xfrm>
            <a:custGeom>
              <a:avLst/>
              <a:gdLst/>
              <a:ahLst/>
              <a:cxnLst/>
              <a:rect l="l" t="t" r="r" b="b"/>
              <a:pathLst>
                <a:path w="544" h="490" extrusionOk="0">
                  <a:moveTo>
                    <a:pt x="262" y="1"/>
                  </a:moveTo>
                  <a:cubicBezTo>
                    <a:pt x="204" y="1"/>
                    <a:pt x="150" y="28"/>
                    <a:pt x="109" y="82"/>
                  </a:cubicBezTo>
                  <a:cubicBezTo>
                    <a:pt x="1" y="164"/>
                    <a:pt x="1" y="299"/>
                    <a:pt x="109" y="408"/>
                  </a:cubicBezTo>
                  <a:cubicBezTo>
                    <a:pt x="150" y="462"/>
                    <a:pt x="204" y="489"/>
                    <a:pt x="262" y="489"/>
                  </a:cubicBezTo>
                  <a:cubicBezTo>
                    <a:pt x="320" y="489"/>
                    <a:pt x="381" y="462"/>
                    <a:pt x="435" y="408"/>
                  </a:cubicBezTo>
                  <a:cubicBezTo>
                    <a:pt x="543" y="299"/>
                    <a:pt x="543" y="164"/>
                    <a:pt x="435" y="82"/>
                  </a:cubicBezTo>
                  <a:cubicBezTo>
                    <a:pt x="381" y="28"/>
                    <a:pt x="320" y="1"/>
                    <a:pt x="2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 name="Google Shape;57;p4"/>
            <p:cNvSpPr/>
            <p:nvPr/>
          </p:nvSpPr>
          <p:spPr>
            <a:xfrm>
              <a:off x="8078724" y="3071452"/>
              <a:ext cx="162482" cy="31385"/>
            </a:xfrm>
            <a:custGeom>
              <a:avLst/>
              <a:gdLst/>
              <a:ahLst/>
              <a:cxnLst/>
              <a:rect l="l" t="t" r="r" b="b"/>
              <a:pathLst>
                <a:path w="2252" h="435" extrusionOk="0">
                  <a:moveTo>
                    <a:pt x="217" y="0"/>
                  </a:moveTo>
                  <a:cubicBezTo>
                    <a:pt x="0" y="136"/>
                    <a:pt x="0" y="271"/>
                    <a:pt x="136" y="407"/>
                  </a:cubicBezTo>
                  <a:cubicBezTo>
                    <a:pt x="190" y="434"/>
                    <a:pt x="217" y="434"/>
                    <a:pt x="271" y="434"/>
                  </a:cubicBezTo>
                  <a:lnTo>
                    <a:pt x="2251" y="298"/>
                  </a:lnTo>
                  <a:lnTo>
                    <a:pt x="2251" y="136"/>
                  </a:lnTo>
                  <a:lnTo>
                    <a:pt x="21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 name="Google Shape;58;p4"/>
            <p:cNvSpPr/>
            <p:nvPr/>
          </p:nvSpPr>
          <p:spPr>
            <a:xfrm>
              <a:off x="8229374" y="3065536"/>
              <a:ext cx="45094" cy="45094"/>
            </a:xfrm>
            <a:custGeom>
              <a:avLst/>
              <a:gdLst/>
              <a:ahLst/>
              <a:cxnLst/>
              <a:rect l="l" t="t" r="r" b="b"/>
              <a:pathLst>
                <a:path w="625" h="625" extrusionOk="0">
                  <a:moveTo>
                    <a:pt x="299" y="1"/>
                  </a:moveTo>
                  <a:cubicBezTo>
                    <a:pt x="136" y="1"/>
                    <a:pt x="1" y="136"/>
                    <a:pt x="1" y="326"/>
                  </a:cubicBezTo>
                  <a:cubicBezTo>
                    <a:pt x="1" y="489"/>
                    <a:pt x="136" y="625"/>
                    <a:pt x="299" y="625"/>
                  </a:cubicBezTo>
                  <a:cubicBezTo>
                    <a:pt x="462" y="625"/>
                    <a:pt x="624" y="489"/>
                    <a:pt x="597" y="326"/>
                  </a:cubicBezTo>
                  <a:cubicBezTo>
                    <a:pt x="597" y="136"/>
                    <a:pt x="462" y="1"/>
                    <a:pt x="2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 name="Google Shape;59;p4"/>
            <p:cNvSpPr/>
            <p:nvPr/>
          </p:nvSpPr>
          <p:spPr>
            <a:xfrm>
              <a:off x="8057440" y="3153271"/>
              <a:ext cx="89827" cy="94372"/>
            </a:xfrm>
            <a:custGeom>
              <a:avLst/>
              <a:gdLst/>
              <a:ahLst/>
              <a:cxnLst/>
              <a:rect l="l" t="t" r="r" b="b"/>
              <a:pathLst>
                <a:path w="1245" h="1308" extrusionOk="0">
                  <a:moveTo>
                    <a:pt x="209" y="0"/>
                  </a:moveTo>
                  <a:cubicBezTo>
                    <a:pt x="80" y="0"/>
                    <a:pt x="0" y="80"/>
                    <a:pt x="24" y="222"/>
                  </a:cubicBezTo>
                  <a:cubicBezTo>
                    <a:pt x="24" y="249"/>
                    <a:pt x="24" y="277"/>
                    <a:pt x="78" y="331"/>
                  </a:cubicBezTo>
                  <a:lnTo>
                    <a:pt x="1190" y="1307"/>
                  </a:lnTo>
                  <a:lnTo>
                    <a:pt x="1244" y="1199"/>
                  </a:lnTo>
                  <a:lnTo>
                    <a:pt x="268" y="5"/>
                  </a:lnTo>
                  <a:cubicBezTo>
                    <a:pt x="247" y="2"/>
                    <a:pt x="228" y="0"/>
                    <a:pt x="2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 name="Google Shape;60;p4"/>
            <p:cNvSpPr/>
            <p:nvPr/>
          </p:nvSpPr>
          <p:spPr>
            <a:xfrm>
              <a:off x="8133486" y="3229967"/>
              <a:ext cx="39250" cy="35281"/>
            </a:xfrm>
            <a:custGeom>
              <a:avLst/>
              <a:gdLst/>
              <a:ahLst/>
              <a:cxnLst/>
              <a:rect l="l" t="t" r="r" b="b"/>
              <a:pathLst>
                <a:path w="544" h="489" extrusionOk="0">
                  <a:moveTo>
                    <a:pt x="262" y="0"/>
                  </a:moveTo>
                  <a:cubicBezTo>
                    <a:pt x="204" y="0"/>
                    <a:pt x="150" y="27"/>
                    <a:pt x="109" y="82"/>
                  </a:cubicBezTo>
                  <a:cubicBezTo>
                    <a:pt x="1" y="163"/>
                    <a:pt x="1" y="299"/>
                    <a:pt x="109" y="407"/>
                  </a:cubicBezTo>
                  <a:cubicBezTo>
                    <a:pt x="150" y="461"/>
                    <a:pt x="204" y="488"/>
                    <a:pt x="262" y="488"/>
                  </a:cubicBezTo>
                  <a:cubicBezTo>
                    <a:pt x="319" y="488"/>
                    <a:pt x="380" y="461"/>
                    <a:pt x="435" y="407"/>
                  </a:cubicBezTo>
                  <a:cubicBezTo>
                    <a:pt x="543" y="299"/>
                    <a:pt x="543" y="163"/>
                    <a:pt x="435" y="82"/>
                  </a:cubicBezTo>
                  <a:cubicBezTo>
                    <a:pt x="380" y="27"/>
                    <a:pt x="319" y="0"/>
                    <a:pt x="2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 name="Google Shape;61;p4"/>
            <p:cNvSpPr/>
            <p:nvPr/>
          </p:nvSpPr>
          <p:spPr>
            <a:xfrm>
              <a:off x="7994524" y="3186027"/>
              <a:ext cx="31385" cy="159451"/>
            </a:xfrm>
            <a:custGeom>
              <a:avLst/>
              <a:gdLst/>
              <a:ahLst/>
              <a:cxnLst/>
              <a:rect l="l" t="t" r="r" b="b"/>
              <a:pathLst>
                <a:path w="435" h="2210" extrusionOk="0">
                  <a:moveTo>
                    <a:pt x="208" y="0"/>
                  </a:moveTo>
                  <a:cubicBezTo>
                    <a:pt x="148" y="0"/>
                    <a:pt x="88" y="34"/>
                    <a:pt x="28" y="94"/>
                  </a:cubicBezTo>
                  <a:cubicBezTo>
                    <a:pt x="1" y="148"/>
                    <a:pt x="1" y="175"/>
                    <a:pt x="1" y="229"/>
                  </a:cubicBezTo>
                  <a:lnTo>
                    <a:pt x="109" y="2209"/>
                  </a:lnTo>
                  <a:lnTo>
                    <a:pt x="299" y="2209"/>
                  </a:lnTo>
                  <a:lnTo>
                    <a:pt x="435" y="175"/>
                  </a:lnTo>
                  <a:cubicBezTo>
                    <a:pt x="359" y="54"/>
                    <a:pt x="283" y="0"/>
                    <a:pt x="2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4"/>
            <p:cNvSpPr/>
            <p:nvPr/>
          </p:nvSpPr>
          <p:spPr>
            <a:xfrm>
              <a:off x="7986732" y="3333648"/>
              <a:ext cx="43146" cy="43362"/>
            </a:xfrm>
            <a:custGeom>
              <a:avLst/>
              <a:gdLst/>
              <a:ahLst/>
              <a:cxnLst/>
              <a:rect l="l" t="t" r="r" b="b"/>
              <a:pathLst>
                <a:path w="598" h="601" extrusionOk="0">
                  <a:moveTo>
                    <a:pt x="299" y="1"/>
                  </a:moveTo>
                  <a:cubicBezTo>
                    <a:pt x="136" y="1"/>
                    <a:pt x="0" y="136"/>
                    <a:pt x="0" y="299"/>
                  </a:cubicBezTo>
                  <a:cubicBezTo>
                    <a:pt x="0" y="473"/>
                    <a:pt x="114" y="601"/>
                    <a:pt x="257" y="601"/>
                  </a:cubicBezTo>
                  <a:cubicBezTo>
                    <a:pt x="271" y="601"/>
                    <a:pt x="285" y="600"/>
                    <a:pt x="299" y="597"/>
                  </a:cubicBezTo>
                  <a:cubicBezTo>
                    <a:pt x="461" y="597"/>
                    <a:pt x="597" y="462"/>
                    <a:pt x="597" y="299"/>
                  </a:cubicBezTo>
                  <a:cubicBezTo>
                    <a:pt x="597" y="136"/>
                    <a:pt x="461" y="1"/>
                    <a:pt x="2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4"/>
            <p:cNvSpPr/>
            <p:nvPr/>
          </p:nvSpPr>
          <p:spPr>
            <a:xfrm>
              <a:off x="7849718" y="3163083"/>
              <a:ext cx="95599" cy="92352"/>
            </a:xfrm>
            <a:custGeom>
              <a:avLst/>
              <a:gdLst/>
              <a:ahLst/>
              <a:cxnLst/>
              <a:rect l="l" t="t" r="r" b="b"/>
              <a:pathLst>
                <a:path w="1325" h="1280" extrusionOk="0">
                  <a:moveTo>
                    <a:pt x="1133" y="1"/>
                  </a:moveTo>
                  <a:cubicBezTo>
                    <a:pt x="1118" y="1"/>
                    <a:pt x="1102" y="2"/>
                    <a:pt x="1086" y="5"/>
                  </a:cubicBezTo>
                  <a:cubicBezTo>
                    <a:pt x="1031" y="5"/>
                    <a:pt x="1004" y="5"/>
                    <a:pt x="977" y="59"/>
                  </a:cubicBezTo>
                  <a:lnTo>
                    <a:pt x="1" y="1171"/>
                  </a:lnTo>
                  <a:lnTo>
                    <a:pt x="82" y="1280"/>
                  </a:lnTo>
                  <a:lnTo>
                    <a:pt x="1275" y="249"/>
                  </a:lnTo>
                  <a:cubicBezTo>
                    <a:pt x="1324" y="103"/>
                    <a:pt x="1264" y="1"/>
                    <a:pt x="11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 name="Google Shape;64;p4"/>
            <p:cNvSpPr/>
            <p:nvPr/>
          </p:nvSpPr>
          <p:spPr>
            <a:xfrm>
              <a:off x="7830165" y="3239707"/>
              <a:ext cx="37229" cy="35281"/>
            </a:xfrm>
            <a:custGeom>
              <a:avLst/>
              <a:gdLst/>
              <a:ahLst/>
              <a:cxnLst/>
              <a:rect l="l" t="t" r="r" b="b"/>
              <a:pathLst>
                <a:path w="516" h="489" extrusionOk="0">
                  <a:moveTo>
                    <a:pt x="231" y="1"/>
                  </a:moveTo>
                  <a:cubicBezTo>
                    <a:pt x="170" y="1"/>
                    <a:pt x="109" y="28"/>
                    <a:pt x="55" y="82"/>
                  </a:cubicBezTo>
                  <a:cubicBezTo>
                    <a:pt x="0" y="164"/>
                    <a:pt x="0" y="299"/>
                    <a:pt x="55" y="408"/>
                  </a:cubicBezTo>
                  <a:cubicBezTo>
                    <a:pt x="109" y="462"/>
                    <a:pt x="170" y="489"/>
                    <a:pt x="231" y="489"/>
                  </a:cubicBezTo>
                  <a:cubicBezTo>
                    <a:pt x="292" y="489"/>
                    <a:pt x="353" y="462"/>
                    <a:pt x="407" y="408"/>
                  </a:cubicBezTo>
                  <a:cubicBezTo>
                    <a:pt x="516" y="299"/>
                    <a:pt x="516" y="164"/>
                    <a:pt x="407" y="82"/>
                  </a:cubicBezTo>
                  <a:cubicBezTo>
                    <a:pt x="353" y="28"/>
                    <a:pt x="292" y="1"/>
                    <a:pt x="2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 name="Google Shape;65;p4"/>
            <p:cNvSpPr/>
            <p:nvPr/>
          </p:nvSpPr>
          <p:spPr>
            <a:xfrm>
              <a:off x="7751882" y="3098797"/>
              <a:ext cx="160534" cy="31385"/>
            </a:xfrm>
            <a:custGeom>
              <a:avLst/>
              <a:gdLst/>
              <a:ahLst/>
              <a:cxnLst/>
              <a:rect l="l" t="t" r="r" b="b"/>
              <a:pathLst>
                <a:path w="2225" h="435" extrusionOk="0">
                  <a:moveTo>
                    <a:pt x="1953" y="1"/>
                  </a:moveTo>
                  <a:lnTo>
                    <a:pt x="0" y="136"/>
                  </a:lnTo>
                  <a:lnTo>
                    <a:pt x="0" y="299"/>
                  </a:lnTo>
                  <a:lnTo>
                    <a:pt x="2035" y="435"/>
                  </a:lnTo>
                  <a:cubicBezTo>
                    <a:pt x="2225" y="299"/>
                    <a:pt x="2225" y="164"/>
                    <a:pt x="2089" y="28"/>
                  </a:cubicBezTo>
                  <a:cubicBezTo>
                    <a:pt x="2062" y="1"/>
                    <a:pt x="2035" y="1"/>
                    <a:pt x="195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4"/>
            <p:cNvSpPr/>
            <p:nvPr/>
          </p:nvSpPr>
          <p:spPr>
            <a:xfrm>
              <a:off x="7716672" y="3091005"/>
              <a:ext cx="45094" cy="43146"/>
            </a:xfrm>
            <a:custGeom>
              <a:avLst/>
              <a:gdLst/>
              <a:ahLst/>
              <a:cxnLst/>
              <a:rect l="l" t="t" r="r" b="b"/>
              <a:pathLst>
                <a:path w="625" h="598" extrusionOk="0">
                  <a:moveTo>
                    <a:pt x="326" y="0"/>
                  </a:moveTo>
                  <a:cubicBezTo>
                    <a:pt x="136" y="0"/>
                    <a:pt x="0" y="136"/>
                    <a:pt x="0" y="299"/>
                  </a:cubicBezTo>
                  <a:cubicBezTo>
                    <a:pt x="0" y="461"/>
                    <a:pt x="136" y="597"/>
                    <a:pt x="326" y="597"/>
                  </a:cubicBezTo>
                  <a:cubicBezTo>
                    <a:pt x="488" y="597"/>
                    <a:pt x="624" y="461"/>
                    <a:pt x="624" y="299"/>
                  </a:cubicBezTo>
                  <a:cubicBezTo>
                    <a:pt x="624" y="136"/>
                    <a:pt x="488" y="0"/>
                    <a:pt x="3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 name="Google Shape;67;p4"/>
            <p:cNvSpPr/>
            <p:nvPr/>
          </p:nvSpPr>
          <p:spPr>
            <a:xfrm>
              <a:off x="7843874" y="2953990"/>
              <a:ext cx="91198" cy="93290"/>
            </a:xfrm>
            <a:custGeom>
              <a:avLst/>
              <a:gdLst/>
              <a:ahLst/>
              <a:cxnLst/>
              <a:rect l="l" t="t" r="r" b="b"/>
              <a:pathLst>
                <a:path w="1264" h="1293" extrusionOk="0">
                  <a:moveTo>
                    <a:pt x="82" y="1"/>
                  </a:moveTo>
                  <a:lnTo>
                    <a:pt x="0" y="55"/>
                  </a:lnTo>
                  <a:lnTo>
                    <a:pt x="1004" y="1276"/>
                  </a:lnTo>
                  <a:cubicBezTo>
                    <a:pt x="1038" y="1287"/>
                    <a:pt x="1069" y="1292"/>
                    <a:pt x="1098" y="1292"/>
                  </a:cubicBezTo>
                  <a:cubicBezTo>
                    <a:pt x="1205" y="1292"/>
                    <a:pt x="1264" y="1214"/>
                    <a:pt x="1221" y="1086"/>
                  </a:cubicBezTo>
                  <a:cubicBezTo>
                    <a:pt x="1221" y="1059"/>
                    <a:pt x="1221" y="1004"/>
                    <a:pt x="1194" y="977"/>
                  </a:cubicBezTo>
                  <a:lnTo>
                    <a:pt x="8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 name="Google Shape;68;p4"/>
            <p:cNvSpPr/>
            <p:nvPr/>
          </p:nvSpPr>
          <p:spPr>
            <a:xfrm>
              <a:off x="7820353" y="2935448"/>
              <a:ext cx="39250" cy="34271"/>
            </a:xfrm>
            <a:custGeom>
              <a:avLst/>
              <a:gdLst/>
              <a:ahLst/>
              <a:cxnLst/>
              <a:rect l="l" t="t" r="r" b="b"/>
              <a:pathLst>
                <a:path w="544" h="475" extrusionOk="0">
                  <a:moveTo>
                    <a:pt x="262" y="0"/>
                  </a:moveTo>
                  <a:cubicBezTo>
                    <a:pt x="204" y="0"/>
                    <a:pt x="150" y="14"/>
                    <a:pt x="109" y="41"/>
                  </a:cubicBezTo>
                  <a:cubicBezTo>
                    <a:pt x="1" y="149"/>
                    <a:pt x="1" y="285"/>
                    <a:pt x="109" y="393"/>
                  </a:cubicBezTo>
                  <a:cubicBezTo>
                    <a:pt x="150" y="448"/>
                    <a:pt x="204" y="475"/>
                    <a:pt x="262" y="475"/>
                  </a:cubicBezTo>
                  <a:cubicBezTo>
                    <a:pt x="319" y="475"/>
                    <a:pt x="380" y="448"/>
                    <a:pt x="435" y="393"/>
                  </a:cubicBezTo>
                  <a:cubicBezTo>
                    <a:pt x="543" y="285"/>
                    <a:pt x="543" y="149"/>
                    <a:pt x="435" y="41"/>
                  </a:cubicBezTo>
                  <a:cubicBezTo>
                    <a:pt x="380" y="14"/>
                    <a:pt x="319" y="0"/>
                    <a:pt x="2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 name="Google Shape;69;p4"/>
            <p:cNvSpPr/>
            <p:nvPr/>
          </p:nvSpPr>
          <p:spPr>
            <a:xfrm>
              <a:off x="7951522" y="3034006"/>
              <a:ext cx="45022" cy="45310"/>
            </a:xfrm>
            <a:custGeom>
              <a:avLst/>
              <a:gdLst/>
              <a:ahLst/>
              <a:cxnLst/>
              <a:rect l="l" t="t" r="r" b="b"/>
              <a:pathLst>
                <a:path w="624" h="628" extrusionOk="0">
                  <a:moveTo>
                    <a:pt x="361" y="1"/>
                  </a:moveTo>
                  <a:cubicBezTo>
                    <a:pt x="350" y="1"/>
                    <a:pt x="338" y="2"/>
                    <a:pt x="326" y="4"/>
                  </a:cubicBezTo>
                  <a:cubicBezTo>
                    <a:pt x="136" y="4"/>
                    <a:pt x="0" y="139"/>
                    <a:pt x="0" y="302"/>
                  </a:cubicBezTo>
                  <a:cubicBezTo>
                    <a:pt x="0" y="492"/>
                    <a:pt x="136" y="628"/>
                    <a:pt x="326" y="628"/>
                  </a:cubicBezTo>
                  <a:cubicBezTo>
                    <a:pt x="488" y="628"/>
                    <a:pt x="624" y="492"/>
                    <a:pt x="624" y="302"/>
                  </a:cubicBezTo>
                  <a:cubicBezTo>
                    <a:pt x="624" y="151"/>
                    <a:pt x="508" y="1"/>
                    <a:pt x="3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4"/>
            <p:cNvSpPr/>
            <p:nvPr/>
          </p:nvSpPr>
          <p:spPr>
            <a:xfrm>
              <a:off x="8016097" y="3120370"/>
              <a:ext cx="29365" cy="29437"/>
            </a:xfrm>
            <a:custGeom>
              <a:avLst/>
              <a:gdLst/>
              <a:ahLst/>
              <a:cxnLst/>
              <a:rect l="l" t="t" r="r" b="b"/>
              <a:pathLst>
                <a:path w="407" h="408" extrusionOk="0">
                  <a:moveTo>
                    <a:pt x="190" y="0"/>
                  </a:moveTo>
                  <a:cubicBezTo>
                    <a:pt x="109" y="0"/>
                    <a:pt x="0" y="82"/>
                    <a:pt x="0" y="190"/>
                  </a:cubicBezTo>
                  <a:cubicBezTo>
                    <a:pt x="0" y="299"/>
                    <a:pt x="109" y="407"/>
                    <a:pt x="190" y="407"/>
                  </a:cubicBezTo>
                  <a:cubicBezTo>
                    <a:pt x="299" y="407"/>
                    <a:pt x="407" y="299"/>
                    <a:pt x="407" y="190"/>
                  </a:cubicBezTo>
                  <a:cubicBezTo>
                    <a:pt x="407" y="54"/>
                    <a:pt x="326" y="0"/>
                    <a:pt x="1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4"/>
            <p:cNvSpPr/>
            <p:nvPr/>
          </p:nvSpPr>
          <p:spPr>
            <a:xfrm>
              <a:off x="7945606" y="3125854"/>
              <a:ext cx="13781" cy="16089"/>
            </a:xfrm>
            <a:custGeom>
              <a:avLst/>
              <a:gdLst/>
              <a:ahLst/>
              <a:cxnLst/>
              <a:rect l="l" t="t" r="r" b="b"/>
              <a:pathLst>
                <a:path w="191" h="223" extrusionOk="0">
                  <a:moveTo>
                    <a:pt x="112" y="0"/>
                  </a:moveTo>
                  <a:cubicBezTo>
                    <a:pt x="103" y="0"/>
                    <a:pt x="93" y="2"/>
                    <a:pt x="82" y="6"/>
                  </a:cubicBezTo>
                  <a:cubicBezTo>
                    <a:pt x="55" y="6"/>
                    <a:pt x="1" y="60"/>
                    <a:pt x="1" y="114"/>
                  </a:cubicBezTo>
                  <a:cubicBezTo>
                    <a:pt x="1" y="168"/>
                    <a:pt x="28" y="223"/>
                    <a:pt x="82" y="223"/>
                  </a:cubicBezTo>
                  <a:cubicBezTo>
                    <a:pt x="136" y="223"/>
                    <a:pt x="191" y="195"/>
                    <a:pt x="191" y="114"/>
                  </a:cubicBezTo>
                  <a:cubicBezTo>
                    <a:pt x="191" y="67"/>
                    <a:pt x="170" y="0"/>
                    <a:pt x="1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 name="Google Shape;72;p4"/>
            <p:cNvSpPr/>
            <p:nvPr/>
          </p:nvSpPr>
          <p:spPr>
            <a:xfrm>
              <a:off x="8037598" y="3055795"/>
              <a:ext cx="13781" cy="15729"/>
            </a:xfrm>
            <a:custGeom>
              <a:avLst/>
              <a:gdLst/>
              <a:ahLst/>
              <a:cxnLst/>
              <a:rect l="l" t="t" r="r" b="b"/>
              <a:pathLst>
                <a:path w="191" h="218" extrusionOk="0">
                  <a:moveTo>
                    <a:pt x="109" y="0"/>
                  </a:moveTo>
                  <a:cubicBezTo>
                    <a:pt x="55" y="0"/>
                    <a:pt x="1" y="54"/>
                    <a:pt x="1" y="109"/>
                  </a:cubicBezTo>
                  <a:cubicBezTo>
                    <a:pt x="1" y="136"/>
                    <a:pt x="28" y="217"/>
                    <a:pt x="109" y="217"/>
                  </a:cubicBezTo>
                  <a:cubicBezTo>
                    <a:pt x="136" y="217"/>
                    <a:pt x="190" y="190"/>
                    <a:pt x="190" y="109"/>
                  </a:cubicBezTo>
                  <a:cubicBezTo>
                    <a:pt x="190" y="54"/>
                    <a:pt x="163" y="0"/>
                    <a:pt x="1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3" name="Google Shape;73;p4"/>
          <p:cNvGrpSpPr/>
          <p:nvPr/>
        </p:nvGrpSpPr>
        <p:grpSpPr>
          <a:xfrm>
            <a:off x="10954650" y="2895509"/>
            <a:ext cx="1070373" cy="1066979"/>
            <a:chOff x="7716672" y="2820944"/>
            <a:chExt cx="557796" cy="556065"/>
          </a:xfrm>
        </p:grpSpPr>
        <p:sp>
          <p:nvSpPr>
            <p:cNvPr id="74" name="Google Shape;74;p4"/>
            <p:cNvSpPr/>
            <p:nvPr/>
          </p:nvSpPr>
          <p:spPr>
            <a:xfrm>
              <a:off x="8008233" y="2912937"/>
              <a:ext cx="66594" cy="118903"/>
            </a:xfrm>
            <a:custGeom>
              <a:avLst/>
              <a:gdLst/>
              <a:ahLst/>
              <a:cxnLst/>
              <a:rect l="l" t="t" r="r" b="b"/>
              <a:pathLst>
                <a:path w="923" h="1648" extrusionOk="0">
                  <a:moveTo>
                    <a:pt x="814" y="0"/>
                  </a:moveTo>
                  <a:lnTo>
                    <a:pt x="1" y="1438"/>
                  </a:lnTo>
                  <a:cubicBezTo>
                    <a:pt x="21" y="1581"/>
                    <a:pt x="88" y="1647"/>
                    <a:pt x="179" y="1647"/>
                  </a:cubicBezTo>
                  <a:cubicBezTo>
                    <a:pt x="208" y="1647"/>
                    <a:pt x="239" y="1641"/>
                    <a:pt x="272" y="1628"/>
                  </a:cubicBezTo>
                  <a:cubicBezTo>
                    <a:pt x="299" y="1628"/>
                    <a:pt x="353" y="1573"/>
                    <a:pt x="353" y="1546"/>
                  </a:cubicBezTo>
                  <a:lnTo>
                    <a:pt x="923" y="54"/>
                  </a:lnTo>
                  <a:lnTo>
                    <a:pt x="81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 name="Google Shape;75;p4"/>
            <p:cNvSpPr/>
            <p:nvPr/>
          </p:nvSpPr>
          <p:spPr>
            <a:xfrm>
              <a:off x="8051307" y="2888766"/>
              <a:ext cx="43146" cy="36652"/>
            </a:xfrm>
            <a:custGeom>
              <a:avLst/>
              <a:gdLst/>
              <a:ahLst/>
              <a:cxnLst/>
              <a:rect l="l" t="t" r="r" b="b"/>
              <a:pathLst>
                <a:path w="598" h="508" extrusionOk="0">
                  <a:moveTo>
                    <a:pt x="290" y="0"/>
                  </a:moveTo>
                  <a:cubicBezTo>
                    <a:pt x="188" y="0"/>
                    <a:pt x="97" y="40"/>
                    <a:pt x="55" y="145"/>
                  </a:cubicBezTo>
                  <a:cubicBezTo>
                    <a:pt x="0" y="281"/>
                    <a:pt x="55" y="416"/>
                    <a:pt x="190" y="498"/>
                  </a:cubicBezTo>
                  <a:cubicBezTo>
                    <a:pt x="221" y="504"/>
                    <a:pt x="251" y="507"/>
                    <a:pt x="281" y="507"/>
                  </a:cubicBezTo>
                  <a:cubicBezTo>
                    <a:pt x="383" y="507"/>
                    <a:pt x="474" y="467"/>
                    <a:pt x="516" y="362"/>
                  </a:cubicBezTo>
                  <a:cubicBezTo>
                    <a:pt x="597" y="227"/>
                    <a:pt x="516" y="91"/>
                    <a:pt x="380" y="10"/>
                  </a:cubicBezTo>
                  <a:cubicBezTo>
                    <a:pt x="350" y="4"/>
                    <a:pt x="319" y="0"/>
                    <a:pt x="2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 name="Google Shape;76;p4"/>
            <p:cNvSpPr/>
            <p:nvPr/>
          </p:nvSpPr>
          <p:spPr>
            <a:xfrm>
              <a:off x="8059099" y="3032274"/>
              <a:ext cx="95960" cy="43146"/>
            </a:xfrm>
            <a:custGeom>
              <a:avLst/>
              <a:gdLst/>
              <a:ahLst/>
              <a:cxnLst/>
              <a:rect l="l" t="t" r="r" b="b"/>
              <a:pathLst>
                <a:path w="1330" h="598" extrusionOk="0">
                  <a:moveTo>
                    <a:pt x="1303" y="1"/>
                  </a:moveTo>
                  <a:lnTo>
                    <a:pt x="82" y="380"/>
                  </a:lnTo>
                  <a:cubicBezTo>
                    <a:pt x="1" y="516"/>
                    <a:pt x="1" y="570"/>
                    <a:pt x="136" y="597"/>
                  </a:cubicBezTo>
                  <a:lnTo>
                    <a:pt x="218" y="597"/>
                  </a:lnTo>
                  <a:lnTo>
                    <a:pt x="1330" y="109"/>
                  </a:lnTo>
                  <a:lnTo>
                    <a:pt x="130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 name="Google Shape;77;p4"/>
            <p:cNvSpPr/>
            <p:nvPr/>
          </p:nvSpPr>
          <p:spPr>
            <a:xfrm>
              <a:off x="8145247" y="3021812"/>
              <a:ext cx="29437" cy="25830"/>
            </a:xfrm>
            <a:custGeom>
              <a:avLst/>
              <a:gdLst/>
              <a:ahLst/>
              <a:cxnLst/>
              <a:rect l="l" t="t" r="r" b="b"/>
              <a:pathLst>
                <a:path w="408" h="358" extrusionOk="0">
                  <a:moveTo>
                    <a:pt x="212" y="0"/>
                  </a:moveTo>
                  <a:cubicBezTo>
                    <a:pt x="187" y="0"/>
                    <a:pt x="162" y="4"/>
                    <a:pt x="136" y="10"/>
                  </a:cubicBezTo>
                  <a:cubicBezTo>
                    <a:pt x="27" y="37"/>
                    <a:pt x="0" y="146"/>
                    <a:pt x="27" y="254"/>
                  </a:cubicBezTo>
                  <a:cubicBezTo>
                    <a:pt x="47" y="313"/>
                    <a:pt x="109" y="357"/>
                    <a:pt x="182" y="357"/>
                  </a:cubicBezTo>
                  <a:cubicBezTo>
                    <a:pt x="211" y="357"/>
                    <a:pt x="241" y="351"/>
                    <a:pt x="272" y="336"/>
                  </a:cubicBezTo>
                  <a:cubicBezTo>
                    <a:pt x="380" y="308"/>
                    <a:pt x="407" y="200"/>
                    <a:pt x="380" y="119"/>
                  </a:cubicBezTo>
                  <a:cubicBezTo>
                    <a:pt x="359" y="36"/>
                    <a:pt x="291" y="0"/>
                    <a:pt x="2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 name="Google Shape;78;p4"/>
            <p:cNvSpPr/>
            <p:nvPr/>
          </p:nvSpPr>
          <p:spPr>
            <a:xfrm>
              <a:off x="8063067" y="3112506"/>
              <a:ext cx="121356" cy="66594"/>
            </a:xfrm>
            <a:custGeom>
              <a:avLst/>
              <a:gdLst/>
              <a:ahLst/>
              <a:cxnLst/>
              <a:rect l="l" t="t" r="r" b="b"/>
              <a:pathLst>
                <a:path w="1682" h="923" extrusionOk="0">
                  <a:moveTo>
                    <a:pt x="217" y="1"/>
                  </a:moveTo>
                  <a:cubicBezTo>
                    <a:pt x="54" y="28"/>
                    <a:pt x="0" y="136"/>
                    <a:pt x="54" y="272"/>
                  </a:cubicBezTo>
                  <a:cubicBezTo>
                    <a:pt x="54" y="299"/>
                    <a:pt x="81" y="353"/>
                    <a:pt x="136" y="353"/>
                  </a:cubicBezTo>
                  <a:lnTo>
                    <a:pt x="1600" y="923"/>
                  </a:lnTo>
                  <a:lnTo>
                    <a:pt x="1682" y="814"/>
                  </a:lnTo>
                  <a:lnTo>
                    <a:pt x="21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4"/>
            <p:cNvSpPr/>
            <p:nvPr/>
          </p:nvSpPr>
          <p:spPr>
            <a:xfrm>
              <a:off x="8170644" y="3158826"/>
              <a:ext cx="39250" cy="37157"/>
            </a:xfrm>
            <a:custGeom>
              <a:avLst/>
              <a:gdLst/>
              <a:ahLst/>
              <a:cxnLst/>
              <a:rect l="l" t="t" r="r" b="b"/>
              <a:pathLst>
                <a:path w="544" h="515" extrusionOk="0">
                  <a:moveTo>
                    <a:pt x="263" y="0"/>
                  </a:moveTo>
                  <a:cubicBezTo>
                    <a:pt x="161" y="0"/>
                    <a:pt x="70" y="40"/>
                    <a:pt x="28" y="145"/>
                  </a:cubicBezTo>
                  <a:cubicBezTo>
                    <a:pt x="1" y="281"/>
                    <a:pt x="28" y="417"/>
                    <a:pt x="164" y="471"/>
                  </a:cubicBezTo>
                  <a:cubicBezTo>
                    <a:pt x="210" y="499"/>
                    <a:pt x="257" y="514"/>
                    <a:pt x="301" y="514"/>
                  </a:cubicBezTo>
                  <a:cubicBezTo>
                    <a:pt x="383" y="514"/>
                    <a:pt x="454" y="459"/>
                    <a:pt x="489" y="335"/>
                  </a:cubicBezTo>
                  <a:cubicBezTo>
                    <a:pt x="543" y="200"/>
                    <a:pt x="489" y="64"/>
                    <a:pt x="354" y="10"/>
                  </a:cubicBezTo>
                  <a:cubicBezTo>
                    <a:pt x="323" y="4"/>
                    <a:pt x="293"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 name="Google Shape;80;p4"/>
            <p:cNvSpPr/>
            <p:nvPr/>
          </p:nvSpPr>
          <p:spPr>
            <a:xfrm>
              <a:off x="8019993" y="3165248"/>
              <a:ext cx="45094" cy="94084"/>
            </a:xfrm>
            <a:custGeom>
              <a:avLst/>
              <a:gdLst/>
              <a:ahLst/>
              <a:cxnLst/>
              <a:rect l="l" t="t" r="r" b="b"/>
              <a:pathLst>
                <a:path w="625" h="1304" extrusionOk="0">
                  <a:moveTo>
                    <a:pt x="107" y="1"/>
                  </a:moveTo>
                  <a:cubicBezTo>
                    <a:pt x="62" y="1"/>
                    <a:pt x="31" y="34"/>
                    <a:pt x="0" y="111"/>
                  </a:cubicBezTo>
                  <a:lnTo>
                    <a:pt x="0" y="192"/>
                  </a:lnTo>
                  <a:lnTo>
                    <a:pt x="516" y="1304"/>
                  </a:lnTo>
                  <a:lnTo>
                    <a:pt x="624" y="1277"/>
                  </a:lnTo>
                  <a:lnTo>
                    <a:pt x="245" y="56"/>
                  </a:lnTo>
                  <a:cubicBezTo>
                    <a:pt x="185" y="21"/>
                    <a:pt x="142" y="1"/>
                    <a:pt x="1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4"/>
            <p:cNvSpPr/>
            <p:nvPr/>
          </p:nvSpPr>
          <p:spPr>
            <a:xfrm>
              <a:off x="8045463" y="3250747"/>
              <a:ext cx="29365" cy="26912"/>
            </a:xfrm>
            <a:custGeom>
              <a:avLst/>
              <a:gdLst/>
              <a:ahLst/>
              <a:cxnLst/>
              <a:rect l="l" t="t" r="r" b="b"/>
              <a:pathLst>
                <a:path w="407" h="373" extrusionOk="0">
                  <a:moveTo>
                    <a:pt x="208" y="1"/>
                  </a:moveTo>
                  <a:cubicBezTo>
                    <a:pt x="185" y="1"/>
                    <a:pt x="161" y="4"/>
                    <a:pt x="136" y="11"/>
                  </a:cubicBezTo>
                  <a:cubicBezTo>
                    <a:pt x="27" y="65"/>
                    <a:pt x="0" y="146"/>
                    <a:pt x="27" y="255"/>
                  </a:cubicBezTo>
                  <a:cubicBezTo>
                    <a:pt x="48" y="338"/>
                    <a:pt x="132" y="373"/>
                    <a:pt x="207" y="373"/>
                  </a:cubicBezTo>
                  <a:cubicBezTo>
                    <a:pt x="230" y="373"/>
                    <a:pt x="252" y="370"/>
                    <a:pt x="271" y="363"/>
                  </a:cubicBezTo>
                  <a:cubicBezTo>
                    <a:pt x="380" y="336"/>
                    <a:pt x="407" y="227"/>
                    <a:pt x="380" y="119"/>
                  </a:cubicBezTo>
                  <a:cubicBezTo>
                    <a:pt x="338" y="36"/>
                    <a:pt x="281" y="1"/>
                    <a:pt x="2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 name="Google Shape;82;p4"/>
            <p:cNvSpPr/>
            <p:nvPr/>
          </p:nvSpPr>
          <p:spPr>
            <a:xfrm>
              <a:off x="7918189" y="3169793"/>
              <a:ext cx="66667" cy="118903"/>
            </a:xfrm>
            <a:custGeom>
              <a:avLst/>
              <a:gdLst/>
              <a:ahLst/>
              <a:cxnLst/>
              <a:rect l="l" t="t" r="r" b="b"/>
              <a:pathLst>
                <a:path w="924" h="1648" extrusionOk="0">
                  <a:moveTo>
                    <a:pt x="744" y="0"/>
                  </a:moveTo>
                  <a:cubicBezTo>
                    <a:pt x="716" y="0"/>
                    <a:pt x="686" y="7"/>
                    <a:pt x="652" y="20"/>
                  </a:cubicBezTo>
                  <a:cubicBezTo>
                    <a:pt x="598" y="20"/>
                    <a:pt x="571" y="48"/>
                    <a:pt x="571" y="75"/>
                  </a:cubicBezTo>
                  <a:lnTo>
                    <a:pt x="1" y="1594"/>
                  </a:lnTo>
                  <a:lnTo>
                    <a:pt x="109" y="1648"/>
                  </a:lnTo>
                  <a:lnTo>
                    <a:pt x="923" y="183"/>
                  </a:lnTo>
                  <a:cubicBezTo>
                    <a:pt x="882" y="61"/>
                    <a:pt x="827" y="0"/>
                    <a:pt x="7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 name="Google Shape;83;p4"/>
            <p:cNvSpPr/>
            <p:nvPr/>
          </p:nvSpPr>
          <p:spPr>
            <a:xfrm>
              <a:off x="7898636" y="3276216"/>
              <a:ext cx="39250" cy="35570"/>
            </a:xfrm>
            <a:custGeom>
              <a:avLst/>
              <a:gdLst/>
              <a:ahLst/>
              <a:cxnLst/>
              <a:rect l="l" t="t" r="r" b="b"/>
              <a:pathLst>
                <a:path w="544" h="493" extrusionOk="0">
                  <a:moveTo>
                    <a:pt x="286" y="1"/>
                  </a:moveTo>
                  <a:cubicBezTo>
                    <a:pt x="177" y="1"/>
                    <a:pt x="70" y="41"/>
                    <a:pt x="28" y="146"/>
                  </a:cubicBezTo>
                  <a:cubicBezTo>
                    <a:pt x="1" y="281"/>
                    <a:pt x="28" y="417"/>
                    <a:pt x="163" y="471"/>
                  </a:cubicBezTo>
                  <a:cubicBezTo>
                    <a:pt x="198" y="485"/>
                    <a:pt x="234" y="492"/>
                    <a:pt x="267" y="492"/>
                  </a:cubicBezTo>
                  <a:cubicBezTo>
                    <a:pt x="364" y="492"/>
                    <a:pt x="449" y="436"/>
                    <a:pt x="489" y="336"/>
                  </a:cubicBezTo>
                  <a:cubicBezTo>
                    <a:pt x="543" y="200"/>
                    <a:pt x="489" y="64"/>
                    <a:pt x="380" y="10"/>
                  </a:cubicBezTo>
                  <a:cubicBezTo>
                    <a:pt x="350" y="4"/>
                    <a:pt x="318" y="1"/>
                    <a:pt x="2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 name="Google Shape;84;p4"/>
            <p:cNvSpPr/>
            <p:nvPr/>
          </p:nvSpPr>
          <p:spPr>
            <a:xfrm>
              <a:off x="7837957" y="3124266"/>
              <a:ext cx="94011" cy="45094"/>
            </a:xfrm>
            <a:custGeom>
              <a:avLst/>
              <a:gdLst/>
              <a:ahLst/>
              <a:cxnLst/>
              <a:rect l="l" t="t" r="r" b="b"/>
              <a:pathLst>
                <a:path w="1303" h="625" extrusionOk="0">
                  <a:moveTo>
                    <a:pt x="1113" y="0"/>
                  </a:moveTo>
                  <a:lnTo>
                    <a:pt x="1" y="516"/>
                  </a:lnTo>
                  <a:lnTo>
                    <a:pt x="28" y="624"/>
                  </a:lnTo>
                  <a:lnTo>
                    <a:pt x="1249" y="245"/>
                  </a:lnTo>
                  <a:cubicBezTo>
                    <a:pt x="1303" y="109"/>
                    <a:pt x="1303" y="55"/>
                    <a:pt x="1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 name="Google Shape;85;p4"/>
            <p:cNvSpPr/>
            <p:nvPr/>
          </p:nvSpPr>
          <p:spPr>
            <a:xfrm>
              <a:off x="7818405" y="3150962"/>
              <a:ext cx="29437" cy="26912"/>
            </a:xfrm>
            <a:custGeom>
              <a:avLst/>
              <a:gdLst/>
              <a:ahLst/>
              <a:cxnLst/>
              <a:rect l="l" t="t" r="r" b="b"/>
              <a:pathLst>
                <a:path w="408" h="373" extrusionOk="0">
                  <a:moveTo>
                    <a:pt x="197" y="0"/>
                  </a:moveTo>
                  <a:cubicBezTo>
                    <a:pt x="176" y="0"/>
                    <a:pt x="155" y="4"/>
                    <a:pt x="136" y="10"/>
                  </a:cubicBezTo>
                  <a:cubicBezTo>
                    <a:pt x="28" y="92"/>
                    <a:pt x="1" y="173"/>
                    <a:pt x="28" y="254"/>
                  </a:cubicBezTo>
                  <a:cubicBezTo>
                    <a:pt x="48" y="337"/>
                    <a:pt x="117" y="373"/>
                    <a:pt x="184" y="373"/>
                  </a:cubicBezTo>
                  <a:cubicBezTo>
                    <a:pt x="205" y="373"/>
                    <a:pt x="226" y="369"/>
                    <a:pt x="245" y="363"/>
                  </a:cubicBezTo>
                  <a:cubicBezTo>
                    <a:pt x="353" y="309"/>
                    <a:pt x="407" y="227"/>
                    <a:pt x="353" y="119"/>
                  </a:cubicBezTo>
                  <a:cubicBezTo>
                    <a:pt x="333" y="36"/>
                    <a:pt x="264" y="0"/>
                    <a:pt x="1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4"/>
            <p:cNvSpPr/>
            <p:nvPr/>
          </p:nvSpPr>
          <p:spPr>
            <a:xfrm>
              <a:off x="7808664" y="3022534"/>
              <a:ext cx="121356" cy="66594"/>
            </a:xfrm>
            <a:custGeom>
              <a:avLst/>
              <a:gdLst/>
              <a:ahLst/>
              <a:cxnLst/>
              <a:rect l="l" t="t" r="r" b="b"/>
              <a:pathLst>
                <a:path w="1682" h="923" extrusionOk="0">
                  <a:moveTo>
                    <a:pt x="54" y="0"/>
                  </a:moveTo>
                  <a:lnTo>
                    <a:pt x="0" y="109"/>
                  </a:lnTo>
                  <a:lnTo>
                    <a:pt x="1438" y="922"/>
                  </a:lnTo>
                  <a:cubicBezTo>
                    <a:pt x="1627" y="868"/>
                    <a:pt x="1682" y="787"/>
                    <a:pt x="1627" y="651"/>
                  </a:cubicBezTo>
                  <a:cubicBezTo>
                    <a:pt x="1627" y="597"/>
                    <a:pt x="1573" y="570"/>
                    <a:pt x="1546" y="570"/>
                  </a:cubicBezTo>
                  <a:lnTo>
                    <a:pt x="5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4"/>
            <p:cNvSpPr/>
            <p:nvPr/>
          </p:nvSpPr>
          <p:spPr>
            <a:xfrm>
              <a:off x="7783195" y="3004207"/>
              <a:ext cx="39177" cy="36652"/>
            </a:xfrm>
            <a:custGeom>
              <a:avLst/>
              <a:gdLst/>
              <a:ahLst/>
              <a:cxnLst/>
              <a:rect l="l" t="t" r="r" b="b"/>
              <a:pathLst>
                <a:path w="543" h="508" extrusionOk="0">
                  <a:moveTo>
                    <a:pt x="286" y="0"/>
                  </a:moveTo>
                  <a:cubicBezTo>
                    <a:pt x="177" y="0"/>
                    <a:pt x="70" y="40"/>
                    <a:pt x="28" y="146"/>
                  </a:cubicBezTo>
                  <a:cubicBezTo>
                    <a:pt x="0" y="281"/>
                    <a:pt x="28" y="417"/>
                    <a:pt x="163" y="498"/>
                  </a:cubicBezTo>
                  <a:cubicBezTo>
                    <a:pt x="194" y="504"/>
                    <a:pt x="224" y="508"/>
                    <a:pt x="254" y="508"/>
                  </a:cubicBezTo>
                  <a:cubicBezTo>
                    <a:pt x="357" y="508"/>
                    <a:pt x="453" y="468"/>
                    <a:pt x="516" y="363"/>
                  </a:cubicBezTo>
                  <a:cubicBezTo>
                    <a:pt x="543" y="227"/>
                    <a:pt x="516" y="91"/>
                    <a:pt x="380" y="10"/>
                  </a:cubicBezTo>
                  <a:cubicBezTo>
                    <a:pt x="350" y="4"/>
                    <a:pt x="318" y="0"/>
                    <a:pt x="2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4"/>
            <p:cNvSpPr/>
            <p:nvPr/>
          </p:nvSpPr>
          <p:spPr>
            <a:xfrm>
              <a:off x="7928001" y="2942230"/>
              <a:ext cx="43146" cy="92568"/>
            </a:xfrm>
            <a:custGeom>
              <a:avLst/>
              <a:gdLst/>
              <a:ahLst/>
              <a:cxnLst/>
              <a:rect l="l" t="t" r="r" b="b"/>
              <a:pathLst>
                <a:path w="598" h="1283" extrusionOk="0">
                  <a:moveTo>
                    <a:pt x="82" y="1"/>
                  </a:moveTo>
                  <a:lnTo>
                    <a:pt x="1" y="28"/>
                  </a:lnTo>
                  <a:lnTo>
                    <a:pt x="353" y="1249"/>
                  </a:lnTo>
                  <a:cubicBezTo>
                    <a:pt x="406" y="1270"/>
                    <a:pt x="450" y="1283"/>
                    <a:pt x="486" y="1283"/>
                  </a:cubicBezTo>
                  <a:cubicBezTo>
                    <a:pt x="544" y="1283"/>
                    <a:pt x="581" y="1250"/>
                    <a:pt x="597" y="1167"/>
                  </a:cubicBezTo>
                  <a:lnTo>
                    <a:pt x="597" y="1113"/>
                  </a:lnTo>
                  <a:lnTo>
                    <a:pt x="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 name="Google Shape;89;p4"/>
            <p:cNvSpPr/>
            <p:nvPr/>
          </p:nvSpPr>
          <p:spPr>
            <a:xfrm>
              <a:off x="7914293" y="2923976"/>
              <a:ext cx="31385" cy="25830"/>
            </a:xfrm>
            <a:custGeom>
              <a:avLst/>
              <a:gdLst/>
              <a:ahLst/>
              <a:cxnLst/>
              <a:rect l="l" t="t" r="r" b="b"/>
              <a:pathLst>
                <a:path w="435" h="358" extrusionOk="0">
                  <a:moveTo>
                    <a:pt x="224" y="0"/>
                  </a:moveTo>
                  <a:cubicBezTo>
                    <a:pt x="203" y="0"/>
                    <a:pt x="183" y="3"/>
                    <a:pt x="163" y="10"/>
                  </a:cubicBezTo>
                  <a:cubicBezTo>
                    <a:pt x="55" y="37"/>
                    <a:pt x="1" y="145"/>
                    <a:pt x="55" y="254"/>
                  </a:cubicBezTo>
                  <a:cubicBezTo>
                    <a:pt x="75" y="313"/>
                    <a:pt x="136" y="357"/>
                    <a:pt x="200" y="357"/>
                  </a:cubicBezTo>
                  <a:cubicBezTo>
                    <a:pt x="224" y="357"/>
                    <a:pt x="249" y="350"/>
                    <a:pt x="272" y="335"/>
                  </a:cubicBezTo>
                  <a:cubicBezTo>
                    <a:pt x="380" y="308"/>
                    <a:pt x="435" y="200"/>
                    <a:pt x="380" y="118"/>
                  </a:cubicBezTo>
                  <a:cubicBezTo>
                    <a:pt x="360" y="35"/>
                    <a:pt x="292" y="0"/>
                    <a:pt x="2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4"/>
            <p:cNvSpPr/>
            <p:nvPr/>
          </p:nvSpPr>
          <p:spPr>
            <a:xfrm>
              <a:off x="7861479" y="2965679"/>
              <a:ext cx="270130" cy="270202"/>
            </a:xfrm>
            <a:custGeom>
              <a:avLst/>
              <a:gdLst/>
              <a:ahLst/>
              <a:cxnLst/>
              <a:rect l="l" t="t" r="r" b="b"/>
              <a:pathLst>
                <a:path w="3744" h="3745" extrusionOk="0">
                  <a:moveTo>
                    <a:pt x="1922" y="1"/>
                  </a:moveTo>
                  <a:cubicBezTo>
                    <a:pt x="1905" y="1"/>
                    <a:pt x="1889" y="1"/>
                    <a:pt x="1872" y="1"/>
                  </a:cubicBezTo>
                  <a:cubicBezTo>
                    <a:pt x="841" y="1"/>
                    <a:pt x="0" y="815"/>
                    <a:pt x="0" y="1873"/>
                  </a:cubicBezTo>
                  <a:cubicBezTo>
                    <a:pt x="0" y="2877"/>
                    <a:pt x="814" y="3745"/>
                    <a:pt x="1872" y="3745"/>
                  </a:cubicBezTo>
                  <a:cubicBezTo>
                    <a:pt x="2875" y="3745"/>
                    <a:pt x="3743" y="2931"/>
                    <a:pt x="3743" y="1873"/>
                  </a:cubicBezTo>
                  <a:cubicBezTo>
                    <a:pt x="3743" y="832"/>
                    <a:pt x="2955" y="1"/>
                    <a:pt x="19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4"/>
            <p:cNvSpPr/>
            <p:nvPr/>
          </p:nvSpPr>
          <p:spPr>
            <a:xfrm>
              <a:off x="7967179" y="2856154"/>
              <a:ext cx="31385" cy="157648"/>
            </a:xfrm>
            <a:custGeom>
              <a:avLst/>
              <a:gdLst/>
              <a:ahLst/>
              <a:cxnLst/>
              <a:rect l="l" t="t" r="r" b="b"/>
              <a:pathLst>
                <a:path w="435" h="2185" extrusionOk="0">
                  <a:moveTo>
                    <a:pt x="136" y="1"/>
                  </a:moveTo>
                  <a:lnTo>
                    <a:pt x="0" y="2035"/>
                  </a:lnTo>
                  <a:cubicBezTo>
                    <a:pt x="74" y="2138"/>
                    <a:pt x="147" y="2185"/>
                    <a:pt x="221" y="2185"/>
                  </a:cubicBezTo>
                  <a:cubicBezTo>
                    <a:pt x="283" y="2185"/>
                    <a:pt x="345" y="2151"/>
                    <a:pt x="407" y="2089"/>
                  </a:cubicBezTo>
                  <a:cubicBezTo>
                    <a:pt x="434" y="2062"/>
                    <a:pt x="434" y="2035"/>
                    <a:pt x="434" y="1953"/>
                  </a:cubicBezTo>
                  <a:lnTo>
                    <a:pt x="29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4"/>
            <p:cNvSpPr/>
            <p:nvPr/>
          </p:nvSpPr>
          <p:spPr>
            <a:xfrm>
              <a:off x="7961263" y="2820944"/>
              <a:ext cx="45094" cy="45094"/>
            </a:xfrm>
            <a:custGeom>
              <a:avLst/>
              <a:gdLst/>
              <a:ahLst/>
              <a:cxnLst/>
              <a:rect l="l" t="t" r="r" b="b"/>
              <a:pathLst>
                <a:path w="625" h="625" extrusionOk="0">
                  <a:moveTo>
                    <a:pt x="326" y="0"/>
                  </a:moveTo>
                  <a:cubicBezTo>
                    <a:pt x="136" y="0"/>
                    <a:pt x="1" y="136"/>
                    <a:pt x="1" y="326"/>
                  </a:cubicBezTo>
                  <a:cubicBezTo>
                    <a:pt x="1" y="489"/>
                    <a:pt x="136" y="624"/>
                    <a:pt x="326" y="624"/>
                  </a:cubicBezTo>
                  <a:cubicBezTo>
                    <a:pt x="489" y="624"/>
                    <a:pt x="625" y="489"/>
                    <a:pt x="625" y="326"/>
                  </a:cubicBezTo>
                  <a:cubicBezTo>
                    <a:pt x="625" y="136"/>
                    <a:pt x="489" y="0"/>
                    <a:pt x="3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4"/>
            <p:cNvSpPr/>
            <p:nvPr/>
          </p:nvSpPr>
          <p:spPr>
            <a:xfrm>
              <a:off x="8047699" y="2946198"/>
              <a:ext cx="95671" cy="91053"/>
            </a:xfrm>
            <a:custGeom>
              <a:avLst/>
              <a:gdLst/>
              <a:ahLst/>
              <a:cxnLst/>
              <a:rect l="l" t="t" r="r" b="b"/>
              <a:pathLst>
                <a:path w="1326" h="1262" extrusionOk="0">
                  <a:moveTo>
                    <a:pt x="1217" y="0"/>
                  </a:moveTo>
                  <a:lnTo>
                    <a:pt x="23" y="1031"/>
                  </a:lnTo>
                  <a:cubicBezTo>
                    <a:pt x="1" y="1165"/>
                    <a:pt x="52" y="1262"/>
                    <a:pt x="162" y="1262"/>
                  </a:cubicBezTo>
                  <a:cubicBezTo>
                    <a:pt x="185" y="1262"/>
                    <a:pt x="211" y="1257"/>
                    <a:pt x="240" y="1248"/>
                  </a:cubicBezTo>
                  <a:cubicBezTo>
                    <a:pt x="267" y="1248"/>
                    <a:pt x="294" y="1248"/>
                    <a:pt x="349" y="1221"/>
                  </a:cubicBezTo>
                  <a:lnTo>
                    <a:pt x="1325" y="109"/>
                  </a:lnTo>
                  <a:lnTo>
                    <a:pt x="121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4"/>
            <p:cNvSpPr/>
            <p:nvPr/>
          </p:nvSpPr>
          <p:spPr>
            <a:xfrm>
              <a:off x="8123674" y="2926573"/>
              <a:ext cx="39250" cy="35353"/>
            </a:xfrm>
            <a:custGeom>
              <a:avLst/>
              <a:gdLst/>
              <a:ahLst/>
              <a:cxnLst/>
              <a:rect l="l" t="t" r="r" b="b"/>
              <a:pathLst>
                <a:path w="544" h="490" extrusionOk="0">
                  <a:moveTo>
                    <a:pt x="262" y="1"/>
                  </a:moveTo>
                  <a:cubicBezTo>
                    <a:pt x="204" y="1"/>
                    <a:pt x="150" y="28"/>
                    <a:pt x="109" y="82"/>
                  </a:cubicBezTo>
                  <a:cubicBezTo>
                    <a:pt x="1" y="164"/>
                    <a:pt x="1" y="299"/>
                    <a:pt x="109" y="408"/>
                  </a:cubicBezTo>
                  <a:cubicBezTo>
                    <a:pt x="150" y="462"/>
                    <a:pt x="204" y="489"/>
                    <a:pt x="262" y="489"/>
                  </a:cubicBezTo>
                  <a:cubicBezTo>
                    <a:pt x="320" y="489"/>
                    <a:pt x="381" y="462"/>
                    <a:pt x="435" y="408"/>
                  </a:cubicBezTo>
                  <a:cubicBezTo>
                    <a:pt x="543" y="299"/>
                    <a:pt x="543" y="164"/>
                    <a:pt x="435" y="82"/>
                  </a:cubicBezTo>
                  <a:cubicBezTo>
                    <a:pt x="381" y="28"/>
                    <a:pt x="320" y="1"/>
                    <a:pt x="2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4"/>
            <p:cNvSpPr/>
            <p:nvPr/>
          </p:nvSpPr>
          <p:spPr>
            <a:xfrm>
              <a:off x="8078724" y="3071452"/>
              <a:ext cx="162482" cy="31385"/>
            </a:xfrm>
            <a:custGeom>
              <a:avLst/>
              <a:gdLst/>
              <a:ahLst/>
              <a:cxnLst/>
              <a:rect l="l" t="t" r="r" b="b"/>
              <a:pathLst>
                <a:path w="2252" h="435" extrusionOk="0">
                  <a:moveTo>
                    <a:pt x="217" y="0"/>
                  </a:moveTo>
                  <a:cubicBezTo>
                    <a:pt x="0" y="136"/>
                    <a:pt x="0" y="271"/>
                    <a:pt x="136" y="407"/>
                  </a:cubicBezTo>
                  <a:cubicBezTo>
                    <a:pt x="190" y="434"/>
                    <a:pt x="217" y="434"/>
                    <a:pt x="271" y="434"/>
                  </a:cubicBezTo>
                  <a:lnTo>
                    <a:pt x="2251" y="298"/>
                  </a:lnTo>
                  <a:lnTo>
                    <a:pt x="2251" y="136"/>
                  </a:lnTo>
                  <a:lnTo>
                    <a:pt x="21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 name="Google Shape;96;p4"/>
            <p:cNvSpPr/>
            <p:nvPr/>
          </p:nvSpPr>
          <p:spPr>
            <a:xfrm>
              <a:off x="8229374" y="3065536"/>
              <a:ext cx="45094" cy="45094"/>
            </a:xfrm>
            <a:custGeom>
              <a:avLst/>
              <a:gdLst/>
              <a:ahLst/>
              <a:cxnLst/>
              <a:rect l="l" t="t" r="r" b="b"/>
              <a:pathLst>
                <a:path w="625" h="625" extrusionOk="0">
                  <a:moveTo>
                    <a:pt x="299" y="1"/>
                  </a:moveTo>
                  <a:cubicBezTo>
                    <a:pt x="136" y="1"/>
                    <a:pt x="1" y="136"/>
                    <a:pt x="1" y="326"/>
                  </a:cubicBezTo>
                  <a:cubicBezTo>
                    <a:pt x="1" y="489"/>
                    <a:pt x="136" y="625"/>
                    <a:pt x="299" y="625"/>
                  </a:cubicBezTo>
                  <a:cubicBezTo>
                    <a:pt x="462" y="625"/>
                    <a:pt x="624" y="489"/>
                    <a:pt x="597" y="326"/>
                  </a:cubicBezTo>
                  <a:cubicBezTo>
                    <a:pt x="597" y="136"/>
                    <a:pt x="462" y="1"/>
                    <a:pt x="2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4"/>
            <p:cNvSpPr/>
            <p:nvPr/>
          </p:nvSpPr>
          <p:spPr>
            <a:xfrm>
              <a:off x="8057440" y="3153271"/>
              <a:ext cx="89827" cy="94372"/>
            </a:xfrm>
            <a:custGeom>
              <a:avLst/>
              <a:gdLst/>
              <a:ahLst/>
              <a:cxnLst/>
              <a:rect l="l" t="t" r="r" b="b"/>
              <a:pathLst>
                <a:path w="1245" h="1308" extrusionOk="0">
                  <a:moveTo>
                    <a:pt x="209" y="0"/>
                  </a:moveTo>
                  <a:cubicBezTo>
                    <a:pt x="80" y="0"/>
                    <a:pt x="0" y="80"/>
                    <a:pt x="24" y="222"/>
                  </a:cubicBezTo>
                  <a:cubicBezTo>
                    <a:pt x="24" y="249"/>
                    <a:pt x="24" y="277"/>
                    <a:pt x="78" y="331"/>
                  </a:cubicBezTo>
                  <a:lnTo>
                    <a:pt x="1190" y="1307"/>
                  </a:lnTo>
                  <a:lnTo>
                    <a:pt x="1244" y="1199"/>
                  </a:lnTo>
                  <a:lnTo>
                    <a:pt x="268" y="5"/>
                  </a:lnTo>
                  <a:cubicBezTo>
                    <a:pt x="247" y="2"/>
                    <a:pt x="228" y="0"/>
                    <a:pt x="2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4"/>
            <p:cNvSpPr/>
            <p:nvPr/>
          </p:nvSpPr>
          <p:spPr>
            <a:xfrm>
              <a:off x="8133486" y="3229967"/>
              <a:ext cx="39250" cy="35281"/>
            </a:xfrm>
            <a:custGeom>
              <a:avLst/>
              <a:gdLst/>
              <a:ahLst/>
              <a:cxnLst/>
              <a:rect l="l" t="t" r="r" b="b"/>
              <a:pathLst>
                <a:path w="544" h="489" extrusionOk="0">
                  <a:moveTo>
                    <a:pt x="262" y="0"/>
                  </a:moveTo>
                  <a:cubicBezTo>
                    <a:pt x="204" y="0"/>
                    <a:pt x="150" y="27"/>
                    <a:pt x="109" y="82"/>
                  </a:cubicBezTo>
                  <a:cubicBezTo>
                    <a:pt x="1" y="163"/>
                    <a:pt x="1" y="299"/>
                    <a:pt x="109" y="407"/>
                  </a:cubicBezTo>
                  <a:cubicBezTo>
                    <a:pt x="150" y="461"/>
                    <a:pt x="204" y="488"/>
                    <a:pt x="262" y="488"/>
                  </a:cubicBezTo>
                  <a:cubicBezTo>
                    <a:pt x="319" y="488"/>
                    <a:pt x="380" y="461"/>
                    <a:pt x="435" y="407"/>
                  </a:cubicBezTo>
                  <a:cubicBezTo>
                    <a:pt x="543" y="299"/>
                    <a:pt x="543" y="163"/>
                    <a:pt x="435" y="82"/>
                  </a:cubicBezTo>
                  <a:cubicBezTo>
                    <a:pt x="380" y="27"/>
                    <a:pt x="319" y="0"/>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4"/>
            <p:cNvSpPr/>
            <p:nvPr/>
          </p:nvSpPr>
          <p:spPr>
            <a:xfrm>
              <a:off x="7994524" y="3186027"/>
              <a:ext cx="31385" cy="159451"/>
            </a:xfrm>
            <a:custGeom>
              <a:avLst/>
              <a:gdLst/>
              <a:ahLst/>
              <a:cxnLst/>
              <a:rect l="l" t="t" r="r" b="b"/>
              <a:pathLst>
                <a:path w="435" h="2210" extrusionOk="0">
                  <a:moveTo>
                    <a:pt x="208" y="0"/>
                  </a:moveTo>
                  <a:cubicBezTo>
                    <a:pt x="148" y="0"/>
                    <a:pt x="88" y="34"/>
                    <a:pt x="28" y="94"/>
                  </a:cubicBezTo>
                  <a:cubicBezTo>
                    <a:pt x="1" y="148"/>
                    <a:pt x="1" y="175"/>
                    <a:pt x="1" y="229"/>
                  </a:cubicBezTo>
                  <a:lnTo>
                    <a:pt x="109" y="2209"/>
                  </a:lnTo>
                  <a:lnTo>
                    <a:pt x="299" y="2209"/>
                  </a:lnTo>
                  <a:lnTo>
                    <a:pt x="435" y="175"/>
                  </a:lnTo>
                  <a:cubicBezTo>
                    <a:pt x="359" y="54"/>
                    <a:pt x="283" y="0"/>
                    <a:pt x="2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 name="Google Shape;100;p4"/>
            <p:cNvSpPr/>
            <p:nvPr/>
          </p:nvSpPr>
          <p:spPr>
            <a:xfrm>
              <a:off x="7986732" y="3333648"/>
              <a:ext cx="43146" cy="43362"/>
            </a:xfrm>
            <a:custGeom>
              <a:avLst/>
              <a:gdLst/>
              <a:ahLst/>
              <a:cxnLst/>
              <a:rect l="l" t="t" r="r" b="b"/>
              <a:pathLst>
                <a:path w="598" h="601" extrusionOk="0">
                  <a:moveTo>
                    <a:pt x="299" y="1"/>
                  </a:moveTo>
                  <a:cubicBezTo>
                    <a:pt x="136" y="1"/>
                    <a:pt x="0" y="136"/>
                    <a:pt x="0" y="299"/>
                  </a:cubicBezTo>
                  <a:cubicBezTo>
                    <a:pt x="0" y="473"/>
                    <a:pt x="114" y="601"/>
                    <a:pt x="257" y="601"/>
                  </a:cubicBezTo>
                  <a:cubicBezTo>
                    <a:pt x="271" y="601"/>
                    <a:pt x="285" y="600"/>
                    <a:pt x="299" y="597"/>
                  </a:cubicBezTo>
                  <a:cubicBezTo>
                    <a:pt x="461" y="597"/>
                    <a:pt x="597" y="462"/>
                    <a:pt x="597" y="299"/>
                  </a:cubicBezTo>
                  <a:cubicBezTo>
                    <a:pt x="597" y="136"/>
                    <a:pt x="461" y="1"/>
                    <a:pt x="2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4"/>
            <p:cNvSpPr/>
            <p:nvPr/>
          </p:nvSpPr>
          <p:spPr>
            <a:xfrm>
              <a:off x="7849718" y="3163083"/>
              <a:ext cx="95599" cy="92352"/>
            </a:xfrm>
            <a:custGeom>
              <a:avLst/>
              <a:gdLst/>
              <a:ahLst/>
              <a:cxnLst/>
              <a:rect l="l" t="t" r="r" b="b"/>
              <a:pathLst>
                <a:path w="1325" h="1280" extrusionOk="0">
                  <a:moveTo>
                    <a:pt x="1133" y="1"/>
                  </a:moveTo>
                  <a:cubicBezTo>
                    <a:pt x="1118" y="1"/>
                    <a:pt x="1102" y="2"/>
                    <a:pt x="1086" y="5"/>
                  </a:cubicBezTo>
                  <a:cubicBezTo>
                    <a:pt x="1031" y="5"/>
                    <a:pt x="1004" y="5"/>
                    <a:pt x="977" y="59"/>
                  </a:cubicBezTo>
                  <a:lnTo>
                    <a:pt x="1" y="1171"/>
                  </a:lnTo>
                  <a:lnTo>
                    <a:pt x="82" y="1280"/>
                  </a:lnTo>
                  <a:lnTo>
                    <a:pt x="1275" y="249"/>
                  </a:lnTo>
                  <a:cubicBezTo>
                    <a:pt x="1324" y="103"/>
                    <a:pt x="1264" y="1"/>
                    <a:pt x="11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4"/>
            <p:cNvSpPr/>
            <p:nvPr/>
          </p:nvSpPr>
          <p:spPr>
            <a:xfrm>
              <a:off x="7830165" y="3239707"/>
              <a:ext cx="37229" cy="35281"/>
            </a:xfrm>
            <a:custGeom>
              <a:avLst/>
              <a:gdLst/>
              <a:ahLst/>
              <a:cxnLst/>
              <a:rect l="l" t="t" r="r" b="b"/>
              <a:pathLst>
                <a:path w="516" h="489" extrusionOk="0">
                  <a:moveTo>
                    <a:pt x="231" y="1"/>
                  </a:moveTo>
                  <a:cubicBezTo>
                    <a:pt x="170" y="1"/>
                    <a:pt x="109" y="28"/>
                    <a:pt x="55" y="82"/>
                  </a:cubicBezTo>
                  <a:cubicBezTo>
                    <a:pt x="0" y="164"/>
                    <a:pt x="0" y="299"/>
                    <a:pt x="55" y="408"/>
                  </a:cubicBezTo>
                  <a:cubicBezTo>
                    <a:pt x="109" y="462"/>
                    <a:pt x="170" y="489"/>
                    <a:pt x="231" y="489"/>
                  </a:cubicBezTo>
                  <a:cubicBezTo>
                    <a:pt x="292" y="489"/>
                    <a:pt x="353" y="462"/>
                    <a:pt x="407" y="408"/>
                  </a:cubicBezTo>
                  <a:cubicBezTo>
                    <a:pt x="516" y="299"/>
                    <a:pt x="516" y="164"/>
                    <a:pt x="407" y="82"/>
                  </a:cubicBezTo>
                  <a:cubicBezTo>
                    <a:pt x="353" y="28"/>
                    <a:pt x="292" y="1"/>
                    <a:pt x="2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 name="Google Shape;103;p4"/>
            <p:cNvSpPr/>
            <p:nvPr/>
          </p:nvSpPr>
          <p:spPr>
            <a:xfrm>
              <a:off x="7751882" y="3098797"/>
              <a:ext cx="160534" cy="31385"/>
            </a:xfrm>
            <a:custGeom>
              <a:avLst/>
              <a:gdLst/>
              <a:ahLst/>
              <a:cxnLst/>
              <a:rect l="l" t="t" r="r" b="b"/>
              <a:pathLst>
                <a:path w="2225" h="435" extrusionOk="0">
                  <a:moveTo>
                    <a:pt x="1953" y="1"/>
                  </a:moveTo>
                  <a:lnTo>
                    <a:pt x="0" y="136"/>
                  </a:lnTo>
                  <a:lnTo>
                    <a:pt x="0" y="299"/>
                  </a:lnTo>
                  <a:lnTo>
                    <a:pt x="2035" y="435"/>
                  </a:lnTo>
                  <a:cubicBezTo>
                    <a:pt x="2225" y="299"/>
                    <a:pt x="2225" y="164"/>
                    <a:pt x="2089" y="28"/>
                  </a:cubicBezTo>
                  <a:cubicBezTo>
                    <a:pt x="2062" y="1"/>
                    <a:pt x="2035" y="1"/>
                    <a:pt x="19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 name="Google Shape;104;p4"/>
            <p:cNvSpPr/>
            <p:nvPr/>
          </p:nvSpPr>
          <p:spPr>
            <a:xfrm>
              <a:off x="7716672" y="3091005"/>
              <a:ext cx="45094" cy="43146"/>
            </a:xfrm>
            <a:custGeom>
              <a:avLst/>
              <a:gdLst/>
              <a:ahLst/>
              <a:cxnLst/>
              <a:rect l="l" t="t" r="r" b="b"/>
              <a:pathLst>
                <a:path w="625" h="598" extrusionOk="0">
                  <a:moveTo>
                    <a:pt x="326" y="0"/>
                  </a:moveTo>
                  <a:cubicBezTo>
                    <a:pt x="136" y="0"/>
                    <a:pt x="0" y="136"/>
                    <a:pt x="0" y="299"/>
                  </a:cubicBezTo>
                  <a:cubicBezTo>
                    <a:pt x="0" y="461"/>
                    <a:pt x="136" y="597"/>
                    <a:pt x="326" y="597"/>
                  </a:cubicBezTo>
                  <a:cubicBezTo>
                    <a:pt x="488" y="597"/>
                    <a:pt x="624" y="461"/>
                    <a:pt x="624" y="299"/>
                  </a:cubicBezTo>
                  <a:cubicBezTo>
                    <a:pt x="624" y="136"/>
                    <a:pt x="488" y="0"/>
                    <a:pt x="3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4"/>
            <p:cNvSpPr/>
            <p:nvPr/>
          </p:nvSpPr>
          <p:spPr>
            <a:xfrm>
              <a:off x="7843874" y="2953990"/>
              <a:ext cx="91198" cy="93290"/>
            </a:xfrm>
            <a:custGeom>
              <a:avLst/>
              <a:gdLst/>
              <a:ahLst/>
              <a:cxnLst/>
              <a:rect l="l" t="t" r="r" b="b"/>
              <a:pathLst>
                <a:path w="1264" h="1293" extrusionOk="0">
                  <a:moveTo>
                    <a:pt x="82" y="1"/>
                  </a:moveTo>
                  <a:lnTo>
                    <a:pt x="0" y="55"/>
                  </a:lnTo>
                  <a:lnTo>
                    <a:pt x="1004" y="1276"/>
                  </a:lnTo>
                  <a:cubicBezTo>
                    <a:pt x="1038" y="1287"/>
                    <a:pt x="1069" y="1292"/>
                    <a:pt x="1098" y="1292"/>
                  </a:cubicBezTo>
                  <a:cubicBezTo>
                    <a:pt x="1205" y="1292"/>
                    <a:pt x="1264" y="1214"/>
                    <a:pt x="1221" y="1086"/>
                  </a:cubicBezTo>
                  <a:cubicBezTo>
                    <a:pt x="1221" y="1059"/>
                    <a:pt x="1221" y="1004"/>
                    <a:pt x="1194" y="977"/>
                  </a:cubicBezTo>
                  <a:lnTo>
                    <a:pt x="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4"/>
            <p:cNvSpPr/>
            <p:nvPr/>
          </p:nvSpPr>
          <p:spPr>
            <a:xfrm>
              <a:off x="7820353" y="2935448"/>
              <a:ext cx="39250" cy="34271"/>
            </a:xfrm>
            <a:custGeom>
              <a:avLst/>
              <a:gdLst/>
              <a:ahLst/>
              <a:cxnLst/>
              <a:rect l="l" t="t" r="r" b="b"/>
              <a:pathLst>
                <a:path w="544" h="475" extrusionOk="0">
                  <a:moveTo>
                    <a:pt x="262" y="0"/>
                  </a:moveTo>
                  <a:cubicBezTo>
                    <a:pt x="204" y="0"/>
                    <a:pt x="150" y="14"/>
                    <a:pt x="109" y="41"/>
                  </a:cubicBezTo>
                  <a:cubicBezTo>
                    <a:pt x="1" y="149"/>
                    <a:pt x="1" y="285"/>
                    <a:pt x="109" y="393"/>
                  </a:cubicBezTo>
                  <a:cubicBezTo>
                    <a:pt x="150" y="448"/>
                    <a:pt x="204" y="475"/>
                    <a:pt x="262" y="475"/>
                  </a:cubicBezTo>
                  <a:cubicBezTo>
                    <a:pt x="319" y="475"/>
                    <a:pt x="380" y="448"/>
                    <a:pt x="435" y="393"/>
                  </a:cubicBezTo>
                  <a:cubicBezTo>
                    <a:pt x="543" y="285"/>
                    <a:pt x="543" y="149"/>
                    <a:pt x="435" y="41"/>
                  </a:cubicBezTo>
                  <a:cubicBezTo>
                    <a:pt x="380" y="14"/>
                    <a:pt x="319" y="0"/>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 name="Google Shape;107;p4"/>
            <p:cNvSpPr/>
            <p:nvPr/>
          </p:nvSpPr>
          <p:spPr>
            <a:xfrm>
              <a:off x="7951522" y="3034006"/>
              <a:ext cx="45022" cy="45310"/>
            </a:xfrm>
            <a:custGeom>
              <a:avLst/>
              <a:gdLst/>
              <a:ahLst/>
              <a:cxnLst/>
              <a:rect l="l" t="t" r="r" b="b"/>
              <a:pathLst>
                <a:path w="624" h="628" extrusionOk="0">
                  <a:moveTo>
                    <a:pt x="361" y="1"/>
                  </a:moveTo>
                  <a:cubicBezTo>
                    <a:pt x="350" y="1"/>
                    <a:pt x="338" y="2"/>
                    <a:pt x="326" y="4"/>
                  </a:cubicBezTo>
                  <a:cubicBezTo>
                    <a:pt x="136" y="4"/>
                    <a:pt x="0" y="139"/>
                    <a:pt x="0" y="302"/>
                  </a:cubicBezTo>
                  <a:cubicBezTo>
                    <a:pt x="0" y="492"/>
                    <a:pt x="136" y="628"/>
                    <a:pt x="326" y="628"/>
                  </a:cubicBezTo>
                  <a:cubicBezTo>
                    <a:pt x="488" y="628"/>
                    <a:pt x="624" y="492"/>
                    <a:pt x="624" y="302"/>
                  </a:cubicBezTo>
                  <a:cubicBezTo>
                    <a:pt x="624" y="151"/>
                    <a:pt x="508" y="1"/>
                    <a:pt x="3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4"/>
            <p:cNvSpPr/>
            <p:nvPr/>
          </p:nvSpPr>
          <p:spPr>
            <a:xfrm>
              <a:off x="8016097" y="3120370"/>
              <a:ext cx="29365" cy="29437"/>
            </a:xfrm>
            <a:custGeom>
              <a:avLst/>
              <a:gdLst/>
              <a:ahLst/>
              <a:cxnLst/>
              <a:rect l="l" t="t" r="r" b="b"/>
              <a:pathLst>
                <a:path w="407" h="408" extrusionOk="0">
                  <a:moveTo>
                    <a:pt x="190" y="0"/>
                  </a:moveTo>
                  <a:cubicBezTo>
                    <a:pt x="109" y="0"/>
                    <a:pt x="0" y="82"/>
                    <a:pt x="0" y="190"/>
                  </a:cubicBezTo>
                  <a:cubicBezTo>
                    <a:pt x="0" y="299"/>
                    <a:pt x="109" y="407"/>
                    <a:pt x="190" y="407"/>
                  </a:cubicBezTo>
                  <a:cubicBezTo>
                    <a:pt x="299" y="407"/>
                    <a:pt x="407" y="299"/>
                    <a:pt x="407" y="190"/>
                  </a:cubicBezTo>
                  <a:cubicBezTo>
                    <a:pt x="407" y="54"/>
                    <a:pt x="326" y="0"/>
                    <a:pt x="1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4"/>
            <p:cNvSpPr/>
            <p:nvPr/>
          </p:nvSpPr>
          <p:spPr>
            <a:xfrm>
              <a:off x="7945606" y="3125854"/>
              <a:ext cx="13781" cy="16089"/>
            </a:xfrm>
            <a:custGeom>
              <a:avLst/>
              <a:gdLst/>
              <a:ahLst/>
              <a:cxnLst/>
              <a:rect l="l" t="t" r="r" b="b"/>
              <a:pathLst>
                <a:path w="191" h="223" extrusionOk="0">
                  <a:moveTo>
                    <a:pt x="112" y="0"/>
                  </a:moveTo>
                  <a:cubicBezTo>
                    <a:pt x="103" y="0"/>
                    <a:pt x="93" y="2"/>
                    <a:pt x="82" y="6"/>
                  </a:cubicBezTo>
                  <a:cubicBezTo>
                    <a:pt x="55" y="6"/>
                    <a:pt x="1" y="60"/>
                    <a:pt x="1" y="114"/>
                  </a:cubicBezTo>
                  <a:cubicBezTo>
                    <a:pt x="1" y="168"/>
                    <a:pt x="28" y="223"/>
                    <a:pt x="82" y="223"/>
                  </a:cubicBezTo>
                  <a:cubicBezTo>
                    <a:pt x="136" y="223"/>
                    <a:pt x="191" y="195"/>
                    <a:pt x="191" y="114"/>
                  </a:cubicBezTo>
                  <a:cubicBezTo>
                    <a:pt x="191" y="67"/>
                    <a:pt x="170" y="0"/>
                    <a:pt x="1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4"/>
            <p:cNvSpPr/>
            <p:nvPr/>
          </p:nvSpPr>
          <p:spPr>
            <a:xfrm>
              <a:off x="8037598" y="3055795"/>
              <a:ext cx="13781" cy="15729"/>
            </a:xfrm>
            <a:custGeom>
              <a:avLst/>
              <a:gdLst/>
              <a:ahLst/>
              <a:cxnLst/>
              <a:rect l="l" t="t" r="r" b="b"/>
              <a:pathLst>
                <a:path w="191" h="218" extrusionOk="0">
                  <a:moveTo>
                    <a:pt x="109" y="0"/>
                  </a:moveTo>
                  <a:cubicBezTo>
                    <a:pt x="55" y="0"/>
                    <a:pt x="1" y="54"/>
                    <a:pt x="1" y="109"/>
                  </a:cubicBezTo>
                  <a:cubicBezTo>
                    <a:pt x="1" y="136"/>
                    <a:pt x="28" y="217"/>
                    <a:pt x="109" y="217"/>
                  </a:cubicBezTo>
                  <a:cubicBezTo>
                    <a:pt x="136" y="217"/>
                    <a:pt x="190" y="190"/>
                    <a:pt x="190" y="109"/>
                  </a:cubicBezTo>
                  <a:cubicBezTo>
                    <a:pt x="190" y="54"/>
                    <a:pt x="163" y="0"/>
                    <a:pt x="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5977246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1849"/>
        <p:cNvGrpSpPr/>
        <p:nvPr/>
      </p:nvGrpSpPr>
      <p:grpSpPr>
        <a:xfrm>
          <a:off x="0" y="0"/>
          <a:ext cx="0" cy="0"/>
          <a:chOff x="0" y="0"/>
          <a:chExt cx="0" cy="0"/>
        </a:xfrm>
      </p:grpSpPr>
      <p:grpSp>
        <p:nvGrpSpPr>
          <p:cNvPr id="1850" name="Google Shape;1850;p22"/>
          <p:cNvGrpSpPr/>
          <p:nvPr/>
        </p:nvGrpSpPr>
        <p:grpSpPr>
          <a:xfrm rot="10800000" flipH="1">
            <a:off x="2235515" y="5331925"/>
            <a:ext cx="7720972" cy="7722108"/>
            <a:chOff x="-1523966" y="1"/>
            <a:chExt cx="5143200" cy="5143500"/>
          </a:xfrm>
        </p:grpSpPr>
        <p:sp>
          <p:nvSpPr>
            <p:cNvPr id="1851" name="Google Shape;1851;p22"/>
            <p:cNvSpPr/>
            <p:nvPr/>
          </p:nvSpPr>
          <p:spPr>
            <a:xfrm flipH="1">
              <a:off x="-1523966" y="1"/>
              <a:ext cx="5143200" cy="51435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2" name="Google Shape;1852;p22"/>
            <p:cNvSpPr/>
            <p:nvPr/>
          </p:nvSpPr>
          <p:spPr>
            <a:xfrm flipH="1">
              <a:off x="-619166" y="452387"/>
              <a:ext cx="4238400" cy="4238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53" name="Google Shape;1853;p22"/>
          <p:cNvGrpSpPr/>
          <p:nvPr/>
        </p:nvGrpSpPr>
        <p:grpSpPr>
          <a:xfrm rot="10800000" flipH="1">
            <a:off x="2235515" y="-6196031"/>
            <a:ext cx="7720972" cy="7722108"/>
            <a:chOff x="5943634" y="1"/>
            <a:chExt cx="5143200" cy="5143500"/>
          </a:xfrm>
        </p:grpSpPr>
        <p:sp>
          <p:nvSpPr>
            <p:cNvPr id="1854" name="Google Shape;1854;p22"/>
            <p:cNvSpPr/>
            <p:nvPr/>
          </p:nvSpPr>
          <p:spPr>
            <a:xfrm>
              <a:off x="5943634" y="1"/>
              <a:ext cx="5143200" cy="51435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5" name="Google Shape;1855;p22"/>
            <p:cNvSpPr/>
            <p:nvPr/>
          </p:nvSpPr>
          <p:spPr>
            <a:xfrm>
              <a:off x="5943634" y="452387"/>
              <a:ext cx="4238400" cy="4238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856" name="Google Shape;1856;p22"/>
          <p:cNvSpPr txBox="1">
            <a:spLocks noGrp="1"/>
          </p:cNvSpPr>
          <p:nvPr>
            <p:ph type="title"/>
          </p:nvPr>
        </p:nvSpPr>
        <p:spPr>
          <a:xfrm>
            <a:off x="4224000" y="1726567"/>
            <a:ext cx="3744000" cy="100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r>
              <a:rPr lang="en-US"/>
              <a:t>Click to edit Master title style</a:t>
            </a:r>
            <a:endParaRPr/>
          </a:p>
        </p:txBody>
      </p:sp>
      <p:grpSp>
        <p:nvGrpSpPr>
          <p:cNvPr id="1857" name="Google Shape;1857;p22"/>
          <p:cNvGrpSpPr/>
          <p:nvPr/>
        </p:nvGrpSpPr>
        <p:grpSpPr>
          <a:xfrm rot="10800000" flipH="1">
            <a:off x="10622821" y="1967923"/>
            <a:ext cx="1275196" cy="1271165"/>
            <a:chOff x="7716672" y="2820944"/>
            <a:chExt cx="557796" cy="556065"/>
          </a:xfrm>
        </p:grpSpPr>
        <p:sp>
          <p:nvSpPr>
            <p:cNvPr id="1858" name="Google Shape;1858;p22"/>
            <p:cNvSpPr/>
            <p:nvPr/>
          </p:nvSpPr>
          <p:spPr>
            <a:xfrm>
              <a:off x="8008233" y="2912937"/>
              <a:ext cx="66594" cy="118903"/>
            </a:xfrm>
            <a:custGeom>
              <a:avLst/>
              <a:gdLst/>
              <a:ahLst/>
              <a:cxnLst/>
              <a:rect l="l" t="t" r="r" b="b"/>
              <a:pathLst>
                <a:path w="923" h="1648" extrusionOk="0">
                  <a:moveTo>
                    <a:pt x="814" y="0"/>
                  </a:moveTo>
                  <a:lnTo>
                    <a:pt x="1" y="1438"/>
                  </a:lnTo>
                  <a:cubicBezTo>
                    <a:pt x="21" y="1581"/>
                    <a:pt x="88" y="1647"/>
                    <a:pt x="179" y="1647"/>
                  </a:cubicBezTo>
                  <a:cubicBezTo>
                    <a:pt x="208" y="1647"/>
                    <a:pt x="239" y="1641"/>
                    <a:pt x="272" y="1628"/>
                  </a:cubicBezTo>
                  <a:cubicBezTo>
                    <a:pt x="299" y="1628"/>
                    <a:pt x="353" y="1573"/>
                    <a:pt x="353" y="1546"/>
                  </a:cubicBezTo>
                  <a:lnTo>
                    <a:pt x="923" y="54"/>
                  </a:lnTo>
                  <a:lnTo>
                    <a:pt x="81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9" name="Google Shape;1859;p22"/>
            <p:cNvSpPr/>
            <p:nvPr/>
          </p:nvSpPr>
          <p:spPr>
            <a:xfrm>
              <a:off x="8051307" y="2888766"/>
              <a:ext cx="43146" cy="36652"/>
            </a:xfrm>
            <a:custGeom>
              <a:avLst/>
              <a:gdLst/>
              <a:ahLst/>
              <a:cxnLst/>
              <a:rect l="l" t="t" r="r" b="b"/>
              <a:pathLst>
                <a:path w="598" h="508" extrusionOk="0">
                  <a:moveTo>
                    <a:pt x="290" y="0"/>
                  </a:moveTo>
                  <a:cubicBezTo>
                    <a:pt x="188" y="0"/>
                    <a:pt x="97" y="40"/>
                    <a:pt x="55" y="145"/>
                  </a:cubicBezTo>
                  <a:cubicBezTo>
                    <a:pt x="0" y="281"/>
                    <a:pt x="55" y="416"/>
                    <a:pt x="190" y="498"/>
                  </a:cubicBezTo>
                  <a:cubicBezTo>
                    <a:pt x="221" y="504"/>
                    <a:pt x="251" y="507"/>
                    <a:pt x="281" y="507"/>
                  </a:cubicBezTo>
                  <a:cubicBezTo>
                    <a:pt x="383" y="507"/>
                    <a:pt x="474" y="467"/>
                    <a:pt x="516" y="362"/>
                  </a:cubicBezTo>
                  <a:cubicBezTo>
                    <a:pt x="597" y="227"/>
                    <a:pt x="516" y="91"/>
                    <a:pt x="380" y="10"/>
                  </a:cubicBezTo>
                  <a:cubicBezTo>
                    <a:pt x="350" y="4"/>
                    <a:pt x="319" y="0"/>
                    <a:pt x="2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0" name="Google Shape;1860;p22"/>
            <p:cNvSpPr/>
            <p:nvPr/>
          </p:nvSpPr>
          <p:spPr>
            <a:xfrm>
              <a:off x="8059099" y="3032274"/>
              <a:ext cx="95960" cy="43146"/>
            </a:xfrm>
            <a:custGeom>
              <a:avLst/>
              <a:gdLst/>
              <a:ahLst/>
              <a:cxnLst/>
              <a:rect l="l" t="t" r="r" b="b"/>
              <a:pathLst>
                <a:path w="1330" h="598" extrusionOk="0">
                  <a:moveTo>
                    <a:pt x="1303" y="1"/>
                  </a:moveTo>
                  <a:lnTo>
                    <a:pt x="82" y="380"/>
                  </a:lnTo>
                  <a:cubicBezTo>
                    <a:pt x="1" y="516"/>
                    <a:pt x="1" y="570"/>
                    <a:pt x="136" y="597"/>
                  </a:cubicBezTo>
                  <a:lnTo>
                    <a:pt x="218" y="597"/>
                  </a:lnTo>
                  <a:lnTo>
                    <a:pt x="1330" y="109"/>
                  </a:lnTo>
                  <a:lnTo>
                    <a:pt x="130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1" name="Google Shape;1861;p22"/>
            <p:cNvSpPr/>
            <p:nvPr/>
          </p:nvSpPr>
          <p:spPr>
            <a:xfrm>
              <a:off x="8145247" y="3021812"/>
              <a:ext cx="29437" cy="25830"/>
            </a:xfrm>
            <a:custGeom>
              <a:avLst/>
              <a:gdLst/>
              <a:ahLst/>
              <a:cxnLst/>
              <a:rect l="l" t="t" r="r" b="b"/>
              <a:pathLst>
                <a:path w="408" h="358" extrusionOk="0">
                  <a:moveTo>
                    <a:pt x="212" y="0"/>
                  </a:moveTo>
                  <a:cubicBezTo>
                    <a:pt x="187" y="0"/>
                    <a:pt x="162" y="4"/>
                    <a:pt x="136" y="10"/>
                  </a:cubicBezTo>
                  <a:cubicBezTo>
                    <a:pt x="27" y="37"/>
                    <a:pt x="0" y="146"/>
                    <a:pt x="27" y="254"/>
                  </a:cubicBezTo>
                  <a:cubicBezTo>
                    <a:pt x="47" y="313"/>
                    <a:pt x="109" y="357"/>
                    <a:pt x="182" y="357"/>
                  </a:cubicBezTo>
                  <a:cubicBezTo>
                    <a:pt x="211" y="357"/>
                    <a:pt x="241" y="351"/>
                    <a:pt x="272" y="336"/>
                  </a:cubicBezTo>
                  <a:cubicBezTo>
                    <a:pt x="380" y="308"/>
                    <a:pt x="407" y="200"/>
                    <a:pt x="380" y="119"/>
                  </a:cubicBezTo>
                  <a:cubicBezTo>
                    <a:pt x="359" y="36"/>
                    <a:pt x="291" y="0"/>
                    <a:pt x="2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2" name="Google Shape;1862;p22"/>
            <p:cNvSpPr/>
            <p:nvPr/>
          </p:nvSpPr>
          <p:spPr>
            <a:xfrm>
              <a:off x="8063067" y="3112506"/>
              <a:ext cx="121356" cy="66594"/>
            </a:xfrm>
            <a:custGeom>
              <a:avLst/>
              <a:gdLst/>
              <a:ahLst/>
              <a:cxnLst/>
              <a:rect l="l" t="t" r="r" b="b"/>
              <a:pathLst>
                <a:path w="1682" h="923" extrusionOk="0">
                  <a:moveTo>
                    <a:pt x="217" y="1"/>
                  </a:moveTo>
                  <a:cubicBezTo>
                    <a:pt x="54" y="28"/>
                    <a:pt x="0" y="136"/>
                    <a:pt x="54" y="272"/>
                  </a:cubicBezTo>
                  <a:cubicBezTo>
                    <a:pt x="54" y="299"/>
                    <a:pt x="81" y="353"/>
                    <a:pt x="136" y="353"/>
                  </a:cubicBezTo>
                  <a:lnTo>
                    <a:pt x="1600" y="923"/>
                  </a:lnTo>
                  <a:lnTo>
                    <a:pt x="1682" y="814"/>
                  </a:lnTo>
                  <a:lnTo>
                    <a:pt x="21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3" name="Google Shape;1863;p22"/>
            <p:cNvSpPr/>
            <p:nvPr/>
          </p:nvSpPr>
          <p:spPr>
            <a:xfrm>
              <a:off x="8170644" y="3158826"/>
              <a:ext cx="39250" cy="37157"/>
            </a:xfrm>
            <a:custGeom>
              <a:avLst/>
              <a:gdLst/>
              <a:ahLst/>
              <a:cxnLst/>
              <a:rect l="l" t="t" r="r" b="b"/>
              <a:pathLst>
                <a:path w="544" h="515" extrusionOk="0">
                  <a:moveTo>
                    <a:pt x="263" y="0"/>
                  </a:moveTo>
                  <a:cubicBezTo>
                    <a:pt x="161" y="0"/>
                    <a:pt x="70" y="40"/>
                    <a:pt x="28" y="145"/>
                  </a:cubicBezTo>
                  <a:cubicBezTo>
                    <a:pt x="1" y="281"/>
                    <a:pt x="28" y="417"/>
                    <a:pt x="164" y="471"/>
                  </a:cubicBezTo>
                  <a:cubicBezTo>
                    <a:pt x="210" y="499"/>
                    <a:pt x="257" y="514"/>
                    <a:pt x="301" y="514"/>
                  </a:cubicBezTo>
                  <a:cubicBezTo>
                    <a:pt x="383" y="514"/>
                    <a:pt x="454" y="459"/>
                    <a:pt x="489" y="335"/>
                  </a:cubicBezTo>
                  <a:cubicBezTo>
                    <a:pt x="543" y="200"/>
                    <a:pt x="489" y="64"/>
                    <a:pt x="354" y="10"/>
                  </a:cubicBezTo>
                  <a:cubicBezTo>
                    <a:pt x="323" y="4"/>
                    <a:pt x="293"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4" name="Google Shape;1864;p22"/>
            <p:cNvSpPr/>
            <p:nvPr/>
          </p:nvSpPr>
          <p:spPr>
            <a:xfrm>
              <a:off x="8019993" y="3165248"/>
              <a:ext cx="45094" cy="94084"/>
            </a:xfrm>
            <a:custGeom>
              <a:avLst/>
              <a:gdLst/>
              <a:ahLst/>
              <a:cxnLst/>
              <a:rect l="l" t="t" r="r" b="b"/>
              <a:pathLst>
                <a:path w="625" h="1304" extrusionOk="0">
                  <a:moveTo>
                    <a:pt x="107" y="1"/>
                  </a:moveTo>
                  <a:cubicBezTo>
                    <a:pt x="62" y="1"/>
                    <a:pt x="31" y="34"/>
                    <a:pt x="0" y="111"/>
                  </a:cubicBezTo>
                  <a:lnTo>
                    <a:pt x="0" y="192"/>
                  </a:lnTo>
                  <a:lnTo>
                    <a:pt x="516" y="1304"/>
                  </a:lnTo>
                  <a:lnTo>
                    <a:pt x="624" y="1277"/>
                  </a:lnTo>
                  <a:lnTo>
                    <a:pt x="245" y="56"/>
                  </a:lnTo>
                  <a:cubicBezTo>
                    <a:pt x="185" y="21"/>
                    <a:pt x="142" y="1"/>
                    <a:pt x="1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5" name="Google Shape;1865;p22"/>
            <p:cNvSpPr/>
            <p:nvPr/>
          </p:nvSpPr>
          <p:spPr>
            <a:xfrm>
              <a:off x="8045463" y="3250747"/>
              <a:ext cx="29365" cy="26912"/>
            </a:xfrm>
            <a:custGeom>
              <a:avLst/>
              <a:gdLst/>
              <a:ahLst/>
              <a:cxnLst/>
              <a:rect l="l" t="t" r="r" b="b"/>
              <a:pathLst>
                <a:path w="407" h="373" extrusionOk="0">
                  <a:moveTo>
                    <a:pt x="208" y="1"/>
                  </a:moveTo>
                  <a:cubicBezTo>
                    <a:pt x="185" y="1"/>
                    <a:pt x="161" y="4"/>
                    <a:pt x="136" y="11"/>
                  </a:cubicBezTo>
                  <a:cubicBezTo>
                    <a:pt x="27" y="65"/>
                    <a:pt x="0" y="146"/>
                    <a:pt x="27" y="255"/>
                  </a:cubicBezTo>
                  <a:cubicBezTo>
                    <a:pt x="48" y="338"/>
                    <a:pt x="132" y="373"/>
                    <a:pt x="207" y="373"/>
                  </a:cubicBezTo>
                  <a:cubicBezTo>
                    <a:pt x="230" y="373"/>
                    <a:pt x="252" y="370"/>
                    <a:pt x="271" y="363"/>
                  </a:cubicBezTo>
                  <a:cubicBezTo>
                    <a:pt x="380" y="336"/>
                    <a:pt x="407" y="227"/>
                    <a:pt x="380" y="119"/>
                  </a:cubicBezTo>
                  <a:cubicBezTo>
                    <a:pt x="338" y="36"/>
                    <a:pt x="281" y="1"/>
                    <a:pt x="2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6" name="Google Shape;1866;p22"/>
            <p:cNvSpPr/>
            <p:nvPr/>
          </p:nvSpPr>
          <p:spPr>
            <a:xfrm>
              <a:off x="7918189" y="3169793"/>
              <a:ext cx="66667" cy="118903"/>
            </a:xfrm>
            <a:custGeom>
              <a:avLst/>
              <a:gdLst/>
              <a:ahLst/>
              <a:cxnLst/>
              <a:rect l="l" t="t" r="r" b="b"/>
              <a:pathLst>
                <a:path w="924" h="1648" extrusionOk="0">
                  <a:moveTo>
                    <a:pt x="744" y="0"/>
                  </a:moveTo>
                  <a:cubicBezTo>
                    <a:pt x="716" y="0"/>
                    <a:pt x="686" y="7"/>
                    <a:pt x="652" y="20"/>
                  </a:cubicBezTo>
                  <a:cubicBezTo>
                    <a:pt x="598" y="20"/>
                    <a:pt x="571" y="48"/>
                    <a:pt x="571" y="75"/>
                  </a:cubicBezTo>
                  <a:lnTo>
                    <a:pt x="1" y="1594"/>
                  </a:lnTo>
                  <a:lnTo>
                    <a:pt x="109" y="1648"/>
                  </a:lnTo>
                  <a:lnTo>
                    <a:pt x="923" y="183"/>
                  </a:lnTo>
                  <a:cubicBezTo>
                    <a:pt x="882" y="61"/>
                    <a:pt x="827" y="0"/>
                    <a:pt x="7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7" name="Google Shape;1867;p22"/>
            <p:cNvSpPr/>
            <p:nvPr/>
          </p:nvSpPr>
          <p:spPr>
            <a:xfrm>
              <a:off x="7898636" y="3276216"/>
              <a:ext cx="39250" cy="35570"/>
            </a:xfrm>
            <a:custGeom>
              <a:avLst/>
              <a:gdLst/>
              <a:ahLst/>
              <a:cxnLst/>
              <a:rect l="l" t="t" r="r" b="b"/>
              <a:pathLst>
                <a:path w="544" h="493" extrusionOk="0">
                  <a:moveTo>
                    <a:pt x="286" y="1"/>
                  </a:moveTo>
                  <a:cubicBezTo>
                    <a:pt x="177" y="1"/>
                    <a:pt x="70" y="41"/>
                    <a:pt x="28" y="146"/>
                  </a:cubicBezTo>
                  <a:cubicBezTo>
                    <a:pt x="1" y="281"/>
                    <a:pt x="28" y="417"/>
                    <a:pt x="163" y="471"/>
                  </a:cubicBezTo>
                  <a:cubicBezTo>
                    <a:pt x="198" y="485"/>
                    <a:pt x="234" y="492"/>
                    <a:pt x="267" y="492"/>
                  </a:cubicBezTo>
                  <a:cubicBezTo>
                    <a:pt x="364" y="492"/>
                    <a:pt x="449" y="436"/>
                    <a:pt x="489" y="336"/>
                  </a:cubicBezTo>
                  <a:cubicBezTo>
                    <a:pt x="543" y="200"/>
                    <a:pt x="489" y="64"/>
                    <a:pt x="380" y="10"/>
                  </a:cubicBezTo>
                  <a:cubicBezTo>
                    <a:pt x="350" y="4"/>
                    <a:pt x="318" y="1"/>
                    <a:pt x="2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8" name="Google Shape;1868;p22"/>
            <p:cNvSpPr/>
            <p:nvPr/>
          </p:nvSpPr>
          <p:spPr>
            <a:xfrm>
              <a:off x="7837957" y="3124266"/>
              <a:ext cx="94011" cy="45094"/>
            </a:xfrm>
            <a:custGeom>
              <a:avLst/>
              <a:gdLst/>
              <a:ahLst/>
              <a:cxnLst/>
              <a:rect l="l" t="t" r="r" b="b"/>
              <a:pathLst>
                <a:path w="1303" h="625" extrusionOk="0">
                  <a:moveTo>
                    <a:pt x="1113" y="0"/>
                  </a:moveTo>
                  <a:lnTo>
                    <a:pt x="1" y="516"/>
                  </a:lnTo>
                  <a:lnTo>
                    <a:pt x="28" y="624"/>
                  </a:lnTo>
                  <a:lnTo>
                    <a:pt x="1249" y="245"/>
                  </a:lnTo>
                  <a:cubicBezTo>
                    <a:pt x="1303" y="109"/>
                    <a:pt x="1303" y="55"/>
                    <a:pt x="1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9" name="Google Shape;1869;p22"/>
            <p:cNvSpPr/>
            <p:nvPr/>
          </p:nvSpPr>
          <p:spPr>
            <a:xfrm>
              <a:off x="7818405" y="3150962"/>
              <a:ext cx="29437" cy="26912"/>
            </a:xfrm>
            <a:custGeom>
              <a:avLst/>
              <a:gdLst/>
              <a:ahLst/>
              <a:cxnLst/>
              <a:rect l="l" t="t" r="r" b="b"/>
              <a:pathLst>
                <a:path w="408" h="373" extrusionOk="0">
                  <a:moveTo>
                    <a:pt x="197" y="0"/>
                  </a:moveTo>
                  <a:cubicBezTo>
                    <a:pt x="176" y="0"/>
                    <a:pt x="155" y="4"/>
                    <a:pt x="136" y="10"/>
                  </a:cubicBezTo>
                  <a:cubicBezTo>
                    <a:pt x="28" y="92"/>
                    <a:pt x="1" y="173"/>
                    <a:pt x="28" y="254"/>
                  </a:cubicBezTo>
                  <a:cubicBezTo>
                    <a:pt x="48" y="337"/>
                    <a:pt x="117" y="373"/>
                    <a:pt x="184" y="373"/>
                  </a:cubicBezTo>
                  <a:cubicBezTo>
                    <a:pt x="205" y="373"/>
                    <a:pt x="226" y="369"/>
                    <a:pt x="245" y="363"/>
                  </a:cubicBezTo>
                  <a:cubicBezTo>
                    <a:pt x="353" y="309"/>
                    <a:pt x="407" y="227"/>
                    <a:pt x="353" y="119"/>
                  </a:cubicBezTo>
                  <a:cubicBezTo>
                    <a:pt x="333" y="36"/>
                    <a:pt x="264" y="0"/>
                    <a:pt x="1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0" name="Google Shape;1870;p22"/>
            <p:cNvSpPr/>
            <p:nvPr/>
          </p:nvSpPr>
          <p:spPr>
            <a:xfrm>
              <a:off x="7808664" y="3022534"/>
              <a:ext cx="121356" cy="66594"/>
            </a:xfrm>
            <a:custGeom>
              <a:avLst/>
              <a:gdLst/>
              <a:ahLst/>
              <a:cxnLst/>
              <a:rect l="l" t="t" r="r" b="b"/>
              <a:pathLst>
                <a:path w="1682" h="923" extrusionOk="0">
                  <a:moveTo>
                    <a:pt x="54" y="0"/>
                  </a:moveTo>
                  <a:lnTo>
                    <a:pt x="0" y="109"/>
                  </a:lnTo>
                  <a:lnTo>
                    <a:pt x="1438" y="922"/>
                  </a:lnTo>
                  <a:cubicBezTo>
                    <a:pt x="1627" y="868"/>
                    <a:pt x="1682" y="787"/>
                    <a:pt x="1627" y="651"/>
                  </a:cubicBezTo>
                  <a:cubicBezTo>
                    <a:pt x="1627" y="597"/>
                    <a:pt x="1573" y="570"/>
                    <a:pt x="1546" y="570"/>
                  </a:cubicBezTo>
                  <a:lnTo>
                    <a:pt x="5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1" name="Google Shape;1871;p22"/>
            <p:cNvSpPr/>
            <p:nvPr/>
          </p:nvSpPr>
          <p:spPr>
            <a:xfrm>
              <a:off x="7783195" y="3004207"/>
              <a:ext cx="39177" cy="36652"/>
            </a:xfrm>
            <a:custGeom>
              <a:avLst/>
              <a:gdLst/>
              <a:ahLst/>
              <a:cxnLst/>
              <a:rect l="l" t="t" r="r" b="b"/>
              <a:pathLst>
                <a:path w="543" h="508" extrusionOk="0">
                  <a:moveTo>
                    <a:pt x="286" y="0"/>
                  </a:moveTo>
                  <a:cubicBezTo>
                    <a:pt x="177" y="0"/>
                    <a:pt x="70" y="40"/>
                    <a:pt x="28" y="146"/>
                  </a:cubicBezTo>
                  <a:cubicBezTo>
                    <a:pt x="0" y="281"/>
                    <a:pt x="28" y="417"/>
                    <a:pt x="163" y="498"/>
                  </a:cubicBezTo>
                  <a:cubicBezTo>
                    <a:pt x="194" y="504"/>
                    <a:pt x="224" y="508"/>
                    <a:pt x="254" y="508"/>
                  </a:cubicBezTo>
                  <a:cubicBezTo>
                    <a:pt x="357" y="508"/>
                    <a:pt x="453" y="468"/>
                    <a:pt x="516" y="363"/>
                  </a:cubicBezTo>
                  <a:cubicBezTo>
                    <a:pt x="543" y="227"/>
                    <a:pt x="516" y="91"/>
                    <a:pt x="380" y="10"/>
                  </a:cubicBezTo>
                  <a:cubicBezTo>
                    <a:pt x="350" y="4"/>
                    <a:pt x="318" y="0"/>
                    <a:pt x="2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2" name="Google Shape;1872;p22"/>
            <p:cNvSpPr/>
            <p:nvPr/>
          </p:nvSpPr>
          <p:spPr>
            <a:xfrm>
              <a:off x="7928001" y="2942230"/>
              <a:ext cx="43146" cy="92568"/>
            </a:xfrm>
            <a:custGeom>
              <a:avLst/>
              <a:gdLst/>
              <a:ahLst/>
              <a:cxnLst/>
              <a:rect l="l" t="t" r="r" b="b"/>
              <a:pathLst>
                <a:path w="598" h="1283" extrusionOk="0">
                  <a:moveTo>
                    <a:pt x="82" y="1"/>
                  </a:moveTo>
                  <a:lnTo>
                    <a:pt x="1" y="28"/>
                  </a:lnTo>
                  <a:lnTo>
                    <a:pt x="353" y="1249"/>
                  </a:lnTo>
                  <a:cubicBezTo>
                    <a:pt x="406" y="1270"/>
                    <a:pt x="450" y="1283"/>
                    <a:pt x="486" y="1283"/>
                  </a:cubicBezTo>
                  <a:cubicBezTo>
                    <a:pt x="544" y="1283"/>
                    <a:pt x="581" y="1250"/>
                    <a:pt x="597" y="1167"/>
                  </a:cubicBezTo>
                  <a:lnTo>
                    <a:pt x="597" y="1113"/>
                  </a:lnTo>
                  <a:lnTo>
                    <a:pt x="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3" name="Google Shape;1873;p22"/>
            <p:cNvSpPr/>
            <p:nvPr/>
          </p:nvSpPr>
          <p:spPr>
            <a:xfrm>
              <a:off x="7914293" y="2923976"/>
              <a:ext cx="31385" cy="25830"/>
            </a:xfrm>
            <a:custGeom>
              <a:avLst/>
              <a:gdLst/>
              <a:ahLst/>
              <a:cxnLst/>
              <a:rect l="l" t="t" r="r" b="b"/>
              <a:pathLst>
                <a:path w="435" h="358" extrusionOk="0">
                  <a:moveTo>
                    <a:pt x="224" y="0"/>
                  </a:moveTo>
                  <a:cubicBezTo>
                    <a:pt x="203" y="0"/>
                    <a:pt x="183" y="3"/>
                    <a:pt x="163" y="10"/>
                  </a:cubicBezTo>
                  <a:cubicBezTo>
                    <a:pt x="55" y="37"/>
                    <a:pt x="1" y="145"/>
                    <a:pt x="55" y="254"/>
                  </a:cubicBezTo>
                  <a:cubicBezTo>
                    <a:pt x="75" y="313"/>
                    <a:pt x="136" y="357"/>
                    <a:pt x="200" y="357"/>
                  </a:cubicBezTo>
                  <a:cubicBezTo>
                    <a:pt x="224" y="357"/>
                    <a:pt x="249" y="350"/>
                    <a:pt x="272" y="335"/>
                  </a:cubicBezTo>
                  <a:cubicBezTo>
                    <a:pt x="380" y="308"/>
                    <a:pt x="435" y="200"/>
                    <a:pt x="380" y="118"/>
                  </a:cubicBezTo>
                  <a:cubicBezTo>
                    <a:pt x="360" y="35"/>
                    <a:pt x="292" y="0"/>
                    <a:pt x="2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4" name="Google Shape;1874;p22"/>
            <p:cNvSpPr/>
            <p:nvPr/>
          </p:nvSpPr>
          <p:spPr>
            <a:xfrm>
              <a:off x="7861479" y="2965679"/>
              <a:ext cx="270130" cy="270202"/>
            </a:xfrm>
            <a:custGeom>
              <a:avLst/>
              <a:gdLst/>
              <a:ahLst/>
              <a:cxnLst/>
              <a:rect l="l" t="t" r="r" b="b"/>
              <a:pathLst>
                <a:path w="3744" h="3745" extrusionOk="0">
                  <a:moveTo>
                    <a:pt x="1922" y="1"/>
                  </a:moveTo>
                  <a:cubicBezTo>
                    <a:pt x="1905" y="1"/>
                    <a:pt x="1889" y="1"/>
                    <a:pt x="1872" y="1"/>
                  </a:cubicBezTo>
                  <a:cubicBezTo>
                    <a:pt x="841" y="1"/>
                    <a:pt x="0" y="815"/>
                    <a:pt x="0" y="1873"/>
                  </a:cubicBezTo>
                  <a:cubicBezTo>
                    <a:pt x="0" y="2877"/>
                    <a:pt x="814" y="3745"/>
                    <a:pt x="1872" y="3745"/>
                  </a:cubicBezTo>
                  <a:cubicBezTo>
                    <a:pt x="2875" y="3745"/>
                    <a:pt x="3743" y="2931"/>
                    <a:pt x="3743" y="1873"/>
                  </a:cubicBezTo>
                  <a:cubicBezTo>
                    <a:pt x="3743" y="832"/>
                    <a:pt x="2955" y="1"/>
                    <a:pt x="19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5" name="Google Shape;1875;p22"/>
            <p:cNvSpPr/>
            <p:nvPr/>
          </p:nvSpPr>
          <p:spPr>
            <a:xfrm>
              <a:off x="7967179" y="2856154"/>
              <a:ext cx="31385" cy="157648"/>
            </a:xfrm>
            <a:custGeom>
              <a:avLst/>
              <a:gdLst/>
              <a:ahLst/>
              <a:cxnLst/>
              <a:rect l="l" t="t" r="r" b="b"/>
              <a:pathLst>
                <a:path w="435" h="2185" extrusionOk="0">
                  <a:moveTo>
                    <a:pt x="136" y="1"/>
                  </a:moveTo>
                  <a:lnTo>
                    <a:pt x="0" y="2035"/>
                  </a:lnTo>
                  <a:cubicBezTo>
                    <a:pt x="74" y="2138"/>
                    <a:pt x="147" y="2185"/>
                    <a:pt x="221" y="2185"/>
                  </a:cubicBezTo>
                  <a:cubicBezTo>
                    <a:pt x="283" y="2185"/>
                    <a:pt x="345" y="2151"/>
                    <a:pt x="407" y="2089"/>
                  </a:cubicBezTo>
                  <a:cubicBezTo>
                    <a:pt x="434" y="2062"/>
                    <a:pt x="434" y="2035"/>
                    <a:pt x="434" y="1953"/>
                  </a:cubicBezTo>
                  <a:lnTo>
                    <a:pt x="29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6" name="Google Shape;1876;p22"/>
            <p:cNvSpPr/>
            <p:nvPr/>
          </p:nvSpPr>
          <p:spPr>
            <a:xfrm>
              <a:off x="7961263" y="2820944"/>
              <a:ext cx="45094" cy="45094"/>
            </a:xfrm>
            <a:custGeom>
              <a:avLst/>
              <a:gdLst/>
              <a:ahLst/>
              <a:cxnLst/>
              <a:rect l="l" t="t" r="r" b="b"/>
              <a:pathLst>
                <a:path w="625" h="625" extrusionOk="0">
                  <a:moveTo>
                    <a:pt x="326" y="0"/>
                  </a:moveTo>
                  <a:cubicBezTo>
                    <a:pt x="136" y="0"/>
                    <a:pt x="1" y="136"/>
                    <a:pt x="1" y="326"/>
                  </a:cubicBezTo>
                  <a:cubicBezTo>
                    <a:pt x="1" y="489"/>
                    <a:pt x="136" y="624"/>
                    <a:pt x="326" y="624"/>
                  </a:cubicBezTo>
                  <a:cubicBezTo>
                    <a:pt x="489" y="624"/>
                    <a:pt x="625" y="489"/>
                    <a:pt x="625" y="326"/>
                  </a:cubicBezTo>
                  <a:cubicBezTo>
                    <a:pt x="625" y="136"/>
                    <a:pt x="489" y="0"/>
                    <a:pt x="3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7" name="Google Shape;1877;p22"/>
            <p:cNvSpPr/>
            <p:nvPr/>
          </p:nvSpPr>
          <p:spPr>
            <a:xfrm>
              <a:off x="8047699" y="2946198"/>
              <a:ext cx="95671" cy="91053"/>
            </a:xfrm>
            <a:custGeom>
              <a:avLst/>
              <a:gdLst/>
              <a:ahLst/>
              <a:cxnLst/>
              <a:rect l="l" t="t" r="r" b="b"/>
              <a:pathLst>
                <a:path w="1326" h="1262" extrusionOk="0">
                  <a:moveTo>
                    <a:pt x="1217" y="0"/>
                  </a:moveTo>
                  <a:lnTo>
                    <a:pt x="23" y="1031"/>
                  </a:lnTo>
                  <a:cubicBezTo>
                    <a:pt x="1" y="1165"/>
                    <a:pt x="52" y="1262"/>
                    <a:pt x="162" y="1262"/>
                  </a:cubicBezTo>
                  <a:cubicBezTo>
                    <a:pt x="185" y="1262"/>
                    <a:pt x="211" y="1257"/>
                    <a:pt x="240" y="1248"/>
                  </a:cubicBezTo>
                  <a:cubicBezTo>
                    <a:pt x="267" y="1248"/>
                    <a:pt x="294" y="1248"/>
                    <a:pt x="349" y="1221"/>
                  </a:cubicBezTo>
                  <a:lnTo>
                    <a:pt x="1325" y="109"/>
                  </a:lnTo>
                  <a:lnTo>
                    <a:pt x="121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8" name="Google Shape;1878;p22"/>
            <p:cNvSpPr/>
            <p:nvPr/>
          </p:nvSpPr>
          <p:spPr>
            <a:xfrm>
              <a:off x="8123674" y="2926573"/>
              <a:ext cx="39250" cy="35353"/>
            </a:xfrm>
            <a:custGeom>
              <a:avLst/>
              <a:gdLst/>
              <a:ahLst/>
              <a:cxnLst/>
              <a:rect l="l" t="t" r="r" b="b"/>
              <a:pathLst>
                <a:path w="544" h="490" extrusionOk="0">
                  <a:moveTo>
                    <a:pt x="262" y="1"/>
                  </a:moveTo>
                  <a:cubicBezTo>
                    <a:pt x="204" y="1"/>
                    <a:pt x="150" y="28"/>
                    <a:pt x="109" y="82"/>
                  </a:cubicBezTo>
                  <a:cubicBezTo>
                    <a:pt x="1" y="164"/>
                    <a:pt x="1" y="299"/>
                    <a:pt x="109" y="408"/>
                  </a:cubicBezTo>
                  <a:cubicBezTo>
                    <a:pt x="150" y="462"/>
                    <a:pt x="204" y="489"/>
                    <a:pt x="262" y="489"/>
                  </a:cubicBezTo>
                  <a:cubicBezTo>
                    <a:pt x="320" y="489"/>
                    <a:pt x="381" y="462"/>
                    <a:pt x="435" y="408"/>
                  </a:cubicBezTo>
                  <a:cubicBezTo>
                    <a:pt x="543" y="299"/>
                    <a:pt x="543" y="164"/>
                    <a:pt x="435" y="82"/>
                  </a:cubicBezTo>
                  <a:cubicBezTo>
                    <a:pt x="381" y="28"/>
                    <a:pt x="320" y="1"/>
                    <a:pt x="2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9" name="Google Shape;1879;p22"/>
            <p:cNvSpPr/>
            <p:nvPr/>
          </p:nvSpPr>
          <p:spPr>
            <a:xfrm>
              <a:off x="8078724" y="3071452"/>
              <a:ext cx="162482" cy="31385"/>
            </a:xfrm>
            <a:custGeom>
              <a:avLst/>
              <a:gdLst/>
              <a:ahLst/>
              <a:cxnLst/>
              <a:rect l="l" t="t" r="r" b="b"/>
              <a:pathLst>
                <a:path w="2252" h="435" extrusionOk="0">
                  <a:moveTo>
                    <a:pt x="217" y="0"/>
                  </a:moveTo>
                  <a:cubicBezTo>
                    <a:pt x="0" y="136"/>
                    <a:pt x="0" y="271"/>
                    <a:pt x="136" y="407"/>
                  </a:cubicBezTo>
                  <a:cubicBezTo>
                    <a:pt x="190" y="434"/>
                    <a:pt x="217" y="434"/>
                    <a:pt x="271" y="434"/>
                  </a:cubicBezTo>
                  <a:lnTo>
                    <a:pt x="2251" y="298"/>
                  </a:lnTo>
                  <a:lnTo>
                    <a:pt x="2251" y="136"/>
                  </a:lnTo>
                  <a:lnTo>
                    <a:pt x="21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0" name="Google Shape;1880;p22"/>
            <p:cNvSpPr/>
            <p:nvPr/>
          </p:nvSpPr>
          <p:spPr>
            <a:xfrm>
              <a:off x="8229374" y="3065536"/>
              <a:ext cx="45094" cy="45094"/>
            </a:xfrm>
            <a:custGeom>
              <a:avLst/>
              <a:gdLst/>
              <a:ahLst/>
              <a:cxnLst/>
              <a:rect l="l" t="t" r="r" b="b"/>
              <a:pathLst>
                <a:path w="625" h="625" extrusionOk="0">
                  <a:moveTo>
                    <a:pt x="299" y="1"/>
                  </a:moveTo>
                  <a:cubicBezTo>
                    <a:pt x="136" y="1"/>
                    <a:pt x="1" y="136"/>
                    <a:pt x="1" y="326"/>
                  </a:cubicBezTo>
                  <a:cubicBezTo>
                    <a:pt x="1" y="489"/>
                    <a:pt x="136" y="625"/>
                    <a:pt x="299" y="625"/>
                  </a:cubicBezTo>
                  <a:cubicBezTo>
                    <a:pt x="462" y="625"/>
                    <a:pt x="624" y="489"/>
                    <a:pt x="597" y="326"/>
                  </a:cubicBezTo>
                  <a:cubicBezTo>
                    <a:pt x="597" y="136"/>
                    <a:pt x="462" y="1"/>
                    <a:pt x="2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1" name="Google Shape;1881;p22"/>
            <p:cNvSpPr/>
            <p:nvPr/>
          </p:nvSpPr>
          <p:spPr>
            <a:xfrm>
              <a:off x="8057440" y="3153271"/>
              <a:ext cx="89827" cy="94372"/>
            </a:xfrm>
            <a:custGeom>
              <a:avLst/>
              <a:gdLst/>
              <a:ahLst/>
              <a:cxnLst/>
              <a:rect l="l" t="t" r="r" b="b"/>
              <a:pathLst>
                <a:path w="1245" h="1308" extrusionOk="0">
                  <a:moveTo>
                    <a:pt x="209" y="0"/>
                  </a:moveTo>
                  <a:cubicBezTo>
                    <a:pt x="80" y="0"/>
                    <a:pt x="0" y="80"/>
                    <a:pt x="24" y="222"/>
                  </a:cubicBezTo>
                  <a:cubicBezTo>
                    <a:pt x="24" y="249"/>
                    <a:pt x="24" y="277"/>
                    <a:pt x="78" y="331"/>
                  </a:cubicBezTo>
                  <a:lnTo>
                    <a:pt x="1190" y="1307"/>
                  </a:lnTo>
                  <a:lnTo>
                    <a:pt x="1244" y="1199"/>
                  </a:lnTo>
                  <a:lnTo>
                    <a:pt x="268" y="5"/>
                  </a:lnTo>
                  <a:cubicBezTo>
                    <a:pt x="247" y="2"/>
                    <a:pt x="228" y="0"/>
                    <a:pt x="2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2" name="Google Shape;1882;p22"/>
            <p:cNvSpPr/>
            <p:nvPr/>
          </p:nvSpPr>
          <p:spPr>
            <a:xfrm>
              <a:off x="8133486" y="3229967"/>
              <a:ext cx="39250" cy="35281"/>
            </a:xfrm>
            <a:custGeom>
              <a:avLst/>
              <a:gdLst/>
              <a:ahLst/>
              <a:cxnLst/>
              <a:rect l="l" t="t" r="r" b="b"/>
              <a:pathLst>
                <a:path w="544" h="489" extrusionOk="0">
                  <a:moveTo>
                    <a:pt x="262" y="0"/>
                  </a:moveTo>
                  <a:cubicBezTo>
                    <a:pt x="204" y="0"/>
                    <a:pt x="150" y="27"/>
                    <a:pt x="109" y="82"/>
                  </a:cubicBezTo>
                  <a:cubicBezTo>
                    <a:pt x="1" y="163"/>
                    <a:pt x="1" y="299"/>
                    <a:pt x="109" y="407"/>
                  </a:cubicBezTo>
                  <a:cubicBezTo>
                    <a:pt x="150" y="461"/>
                    <a:pt x="204" y="488"/>
                    <a:pt x="262" y="488"/>
                  </a:cubicBezTo>
                  <a:cubicBezTo>
                    <a:pt x="319" y="488"/>
                    <a:pt x="380" y="461"/>
                    <a:pt x="435" y="407"/>
                  </a:cubicBezTo>
                  <a:cubicBezTo>
                    <a:pt x="543" y="299"/>
                    <a:pt x="543" y="163"/>
                    <a:pt x="435" y="82"/>
                  </a:cubicBezTo>
                  <a:cubicBezTo>
                    <a:pt x="380" y="27"/>
                    <a:pt x="319" y="0"/>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3" name="Google Shape;1883;p22"/>
            <p:cNvSpPr/>
            <p:nvPr/>
          </p:nvSpPr>
          <p:spPr>
            <a:xfrm>
              <a:off x="7994524" y="3186027"/>
              <a:ext cx="31385" cy="159451"/>
            </a:xfrm>
            <a:custGeom>
              <a:avLst/>
              <a:gdLst/>
              <a:ahLst/>
              <a:cxnLst/>
              <a:rect l="l" t="t" r="r" b="b"/>
              <a:pathLst>
                <a:path w="435" h="2210" extrusionOk="0">
                  <a:moveTo>
                    <a:pt x="208" y="0"/>
                  </a:moveTo>
                  <a:cubicBezTo>
                    <a:pt x="148" y="0"/>
                    <a:pt x="88" y="34"/>
                    <a:pt x="28" y="94"/>
                  </a:cubicBezTo>
                  <a:cubicBezTo>
                    <a:pt x="1" y="148"/>
                    <a:pt x="1" y="175"/>
                    <a:pt x="1" y="229"/>
                  </a:cubicBezTo>
                  <a:lnTo>
                    <a:pt x="109" y="2209"/>
                  </a:lnTo>
                  <a:lnTo>
                    <a:pt x="299" y="2209"/>
                  </a:lnTo>
                  <a:lnTo>
                    <a:pt x="435" y="175"/>
                  </a:lnTo>
                  <a:cubicBezTo>
                    <a:pt x="359" y="54"/>
                    <a:pt x="283" y="0"/>
                    <a:pt x="2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4" name="Google Shape;1884;p22"/>
            <p:cNvSpPr/>
            <p:nvPr/>
          </p:nvSpPr>
          <p:spPr>
            <a:xfrm>
              <a:off x="7986732" y="3333648"/>
              <a:ext cx="43146" cy="43362"/>
            </a:xfrm>
            <a:custGeom>
              <a:avLst/>
              <a:gdLst/>
              <a:ahLst/>
              <a:cxnLst/>
              <a:rect l="l" t="t" r="r" b="b"/>
              <a:pathLst>
                <a:path w="598" h="601" extrusionOk="0">
                  <a:moveTo>
                    <a:pt x="299" y="1"/>
                  </a:moveTo>
                  <a:cubicBezTo>
                    <a:pt x="136" y="1"/>
                    <a:pt x="0" y="136"/>
                    <a:pt x="0" y="299"/>
                  </a:cubicBezTo>
                  <a:cubicBezTo>
                    <a:pt x="0" y="473"/>
                    <a:pt x="114" y="601"/>
                    <a:pt x="257" y="601"/>
                  </a:cubicBezTo>
                  <a:cubicBezTo>
                    <a:pt x="271" y="601"/>
                    <a:pt x="285" y="600"/>
                    <a:pt x="299" y="597"/>
                  </a:cubicBezTo>
                  <a:cubicBezTo>
                    <a:pt x="461" y="597"/>
                    <a:pt x="597" y="462"/>
                    <a:pt x="597" y="299"/>
                  </a:cubicBezTo>
                  <a:cubicBezTo>
                    <a:pt x="597" y="136"/>
                    <a:pt x="461" y="1"/>
                    <a:pt x="2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5" name="Google Shape;1885;p22"/>
            <p:cNvSpPr/>
            <p:nvPr/>
          </p:nvSpPr>
          <p:spPr>
            <a:xfrm>
              <a:off x="7849718" y="3163083"/>
              <a:ext cx="95599" cy="92352"/>
            </a:xfrm>
            <a:custGeom>
              <a:avLst/>
              <a:gdLst/>
              <a:ahLst/>
              <a:cxnLst/>
              <a:rect l="l" t="t" r="r" b="b"/>
              <a:pathLst>
                <a:path w="1325" h="1280" extrusionOk="0">
                  <a:moveTo>
                    <a:pt x="1133" y="1"/>
                  </a:moveTo>
                  <a:cubicBezTo>
                    <a:pt x="1118" y="1"/>
                    <a:pt x="1102" y="2"/>
                    <a:pt x="1086" y="5"/>
                  </a:cubicBezTo>
                  <a:cubicBezTo>
                    <a:pt x="1031" y="5"/>
                    <a:pt x="1004" y="5"/>
                    <a:pt x="977" y="59"/>
                  </a:cubicBezTo>
                  <a:lnTo>
                    <a:pt x="1" y="1171"/>
                  </a:lnTo>
                  <a:lnTo>
                    <a:pt x="82" y="1280"/>
                  </a:lnTo>
                  <a:lnTo>
                    <a:pt x="1275" y="249"/>
                  </a:lnTo>
                  <a:cubicBezTo>
                    <a:pt x="1324" y="103"/>
                    <a:pt x="1264" y="1"/>
                    <a:pt x="11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6" name="Google Shape;1886;p22"/>
            <p:cNvSpPr/>
            <p:nvPr/>
          </p:nvSpPr>
          <p:spPr>
            <a:xfrm>
              <a:off x="7830165" y="3239707"/>
              <a:ext cx="37229" cy="35281"/>
            </a:xfrm>
            <a:custGeom>
              <a:avLst/>
              <a:gdLst/>
              <a:ahLst/>
              <a:cxnLst/>
              <a:rect l="l" t="t" r="r" b="b"/>
              <a:pathLst>
                <a:path w="516" h="489" extrusionOk="0">
                  <a:moveTo>
                    <a:pt x="231" y="1"/>
                  </a:moveTo>
                  <a:cubicBezTo>
                    <a:pt x="170" y="1"/>
                    <a:pt x="109" y="28"/>
                    <a:pt x="55" y="82"/>
                  </a:cubicBezTo>
                  <a:cubicBezTo>
                    <a:pt x="0" y="164"/>
                    <a:pt x="0" y="299"/>
                    <a:pt x="55" y="408"/>
                  </a:cubicBezTo>
                  <a:cubicBezTo>
                    <a:pt x="109" y="462"/>
                    <a:pt x="170" y="489"/>
                    <a:pt x="231" y="489"/>
                  </a:cubicBezTo>
                  <a:cubicBezTo>
                    <a:pt x="292" y="489"/>
                    <a:pt x="353" y="462"/>
                    <a:pt x="407" y="408"/>
                  </a:cubicBezTo>
                  <a:cubicBezTo>
                    <a:pt x="516" y="299"/>
                    <a:pt x="516" y="164"/>
                    <a:pt x="407" y="82"/>
                  </a:cubicBezTo>
                  <a:cubicBezTo>
                    <a:pt x="353" y="28"/>
                    <a:pt x="292" y="1"/>
                    <a:pt x="2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7" name="Google Shape;1887;p22"/>
            <p:cNvSpPr/>
            <p:nvPr/>
          </p:nvSpPr>
          <p:spPr>
            <a:xfrm>
              <a:off x="7751882" y="3098797"/>
              <a:ext cx="160534" cy="31385"/>
            </a:xfrm>
            <a:custGeom>
              <a:avLst/>
              <a:gdLst/>
              <a:ahLst/>
              <a:cxnLst/>
              <a:rect l="l" t="t" r="r" b="b"/>
              <a:pathLst>
                <a:path w="2225" h="435" extrusionOk="0">
                  <a:moveTo>
                    <a:pt x="1953" y="1"/>
                  </a:moveTo>
                  <a:lnTo>
                    <a:pt x="0" y="136"/>
                  </a:lnTo>
                  <a:lnTo>
                    <a:pt x="0" y="299"/>
                  </a:lnTo>
                  <a:lnTo>
                    <a:pt x="2035" y="435"/>
                  </a:lnTo>
                  <a:cubicBezTo>
                    <a:pt x="2225" y="299"/>
                    <a:pt x="2225" y="164"/>
                    <a:pt x="2089" y="28"/>
                  </a:cubicBezTo>
                  <a:cubicBezTo>
                    <a:pt x="2062" y="1"/>
                    <a:pt x="2035" y="1"/>
                    <a:pt x="19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8" name="Google Shape;1888;p22"/>
            <p:cNvSpPr/>
            <p:nvPr/>
          </p:nvSpPr>
          <p:spPr>
            <a:xfrm>
              <a:off x="7716672" y="3091005"/>
              <a:ext cx="45094" cy="43146"/>
            </a:xfrm>
            <a:custGeom>
              <a:avLst/>
              <a:gdLst/>
              <a:ahLst/>
              <a:cxnLst/>
              <a:rect l="l" t="t" r="r" b="b"/>
              <a:pathLst>
                <a:path w="625" h="598" extrusionOk="0">
                  <a:moveTo>
                    <a:pt x="326" y="0"/>
                  </a:moveTo>
                  <a:cubicBezTo>
                    <a:pt x="136" y="0"/>
                    <a:pt x="0" y="136"/>
                    <a:pt x="0" y="299"/>
                  </a:cubicBezTo>
                  <a:cubicBezTo>
                    <a:pt x="0" y="461"/>
                    <a:pt x="136" y="597"/>
                    <a:pt x="326" y="597"/>
                  </a:cubicBezTo>
                  <a:cubicBezTo>
                    <a:pt x="488" y="597"/>
                    <a:pt x="624" y="461"/>
                    <a:pt x="624" y="299"/>
                  </a:cubicBezTo>
                  <a:cubicBezTo>
                    <a:pt x="624" y="136"/>
                    <a:pt x="488" y="0"/>
                    <a:pt x="3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9" name="Google Shape;1889;p22"/>
            <p:cNvSpPr/>
            <p:nvPr/>
          </p:nvSpPr>
          <p:spPr>
            <a:xfrm>
              <a:off x="7843874" y="2953990"/>
              <a:ext cx="91198" cy="93290"/>
            </a:xfrm>
            <a:custGeom>
              <a:avLst/>
              <a:gdLst/>
              <a:ahLst/>
              <a:cxnLst/>
              <a:rect l="l" t="t" r="r" b="b"/>
              <a:pathLst>
                <a:path w="1264" h="1293" extrusionOk="0">
                  <a:moveTo>
                    <a:pt x="82" y="1"/>
                  </a:moveTo>
                  <a:lnTo>
                    <a:pt x="0" y="55"/>
                  </a:lnTo>
                  <a:lnTo>
                    <a:pt x="1004" y="1276"/>
                  </a:lnTo>
                  <a:cubicBezTo>
                    <a:pt x="1038" y="1287"/>
                    <a:pt x="1069" y="1292"/>
                    <a:pt x="1098" y="1292"/>
                  </a:cubicBezTo>
                  <a:cubicBezTo>
                    <a:pt x="1205" y="1292"/>
                    <a:pt x="1264" y="1214"/>
                    <a:pt x="1221" y="1086"/>
                  </a:cubicBezTo>
                  <a:cubicBezTo>
                    <a:pt x="1221" y="1059"/>
                    <a:pt x="1221" y="1004"/>
                    <a:pt x="1194" y="977"/>
                  </a:cubicBezTo>
                  <a:lnTo>
                    <a:pt x="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0" name="Google Shape;1890;p22"/>
            <p:cNvSpPr/>
            <p:nvPr/>
          </p:nvSpPr>
          <p:spPr>
            <a:xfrm>
              <a:off x="7820353" y="2935448"/>
              <a:ext cx="39250" cy="34271"/>
            </a:xfrm>
            <a:custGeom>
              <a:avLst/>
              <a:gdLst/>
              <a:ahLst/>
              <a:cxnLst/>
              <a:rect l="l" t="t" r="r" b="b"/>
              <a:pathLst>
                <a:path w="544" h="475" extrusionOk="0">
                  <a:moveTo>
                    <a:pt x="262" y="0"/>
                  </a:moveTo>
                  <a:cubicBezTo>
                    <a:pt x="204" y="0"/>
                    <a:pt x="150" y="14"/>
                    <a:pt x="109" y="41"/>
                  </a:cubicBezTo>
                  <a:cubicBezTo>
                    <a:pt x="1" y="149"/>
                    <a:pt x="1" y="285"/>
                    <a:pt x="109" y="393"/>
                  </a:cubicBezTo>
                  <a:cubicBezTo>
                    <a:pt x="150" y="448"/>
                    <a:pt x="204" y="475"/>
                    <a:pt x="262" y="475"/>
                  </a:cubicBezTo>
                  <a:cubicBezTo>
                    <a:pt x="319" y="475"/>
                    <a:pt x="380" y="448"/>
                    <a:pt x="435" y="393"/>
                  </a:cubicBezTo>
                  <a:cubicBezTo>
                    <a:pt x="543" y="285"/>
                    <a:pt x="543" y="149"/>
                    <a:pt x="435" y="41"/>
                  </a:cubicBezTo>
                  <a:cubicBezTo>
                    <a:pt x="380" y="14"/>
                    <a:pt x="319" y="0"/>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1" name="Google Shape;1891;p22"/>
            <p:cNvSpPr/>
            <p:nvPr/>
          </p:nvSpPr>
          <p:spPr>
            <a:xfrm>
              <a:off x="7951522" y="3034006"/>
              <a:ext cx="45022" cy="45310"/>
            </a:xfrm>
            <a:custGeom>
              <a:avLst/>
              <a:gdLst/>
              <a:ahLst/>
              <a:cxnLst/>
              <a:rect l="l" t="t" r="r" b="b"/>
              <a:pathLst>
                <a:path w="624" h="628" extrusionOk="0">
                  <a:moveTo>
                    <a:pt x="361" y="1"/>
                  </a:moveTo>
                  <a:cubicBezTo>
                    <a:pt x="350" y="1"/>
                    <a:pt x="338" y="2"/>
                    <a:pt x="326" y="4"/>
                  </a:cubicBezTo>
                  <a:cubicBezTo>
                    <a:pt x="136" y="4"/>
                    <a:pt x="0" y="139"/>
                    <a:pt x="0" y="302"/>
                  </a:cubicBezTo>
                  <a:cubicBezTo>
                    <a:pt x="0" y="492"/>
                    <a:pt x="136" y="628"/>
                    <a:pt x="326" y="628"/>
                  </a:cubicBezTo>
                  <a:cubicBezTo>
                    <a:pt x="488" y="628"/>
                    <a:pt x="624" y="492"/>
                    <a:pt x="624" y="302"/>
                  </a:cubicBezTo>
                  <a:cubicBezTo>
                    <a:pt x="624" y="151"/>
                    <a:pt x="508" y="1"/>
                    <a:pt x="3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2" name="Google Shape;1892;p22"/>
            <p:cNvSpPr/>
            <p:nvPr/>
          </p:nvSpPr>
          <p:spPr>
            <a:xfrm>
              <a:off x="8016097" y="3120370"/>
              <a:ext cx="29365" cy="29437"/>
            </a:xfrm>
            <a:custGeom>
              <a:avLst/>
              <a:gdLst/>
              <a:ahLst/>
              <a:cxnLst/>
              <a:rect l="l" t="t" r="r" b="b"/>
              <a:pathLst>
                <a:path w="407" h="408" extrusionOk="0">
                  <a:moveTo>
                    <a:pt x="190" y="0"/>
                  </a:moveTo>
                  <a:cubicBezTo>
                    <a:pt x="109" y="0"/>
                    <a:pt x="0" y="82"/>
                    <a:pt x="0" y="190"/>
                  </a:cubicBezTo>
                  <a:cubicBezTo>
                    <a:pt x="0" y="299"/>
                    <a:pt x="109" y="407"/>
                    <a:pt x="190" y="407"/>
                  </a:cubicBezTo>
                  <a:cubicBezTo>
                    <a:pt x="299" y="407"/>
                    <a:pt x="407" y="299"/>
                    <a:pt x="407" y="190"/>
                  </a:cubicBezTo>
                  <a:cubicBezTo>
                    <a:pt x="407" y="54"/>
                    <a:pt x="326" y="0"/>
                    <a:pt x="1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3" name="Google Shape;1893;p22"/>
            <p:cNvSpPr/>
            <p:nvPr/>
          </p:nvSpPr>
          <p:spPr>
            <a:xfrm>
              <a:off x="7945606" y="3125854"/>
              <a:ext cx="13781" cy="16089"/>
            </a:xfrm>
            <a:custGeom>
              <a:avLst/>
              <a:gdLst/>
              <a:ahLst/>
              <a:cxnLst/>
              <a:rect l="l" t="t" r="r" b="b"/>
              <a:pathLst>
                <a:path w="191" h="223" extrusionOk="0">
                  <a:moveTo>
                    <a:pt x="112" y="0"/>
                  </a:moveTo>
                  <a:cubicBezTo>
                    <a:pt x="103" y="0"/>
                    <a:pt x="93" y="2"/>
                    <a:pt x="82" y="6"/>
                  </a:cubicBezTo>
                  <a:cubicBezTo>
                    <a:pt x="55" y="6"/>
                    <a:pt x="1" y="60"/>
                    <a:pt x="1" y="114"/>
                  </a:cubicBezTo>
                  <a:cubicBezTo>
                    <a:pt x="1" y="168"/>
                    <a:pt x="28" y="223"/>
                    <a:pt x="82" y="223"/>
                  </a:cubicBezTo>
                  <a:cubicBezTo>
                    <a:pt x="136" y="223"/>
                    <a:pt x="191" y="195"/>
                    <a:pt x="191" y="114"/>
                  </a:cubicBezTo>
                  <a:cubicBezTo>
                    <a:pt x="191" y="67"/>
                    <a:pt x="170" y="0"/>
                    <a:pt x="1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4" name="Google Shape;1894;p22"/>
            <p:cNvSpPr/>
            <p:nvPr/>
          </p:nvSpPr>
          <p:spPr>
            <a:xfrm>
              <a:off x="8037598" y="3055795"/>
              <a:ext cx="13781" cy="15729"/>
            </a:xfrm>
            <a:custGeom>
              <a:avLst/>
              <a:gdLst/>
              <a:ahLst/>
              <a:cxnLst/>
              <a:rect l="l" t="t" r="r" b="b"/>
              <a:pathLst>
                <a:path w="191" h="218" extrusionOk="0">
                  <a:moveTo>
                    <a:pt x="109" y="0"/>
                  </a:moveTo>
                  <a:cubicBezTo>
                    <a:pt x="55" y="0"/>
                    <a:pt x="1" y="54"/>
                    <a:pt x="1" y="109"/>
                  </a:cubicBezTo>
                  <a:cubicBezTo>
                    <a:pt x="1" y="136"/>
                    <a:pt x="28" y="217"/>
                    <a:pt x="109" y="217"/>
                  </a:cubicBezTo>
                  <a:cubicBezTo>
                    <a:pt x="136" y="217"/>
                    <a:pt x="190" y="190"/>
                    <a:pt x="190" y="109"/>
                  </a:cubicBezTo>
                  <a:cubicBezTo>
                    <a:pt x="190" y="54"/>
                    <a:pt x="163" y="0"/>
                    <a:pt x="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95" name="Google Shape;1895;p22"/>
          <p:cNvGrpSpPr/>
          <p:nvPr/>
        </p:nvGrpSpPr>
        <p:grpSpPr>
          <a:xfrm rot="10800000" flipH="1">
            <a:off x="9201998" y="168676"/>
            <a:ext cx="1070373" cy="1066979"/>
            <a:chOff x="7716672" y="2820944"/>
            <a:chExt cx="557796" cy="556065"/>
          </a:xfrm>
        </p:grpSpPr>
        <p:sp>
          <p:nvSpPr>
            <p:cNvPr id="1896" name="Google Shape;1896;p22"/>
            <p:cNvSpPr/>
            <p:nvPr/>
          </p:nvSpPr>
          <p:spPr>
            <a:xfrm>
              <a:off x="8008233" y="2912937"/>
              <a:ext cx="66594" cy="118903"/>
            </a:xfrm>
            <a:custGeom>
              <a:avLst/>
              <a:gdLst/>
              <a:ahLst/>
              <a:cxnLst/>
              <a:rect l="l" t="t" r="r" b="b"/>
              <a:pathLst>
                <a:path w="923" h="1648" extrusionOk="0">
                  <a:moveTo>
                    <a:pt x="814" y="0"/>
                  </a:moveTo>
                  <a:lnTo>
                    <a:pt x="1" y="1438"/>
                  </a:lnTo>
                  <a:cubicBezTo>
                    <a:pt x="21" y="1581"/>
                    <a:pt x="88" y="1647"/>
                    <a:pt x="179" y="1647"/>
                  </a:cubicBezTo>
                  <a:cubicBezTo>
                    <a:pt x="208" y="1647"/>
                    <a:pt x="239" y="1641"/>
                    <a:pt x="272" y="1628"/>
                  </a:cubicBezTo>
                  <a:cubicBezTo>
                    <a:pt x="299" y="1628"/>
                    <a:pt x="353" y="1573"/>
                    <a:pt x="353" y="1546"/>
                  </a:cubicBezTo>
                  <a:lnTo>
                    <a:pt x="923" y="54"/>
                  </a:lnTo>
                  <a:lnTo>
                    <a:pt x="81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7" name="Google Shape;1897;p22"/>
            <p:cNvSpPr/>
            <p:nvPr/>
          </p:nvSpPr>
          <p:spPr>
            <a:xfrm>
              <a:off x="8051307" y="2888766"/>
              <a:ext cx="43146" cy="36652"/>
            </a:xfrm>
            <a:custGeom>
              <a:avLst/>
              <a:gdLst/>
              <a:ahLst/>
              <a:cxnLst/>
              <a:rect l="l" t="t" r="r" b="b"/>
              <a:pathLst>
                <a:path w="598" h="508" extrusionOk="0">
                  <a:moveTo>
                    <a:pt x="290" y="0"/>
                  </a:moveTo>
                  <a:cubicBezTo>
                    <a:pt x="188" y="0"/>
                    <a:pt x="97" y="40"/>
                    <a:pt x="55" y="145"/>
                  </a:cubicBezTo>
                  <a:cubicBezTo>
                    <a:pt x="0" y="281"/>
                    <a:pt x="55" y="416"/>
                    <a:pt x="190" y="498"/>
                  </a:cubicBezTo>
                  <a:cubicBezTo>
                    <a:pt x="221" y="504"/>
                    <a:pt x="251" y="507"/>
                    <a:pt x="281" y="507"/>
                  </a:cubicBezTo>
                  <a:cubicBezTo>
                    <a:pt x="383" y="507"/>
                    <a:pt x="474" y="467"/>
                    <a:pt x="516" y="362"/>
                  </a:cubicBezTo>
                  <a:cubicBezTo>
                    <a:pt x="597" y="227"/>
                    <a:pt x="516" y="91"/>
                    <a:pt x="380" y="10"/>
                  </a:cubicBezTo>
                  <a:cubicBezTo>
                    <a:pt x="350" y="4"/>
                    <a:pt x="319" y="0"/>
                    <a:pt x="2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8" name="Google Shape;1898;p22"/>
            <p:cNvSpPr/>
            <p:nvPr/>
          </p:nvSpPr>
          <p:spPr>
            <a:xfrm>
              <a:off x="8059099" y="3032274"/>
              <a:ext cx="95960" cy="43146"/>
            </a:xfrm>
            <a:custGeom>
              <a:avLst/>
              <a:gdLst/>
              <a:ahLst/>
              <a:cxnLst/>
              <a:rect l="l" t="t" r="r" b="b"/>
              <a:pathLst>
                <a:path w="1330" h="598" extrusionOk="0">
                  <a:moveTo>
                    <a:pt x="1303" y="1"/>
                  </a:moveTo>
                  <a:lnTo>
                    <a:pt x="82" y="380"/>
                  </a:lnTo>
                  <a:cubicBezTo>
                    <a:pt x="1" y="516"/>
                    <a:pt x="1" y="570"/>
                    <a:pt x="136" y="597"/>
                  </a:cubicBezTo>
                  <a:lnTo>
                    <a:pt x="218" y="597"/>
                  </a:lnTo>
                  <a:lnTo>
                    <a:pt x="1330" y="109"/>
                  </a:lnTo>
                  <a:lnTo>
                    <a:pt x="130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9" name="Google Shape;1899;p22"/>
            <p:cNvSpPr/>
            <p:nvPr/>
          </p:nvSpPr>
          <p:spPr>
            <a:xfrm>
              <a:off x="8145247" y="3021812"/>
              <a:ext cx="29437" cy="25830"/>
            </a:xfrm>
            <a:custGeom>
              <a:avLst/>
              <a:gdLst/>
              <a:ahLst/>
              <a:cxnLst/>
              <a:rect l="l" t="t" r="r" b="b"/>
              <a:pathLst>
                <a:path w="408" h="358" extrusionOk="0">
                  <a:moveTo>
                    <a:pt x="212" y="0"/>
                  </a:moveTo>
                  <a:cubicBezTo>
                    <a:pt x="187" y="0"/>
                    <a:pt x="162" y="4"/>
                    <a:pt x="136" y="10"/>
                  </a:cubicBezTo>
                  <a:cubicBezTo>
                    <a:pt x="27" y="37"/>
                    <a:pt x="0" y="146"/>
                    <a:pt x="27" y="254"/>
                  </a:cubicBezTo>
                  <a:cubicBezTo>
                    <a:pt x="47" y="313"/>
                    <a:pt x="109" y="357"/>
                    <a:pt x="182" y="357"/>
                  </a:cubicBezTo>
                  <a:cubicBezTo>
                    <a:pt x="211" y="357"/>
                    <a:pt x="241" y="351"/>
                    <a:pt x="272" y="336"/>
                  </a:cubicBezTo>
                  <a:cubicBezTo>
                    <a:pt x="380" y="308"/>
                    <a:pt x="407" y="200"/>
                    <a:pt x="380" y="119"/>
                  </a:cubicBezTo>
                  <a:cubicBezTo>
                    <a:pt x="359" y="36"/>
                    <a:pt x="291" y="0"/>
                    <a:pt x="2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0" name="Google Shape;1900;p22"/>
            <p:cNvSpPr/>
            <p:nvPr/>
          </p:nvSpPr>
          <p:spPr>
            <a:xfrm>
              <a:off x="8063067" y="3112506"/>
              <a:ext cx="121356" cy="66594"/>
            </a:xfrm>
            <a:custGeom>
              <a:avLst/>
              <a:gdLst/>
              <a:ahLst/>
              <a:cxnLst/>
              <a:rect l="l" t="t" r="r" b="b"/>
              <a:pathLst>
                <a:path w="1682" h="923" extrusionOk="0">
                  <a:moveTo>
                    <a:pt x="217" y="1"/>
                  </a:moveTo>
                  <a:cubicBezTo>
                    <a:pt x="54" y="28"/>
                    <a:pt x="0" y="136"/>
                    <a:pt x="54" y="272"/>
                  </a:cubicBezTo>
                  <a:cubicBezTo>
                    <a:pt x="54" y="299"/>
                    <a:pt x="81" y="353"/>
                    <a:pt x="136" y="353"/>
                  </a:cubicBezTo>
                  <a:lnTo>
                    <a:pt x="1600" y="923"/>
                  </a:lnTo>
                  <a:lnTo>
                    <a:pt x="1682" y="814"/>
                  </a:lnTo>
                  <a:lnTo>
                    <a:pt x="21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1" name="Google Shape;1901;p22"/>
            <p:cNvSpPr/>
            <p:nvPr/>
          </p:nvSpPr>
          <p:spPr>
            <a:xfrm>
              <a:off x="8170644" y="3158826"/>
              <a:ext cx="39250" cy="37157"/>
            </a:xfrm>
            <a:custGeom>
              <a:avLst/>
              <a:gdLst/>
              <a:ahLst/>
              <a:cxnLst/>
              <a:rect l="l" t="t" r="r" b="b"/>
              <a:pathLst>
                <a:path w="544" h="515" extrusionOk="0">
                  <a:moveTo>
                    <a:pt x="263" y="0"/>
                  </a:moveTo>
                  <a:cubicBezTo>
                    <a:pt x="161" y="0"/>
                    <a:pt x="70" y="40"/>
                    <a:pt x="28" y="145"/>
                  </a:cubicBezTo>
                  <a:cubicBezTo>
                    <a:pt x="1" y="281"/>
                    <a:pt x="28" y="417"/>
                    <a:pt x="164" y="471"/>
                  </a:cubicBezTo>
                  <a:cubicBezTo>
                    <a:pt x="210" y="499"/>
                    <a:pt x="257" y="514"/>
                    <a:pt x="301" y="514"/>
                  </a:cubicBezTo>
                  <a:cubicBezTo>
                    <a:pt x="383" y="514"/>
                    <a:pt x="454" y="459"/>
                    <a:pt x="489" y="335"/>
                  </a:cubicBezTo>
                  <a:cubicBezTo>
                    <a:pt x="543" y="200"/>
                    <a:pt x="489" y="64"/>
                    <a:pt x="354" y="10"/>
                  </a:cubicBezTo>
                  <a:cubicBezTo>
                    <a:pt x="323" y="4"/>
                    <a:pt x="293" y="0"/>
                    <a:pt x="2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2" name="Google Shape;1902;p22"/>
            <p:cNvSpPr/>
            <p:nvPr/>
          </p:nvSpPr>
          <p:spPr>
            <a:xfrm>
              <a:off x="8019993" y="3165248"/>
              <a:ext cx="45094" cy="94084"/>
            </a:xfrm>
            <a:custGeom>
              <a:avLst/>
              <a:gdLst/>
              <a:ahLst/>
              <a:cxnLst/>
              <a:rect l="l" t="t" r="r" b="b"/>
              <a:pathLst>
                <a:path w="625" h="1304" extrusionOk="0">
                  <a:moveTo>
                    <a:pt x="107" y="1"/>
                  </a:moveTo>
                  <a:cubicBezTo>
                    <a:pt x="62" y="1"/>
                    <a:pt x="31" y="34"/>
                    <a:pt x="0" y="111"/>
                  </a:cubicBezTo>
                  <a:lnTo>
                    <a:pt x="0" y="192"/>
                  </a:lnTo>
                  <a:lnTo>
                    <a:pt x="516" y="1304"/>
                  </a:lnTo>
                  <a:lnTo>
                    <a:pt x="624" y="1277"/>
                  </a:lnTo>
                  <a:lnTo>
                    <a:pt x="245" y="56"/>
                  </a:lnTo>
                  <a:cubicBezTo>
                    <a:pt x="185" y="21"/>
                    <a:pt x="142" y="1"/>
                    <a:pt x="1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3" name="Google Shape;1903;p22"/>
            <p:cNvSpPr/>
            <p:nvPr/>
          </p:nvSpPr>
          <p:spPr>
            <a:xfrm>
              <a:off x="8045463" y="3250747"/>
              <a:ext cx="29365" cy="26912"/>
            </a:xfrm>
            <a:custGeom>
              <a:avLst/>
              <a:gdLst/>
              <a:ahLst/>
              <a:cxnLst/>
              <a:rect l="l" t="t" r="r" b="b"/>
              <a:pathLst>
                <a:path w="407" h="373" extrusionOk="0">
                  <a:moveTo>
                    <a:pt x="208" y="1"/>
                  </a:moveTo>
                  <a:cubicBezTo>
                    <a:pt x="185" y="1"/>
                    <a:pt x="161" y="4"/>
                    <a:pt x="136" y="11"/>
                  </a:cubicBezTo>
                  <a:cubicBezTo>
                    <a:pt x="27" y="65"/>
                    <a:pt x="0" y="146"/>
                    <a:pt x="27" y="255"/>
                  </a:cubicBezTo>
                  <a:cubicBezTo>
                    <a:pt x="48" y="338"/>
                    <a:pt x="132" y="373"/>
                    <a:pt x="207" y="373"/>
                  </a:cubicBezTo>
                  <a:cubicBezTo>
                    <a:pt x="230" y="373"/>
                    <a:pt x="252" y="370"/>
                    <a:pt x="271" y="363"/>
                  </a:cubicBezTo>
                  <a:cubicBezTo>
                    <a:pt x="380" y="336"/>
                    <a:pt x="407" y="227"/>
                    <a:pt x="380" y="119"/>
                  </a:cubicBezTo>
                  <a:cubicBezTo>
                    <a:pt x="338" y="36"/>
                    <a:pt x="281" y="1"/>
                    <a:pt x="2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4" name="Google Shape;1904;p22"/>
            <p:cNvSpPr/>
            <p:nvPr/>
          </p:nvSpPr>
          <p:spPr>
            <a:xfrm>
              <a:off x="7918189" y="3169793"/>
              <a:ext cx="66667" cy="118903"/>
            </a:xfrm>
            <a:custGeom>
              <a:avLst/>
              <a:gdLst/>
              <a:ahLst/>
              <a:cxnLst/>
              <a:rect l="l" t="t" r="r" b="b"/>
              <a:pathLst>
                <a:path w="924" h="1648" extrusionOk="0">
                  <a:moveTo>
                    <a:pt x="744" y="0"/>
                  </a:moveTo>
                  <a:cubicBezTo>
                    <a:pt x="716" y="0"/>
                    <a:pt x="686" y="7"/>
                    <a:pt x="652" y="20"/>
                  </a:cubicBezTo>
                  <a:cubicBezTo>
                    <a:pt x="598" y="20"/>
                    <a:pt x="571" y="48"/>
                    <a:pt x="571" y="75"/>
                  </a:cubicBezTo>
                  <a:lnTo>
                    <a:pt x="1" y="1594"/>
                  </a:lnTo>
                  <a:lnTo>
                    <a:pt x="109" y="1648"/>
                  </a:lnTo>
                  <a:lnTo>
                    <a:pt x="923" y="183"/>
                  </a:lnTo>
                  <a:cubicBezTo>
                    <a:pt x="882" y="61"/>
                    <a:pt x="827" y="0"/>
                    <a:pt x="7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5" name="Google Shape;1905;p22"/>
            <p:cNvSpPr/>
            <p:nvPr/>
          </p:nvSpPr>
          <p:spPr>
            <a:xfrm>
              <a:off x="7898636" y="3276216"/>
              <a:ext cx="39250" cy="35570"/>
            </a:xfrm>
            <a:custGeom>
              <a:avLst/>
              <a:gdLst/>
              <a:ahLst/>
              <a:cxnLst/>
              <a:rect l="l" t="t" r="r" b="b"/>
              <a:pathLst>
                <a:path w="544" h="493" extrusionOk="0">
                  <a:moveTo>
                    <a:pt x="286" y="1"/>
                  </a:moveTo>
                  <a:cubicBezTo>
                    <a:pt x="177" y="1"/>
                    <a:pt x="70" y="41"/>
                    <a:pt x="28" y="146"/>
                  </a:cubicBezTo>
                  <a:cubicBezTo>
                    <a:pt x="1" y="281"/>
                    <a:pt x="28" y="417"/>
                    <a:pt x="163" y="471"/>
                  </a:cubicBezTo>
                  <a:cubicBezTo>
                    <a:pt x="198" y="485"/>
                    <a:pt x="234" y="492"/>
                    <a:pt x="267" y="492"/>
                  </a:cubicBezTo>
                  <a:cubicBezTo>
                    <a:pt x="364" y="492"/>
                    <a:pt x="449" y="436"/>
                    <a:pt x="489" y="336"/>
                  </a:cubicBezTo>
                  <a:cubicBezTo>
                    <a:pt x="543" y="200"/>
                    <a:pt x="489" y="64"/>
                    <a:pt x="380" y="10"/>
                  </a:cubicBezTo>
                  <a:cubicBezTo>
                    <a:pt x="350" y="4"/>
                    <a:pt x="318" y="1"/>
                    <a:pt x="2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6" name="Google Shape;1906;p22"/>
            <p:cNvSpPr/>
            <p:nvPr/>
          </p:nvSpPr>
          <p:spPr>
            <a:xfrm>
              <a:off x="7837957" y="3124266"/>
              <a:ext cx="94011" cy="45094"/>
            </a:xfrm>
            <a:custGeom>
              <a:avLst/>
              <a:gdLst/>
              <a:ahLst/>
              <a:cxnLst/>
              <a:rect l="l" t="t" r="r" b="b"/>
              <a:pathLst>
                <a:path w="1303" h="625" extrusionOk="0">
                  <a:moveTo>
                    <a:pt x="1113" y="0"/>
                  </a:moveTo>
                  <a:lnTo>
                    <a:pt x="1" y="516"/>
                  </a:lnTo>
                  <a:lnTo>
                    <a:pt x="28" y="624"/>
                  </a:lnTo>
                  <a:lnTo>
                    <a:pt x="1249" y="245"/>
                  </a:lnTo>
                  <a:cubicBezTo>
                    <a:pt x="1303" y="109"/>
                    <a:pt x="1303" y="55"/>
                    <a:pt x="11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7" name="Google Shape;1907;p22"/>
            <p:cNvSpPr/>
            <p:nvPr/>
          </p:nvSpPr>
          <p:spPr>
            <a:xfrm>
              <a:off x="7818405" y="3150962"/>
              <a:ext cx="29437" cy="26912"/>
            </a:xfrm>
            <a:custGeom>
              <a:avLst/>
              <a:gdLst/>
              <a:ahLst/>
              <a:cxnLst/>
              <a:rect l="l" t="t" r="r" b="b"/>
              <a:pathLst>
                <a:path w="408" h="373" extrusionOk="0">
                  <a:moveTo>
                    <a:pt x="197" y="0"/>
                  </a:moveTo>
                  <a:cubicBezTo>
                    <a:pt x="176" y="0"/>
                    <a:pt x="155" y="4"/>
                    <a:pt x="136" y="10"/>
                  </a:cubicBezTo>
                  <a:cubicBezTo>
                    <a:pt x="28" y="92"/>
                    <a:pt x="1" y="173"/>
                    <a:pt x="28" y="254"/>
                  </a:cubicBezTo>
                  <a:cubicBezTo>
                    <a:pt x="48" y="337"/>
                    <a:pt x="117" y="373"/>
                    <a:pt x="184" y="373"/>
                  </a:cubicBezTo>
                  <a:cubicBezTo>
                    <a:pt x="205" y="373"/>
                    <a:pt x="226" y="369"/>
                    <a:pt x="245" y="363"/>
                  </a:cubicBezTo>
                  <a:cubicBezTo>
                    <a:pt x="353" y="309"/>
                    <a:pt x="407" y="227"/>
                    <a:pt x="353" y="119"/>
                  </a:cubicBezTo>
                  <a:cubicBezTo>
                    <a:pt x="333" y="36"/>
                    <a:pt x="264" y="0"/>
                    <a:pt x="19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8" name="Google Shape;1908;p22"/>
            <p:cNvSpPr/>
            <p:nvPr/>
          </p:nvSpPr>
          <p:spPr>
            <a:xfrm>
              <a:off x="7808664" y="3022534"/>
              <a:ext cx="121356" cy="66594"/>
            </a:xfrm>
            <a:custGeom>
              <a:avLst/>
              <a:gdLst/>
              <a:ahLst/>
              <a:cxnLst/>
              <a:rect l="l" t="t" r="r" b="b"/>
              <a:pathLst>
                <a:path w="1682" h="923" extrusionOk="0">
                  <a:moveTo>
                    <a:pt x="54" y="0"/>
                  </a:moveTo>
                  <a:lnTo>
                    <a:pt x="0" y="109"/>
                  </a:lnTo>
                  <a:lnTo>
                    <a:pt x="1438" y="922"/>
                  </a:lnTo>
                  <a:cubicBezTo>
                    <a:pt x="1627" y="868"/>
                    <a:pt x="1682" y="787"/>
                    <a:pt x="1627" y="651"/>
                  </a:cubicBezTo>
                  <a:cubicBezTo>
                    <a:pt x="1627" y="597"/>
                    <a:pt x="1573" y="570"/>
                    <a:pt x="1546" y="570"/>
                  </a:cubicBezTo>
                  <a:lnTo>
                    <a:pt x="5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9" name="Google Shape;1909;p22"/>
            <p:cNvSpPr/>
            <p:nvPr/>
          </p:nvSpPr>
          <p:spPr>
            <a:xfrm>
              <a:off x="7783195" y="3004207"/>
              <a:ext cx="39177" cy="36652"/>
            </a:xfrm>
            <a:custGeom>
              <a:avLst/>
              <a:gdLst/>
              <a:ahLst/>
              <a:cxnLst/>
              <a:rect l="l" t="t" r="r" b="b"/>
              <a:pathLst>
                <a:path w="543" h="508" extrusionOk="0">
                  <a:moveTo>
                    <a:pt x="286" y="0"/>
                  </a:moveTo>
                  <a:cubicBezTo>
                    <a:pt x="177" y="0"/>
                    <a:pt x="70" y="40"/>
                    <a:pt x="28" y="146"/>
                  </a:cubicBezTo>
                  <a:cubicBezTo>
                    <a:pt x="0" y="281"/>
                    <a:pt x="28" y="417"/>
                    <a:pt x="163" y="498"/>
                  </a:cubicBezTo>
                  <a:cubicBezTo>
                    <a:pt x="194" y="504"/>
                    <a:pt x="224" y="508"/>
                    <a:pt x="254" y="508"/>
                  </a:cubicBezTo>
                  <a:cubicBezTo>
                    <a:pt x="357" y="508"/>
                    <a:pt x="453" y="468"/>
                    <a:pt x="516" y="363"/>
                  </a:cubicBezTo>
                  <a:cubicBezTo>
                    <a:pt x="543" y="227"/>
                    <a:pt x="516" y="91"/>
                    <a:pt x="380" y="10"/>
                  </a:cubicBezTo>
                  <a:cubicBezTo>
                    <a:pt x="350" y="4"/>
                    <a:pt x="318" y="0"/>
                    <a:pt x="2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0" name="Google Shape;1910;p22"/>
            <p:cNvSpPr/>
            <p:nvPr/>
          </p:nvSpPr>
          <p:spPr>
            <a:xfrm>
              <a:off x="7928001" y="2942230"/>
              <a:ext cx="43146" cy="92568"/>
            </a:xfrm>
            <a:custGeom>
              <a:avLst/>
              <a:gdLst/>
              <a:ahLst/>
              <a:cxnLst/>
              <a:rect l="l" t="t" r="r" b="b"/>
              <a:pathLst>
                <a:path w="598" h="1283" extrusionOk="0">
                  <a:moveTo>
                    <a:pt x="82" y="1"/>
                  </a:moveTo>
                  <a:lnTo>
                    <a:pt x="1" y="28"/>
                  </a:lnTo>
                  <a:lnTo>
                    <a:pt x="353" y="1249"/>
                  </a:lnTo>
                  <a:cubicBezTo>
                    <a:pt x="406" y="1270"/>
                    <a:pt x="450" y="1283"/>
                    <a:pt x="486" y="1283"/>
                  </a:cubicBezTo>
                  <a:cubicBezTo>
                    <a:pt x="544" y="1283"/>
                    <a:pt x="581" y="1250"/>
                    <a:pt x="597" y="1167"/>
                  </a:cubicBezTo>
                  <a:lnTo>
                    <a:pt x="597" y="1113"/>
                  </a:lnTo>
                  <a:lnTo>
                    <a:pt x="8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1" name="Google Shape;1911;p22"/>
            <p:cNvSpPr/>
            <p:nvPr/>
          </p:nvSpPr>
          <p:spPr>
            <a:xfrm>
              <a:off x="7914293" y="2923976"/>
              <a:ext cx="31385" cy="25830"/>
            </a:xfrm>
            <a:custGeom>
              <a:avLst/>
              <a:gdLst/>
              <a:ahLst/>
              <a:cxnLst/>
              <a:rect l="l" t="t" r="r" b="b"/>
              <a:pathLst>
                <a:path w="435" h="358" extrusionOk="0">
                  <a:moveTo>
                    <a:pt x="224" y="0"/>
                  </a:moveTo>
                  <a:cubicBezTo>
                    <a:pt x="203" y="0"/>
                    <a:pt x="183" y="3"/>
                    <a:pt x="163" y="10"/>
                  </a:cubicBezTo>
                  <a:cubicBezTo>
                    <a:pt x="55" y="37"/>
                    <a:pt x="1" y="145"/>
                    <a:pt x="55" y="254"/>
                  </a:cubicBezTo>
                  <a:cubicBezTo>
                    <a:pt x="75" y="313"/>
                    <a:pt x="136" y="357"/>
                    <a:pt x="200" y="357"/>
                  </a:cubicBezTo>
                  <a:cubicBezTo>
                    <a:pt x="224" y="357"/>
                    <a:pt x="249" y="350"/>
                    <a:pt x="272" y="335"/>
                  </a:cubicBezTo>
                  <a:cubicBezTo>
                    <a:pt x="380" y="308"/>
                    <a:pt x="435" y="200"/>
                    <a:pt x="380" y="118"/>
                  </a:cubicBezTo>
                  <a:cubicBezTo>
                    <a:pt x="360" y="35"/>
                    <a:pt x="292" y="0"/>
                    <a:pt x="2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2" name="Google Shape;1912;p22"/>
            <p:cNvSpPr/>
            <p:nvPr/>
          </p:nvSpPr>
          <p:spPr>
            <a:xfrm>
              <a:off x="7861479" y="2965679"/>
              <a:ext cx="270130" cy="270202"/>
            </a:xfrm>
            <a:custGeom>
              <a:avLst/>
              <a:gdLst/>
              <a:ahLst/>
              <a:cxnLst/>
              <a:rect l="l" t="t" r="r" b="b"/>
              <a:pathLst>
                <a:path w="3744" h="3745" extrusionOk="0">
                  <a:moveTo>
                    <a:pt x="1922" y="1"/>
                  </a:moveTo>
                  <a:cubicBezTo>
                    <a:pt x="1905" y="1"/>
                    <a:pt x="1889" y="1"/>
                    <a:pt x="1872" y="1"/>
                  </a:cubicBezTo>
                  <a:cubicBezTo>
                    <a:pt x="841" y="1"/>
                    <a:pt x="0" y="815"/>
                    <a:pt x="0" y="1873"/>
                  </a:cubicBezTo>
                  <a:cubicBezTo>
                    <a:pt x="0" y="2877"/>
                    <a:pt x="814" y="3745"/>
                    <a:pt x="1872" y="3745"/>
                  </a:cubicBezTo>
                  <a:cubicBezTo>
                    <a:pt x="2875" y="3745"/>
                    <a:pt x="3743" y="2931"/>
                    <a:pt x="3743" y="1873"/>
                  </a:cubicBezTo>
                  <a:cubicBezTo>
                    <a:pt x="3743" y="832"/>
                    <a:pt x="2955" y="1"/>
                    <a:pt x="19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3" name="Google Shape;1913;p22"/>
            <p:cNvSpPr/>
            <p:nvPr/>
          </p:nvSpPr>
          <p:spPr>
            <a:xfrm>
              <a:off x="7967179" y="2856154"/>
              <a:ext cx="31385" cy="157648"/>
            </a:xfrm>
            <a:custGeom>
              <a:avLst/>
              <a:gdLst/>
              <a:ahLst/>
              <a:cxnLst/>
              <a:rect l="l" t="t" r="r" b="b"/>
              <a:pathLst>
                <a:path w="435" h="2185" extrusionOk="0">
                  <a:moveTo>
                    <a:pt x="136" y="1"/>
                  </a:moveTo>
                  <a:lnTo>
                    <a:pt x="0" y="2035"/>
                  </a:lnTo>
                  <a:cubicBezTo>
                    <a:pt x="74" y="2138"/>
                    <a:pt x="147" y="2185"/>
                    <a:pt x="221" y="2185"/>
                  </a:cubicBezTo>
                  <a:cubicBezTo>
                    <a:pt x="283" y="2185"/>
                    <a:pt x="345" y="2151"/>
                    <a:pt x="407" y="2089"/>
                  </a:cubicBezTo>
                  <a:cubicBezTo>
                    <a:pt x="434" y="2062"/>
                    <a:pt x="434" y="2035"/>
                    <a:pt x="434" y="1953"/>
                  </a:cubicBezTo>
                  <a:lnTo>
                    <a:pt x="29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4" name="Google Shape;1914;p22"/>
            <p:cNvSpPr/>
            <p:nvPr/>
          </p:nvSpPr>
          <p:spPr>
            <a:xfrm>
              <a:off x="7961263" y="2820944"/>
              <a:ext cx="45094" cy="45094"/>
            </a:xfrm>
            <a:custGeom>
              <a:avLst/>
              <a:gdLst/>
              <a:ahLst/>
              <a:cxnLst/>
              <a:rect l="l" t="t" r="r" b="b"/>
              <a:pathLst>
                <a:path w="625" h="625" extrusionOk="0">
                  <a:moveTo>
                    <a:pt x="326" y="0"/>
                  </a:moveTo>
                  <a:cubicBezTo>
                    <a:pt x="136" y="0"/>
                    <a:pt x="1" y="136"/>
                    <a:pt x="1" y="326"/>
                  </a:cubicBezTo>
                  <a:cubicBezTo>
                    <a:pt x="1" y="489"/>
                    <a:pt x="136" y="624"/>
                    <a:pt x="326" y="624"/>
                  </a:cubicBezTo>
                  <a:cubicBezTo>
                    <a:pt x="489" y="624"/>
                    <a:pt x="625" y="489"/>
                    <a:pt x="625" y="326"/>
                  </a:cubicBezTo>
                  <a:cubicBezTo>
                    <a:pt x="625" y="136"/>
                    <a:pt x="489" y="0"/>
                    <a:pt x="3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5" name="Google Shape;1915;p22"/>
            <p:cNvSpPr/>
            <p:nvPr/>
          </p:nvSpPr>
          <p:spPr>
            <a:xfrm>
              <a:off x="8047699" y="2946198"/>
              <a:ext cx="95671" cy="91053"/>
            </a:xfrm>
            <a:custGeom>
              <a:avLst/>
              <a:gdLst/>
              <a:ahLst/>
              <a:cxnLst/>
              <a:rect l="l" t="t" r="r" b="b"/>
              <a:pathLst>
                <a:path w="1326" h="1262" extrusionOk="0">
                  <a:moveTo>
                    <a:pt x="1217" y="0"/>
                  </a:moveTo>
                  <a:lnTo>
                    <a:pt x="23" y="1031"/>
                  </a:lnTo>
                  <a:cubicBezTo>
                    <a:pt x="1" y="1165"/>
                    <a:pt x="52" y="1262"/>
                    <a:pt x="162" y="1262"/>
                  </a:cubicBezTo>
                  <a:cubicBezTo>
                    <a:pt x="185" y="1262"/>
                    <a:pt x="211" y="1257"/>
                    <a:pt x="240" y="1248"/>
                  </a:cubicBezTo>
                  <a:cubicBezTo>
                    <a:pt x="267" y="1248"/>
                    <a:pt x="294" y="1248"/>
                    <a:pt x="349" y="1221"/>
                  </a:cubicBezTo>
                  <a:lnTo>
                    <a:pt x="1325" y="109"/>
                  </a:lnTo>
                  <a:lnTo>
                    <a:pt x="12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6" name="Google Shape;1916;p22"/>
            <p:cNvSpPr/>
            <p:nvPr/>
          </p:nvSpPr>
          <p:spPr>
            <a:xfrm>
              <a:off x="8123674" y="2926573"/>
              <a:ext cx="39250" cy="35353"/>
            </a:xfrm>
            <a:custGeom>
              <a:avLst/>
              <a:gdLst/>
              <a:ahLst/>
              <a:cxnLst/>
              <a:rect l="l" t="t" r="r" b="b"/>
              <a:pathLst>
                <a:path w="544" h="490" extrusionOk="0">
                  <a:moveTo>
                    <a:pt x="262" y="1"/>
                  </a:moveTo>
                  <a:cubicBezTo>
                    <a:pt x="204" y="1"/>
                    <a:pt x="150" y="28"/>
                    <a:pt x="109" y="82"/>
                  </a:cubicBezTo>
                  <a:cubicBezTo>
                    <a:pt x="1" y="164"/>
                    <a:pt x="1" y="299"/>
                    <a:pt x="109" y="408"/>
                  </a:cubicBezTo>
                  <a:cubicBezTo>
                    <a:pt x="150" y="462"/>
                    <a:pt x="204" y="489"/>
                    <a:pt x="262" y="489"/>
                  </a:cubicBezTo>
                  <a:cubicBezTo>
                    <a:pt x="320" y="489"/>
                    <a:pt x="381" y="462"/>
                    <a:pt x="435" y="408"/>
                  </a:cubicBezTo>
                  <a:cubicBezTo>
                    <a:pt x="543" y="299"/>
                    <a:pt x="543" y="164"/>
                    <a:pt x="435" y="82"/>
                  </a:cubicBezTo>
                  <a:cubicBezTo>
                    <a:pt x="381" y="28"/>
                    <a:pt x="320" y="1"/>
                    <a:pt x="2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7" name="Google Shape;1917;p22"/>
            <p:cNvSpPr/>
            <p:nvPr/>
          </p:nvSpPr>
          <p:spPr>
            <a:xfrm>
              <a:off x="8078724" y="3071452"/>
              <a:ext cx="162482" cy="31385"/>
            </a:xfrm>
            <a:custGeom>
              <a:avLst/>
              <a:gdLst/>
              <a:ahLst/>
              <a:cxnLst/>
              <a:rect l="l" t="t" r="r" b="b"/>
              <a:pathLst>
                <a:path w="2252" h="435" extrusionOk="0">
                  <a:moveTo>
                    <a:pt x="217" y="0"/>
                  </a:moveTo>
                  <a:cubicBezTo>
                    <a:pt x="0" y="136"/>
                    <a:pt x="0" y="271"/>
                    <a:pt x="136" y="407"/>
                  </a:cubicBezTo>
                  <a:cubicBezTo>
                    <a:pt x="190" y="434"/>
                    <a:pt x="217" y="434"/>
                    <a:pt x="271" y="434"/>
                  </a:cubicBezTo>
                  <a:lnTo>
                    <a:pt x="2251" y="298"/>
                  </a:lnTo>
                  <a:lnTo>
                    <a:pt x="2251" y="136"/>
                  </a:lnTo>
                  <a:lnTo>
                    <a:pt x="2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8" name="Google Shape;1918;p22"/>
            <p:cNvSpPr/>
            <p:nvPr/>
          </p:nvSpPr>
          <p:spPr>
            <a:xfrm>
              <a:off x="8229374" y="3065536"/>
              <a:ext cx="45094" cy="45094"/>
            </a:xfrm>
            <a:custGeom>
              <a:avLst/>
              <a:gdLst/>
              <a:ahLst/>
              <a:cxnLst/>
              <a:rect l="l" t="t" r="r" b="b"/>
              <a:pathLst>
                <a:path w="625" h="625" extrusionOk="0">
                  <a:moveTo>
                    <a:pt x="299" y="1"/>
                  </a:moveTo>
                  <a:cubicBezTo>
                    <a:pt x="136" y="1"/>
                    <a:pt x="1" y="136"/>
                    <a:pt x="1" y="326"/>
                  </a:cubicBezTo>
                  <a:cubicBezTo>
                    <a:pt x="1" y="489"/>
                    <a:pt x="136" y="625"/>
                    <a:pt x="299" y="625"/>
                  </a:cubicBezTo>
                  <a:cubicBezTo>
                    <a:pt x="462" y="625"/>
                    <a:pt x="624" y="489"/>
                    <a:pt x="597" y="326"/>
                  </a:cubicBezTo>
                  <a:cubicBezTo>
                    <a:pt x="597" y="136"/>
                    <a:pt x="462" y="1"/>
                    <a:pt x="2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9" name="Google Shape;1919;p22"/>
            <p:cNvSpPr/>
            <p:nvPr/>
          </p:nvSpPr>
          <p:spPr>
            <a:xfrm>
              <a:off x="8057440" y="3153271"/>
              <a:ext cx="89827" cy="94372"/>
            </a:xfrm>
            <a:custGeom>
              <a:avLst/>
              <a:gdLst/>
              <a:ahLst/>
              <a:cxnLst/>
              <a:rect l="l" t="t" r="r" b="b"/>
              <a:pathLst>
                <a:path w="1245" h="1308" extrusionOk="0">
                  <a:moveTo>
                    <a:pt x="209" y="0"/>
                  </a:moveTo>
                  <a:cubicBezTo>
                    <a:pt x="80" y="0"/>
                    <a:pt x="0" y="80"/>
                    <a:pt x="24" y="222"/>
                  </a:cubicBezTo>
                  <a:cubicBezTo>
                    <a:pt x="24" y="249"/>
                    <a:pt x="24" y="277"/>
                    <a:pt x="78" y="331"/>
                  </a:cubicBezTo>
                  <a:lnTo>
                    <a:pt x="1190" y="1307"/>
                  </a:lnTo>
                  <a:lnTo>
                    <a:pt x="1244" y="1199"/>
                  </a:lnTo>
                  <a:lnTo>
                    <a:pt x="268" y="5"/>
                  </a:lnTo>
                  <a:cubicBezTo>
                    <a:pt x="247" y="2"/>
                    <a:pt x="228" y="0"/>
                    <a:pt x="2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0" name="Google Shape;1920;p22"/>
            <p:cNvSpPr/>
            <p:nvPr/>
          </p:nvSpPr>
          <p:spPr>
            <a:xfrm>
              <a:off x="8133486" y="3229967"/>
              <a:ext cx="39250" cy="35281"/>
            </a:xfrm>
            <a:custGeom>
              <a:avLst/>
              <a:gdLst/>
              <a:ahLst/>
              <a:cxnLst/>
              <a:rect l="l" t="t" r="r" b="b"/>
              <a:pathLst>
                <a:path w="544" h="489" extrusionOk="0">
                  <a:moveTo>
                    <a:pt x="262" y="0"/>
                  </a:moveTo>
                  <a:cubicBezTo>
                    <a:pt x="204" y="0"/>
                    <a:pt x="150" y="27"/>
                    <a:pt x="109" y="82"/>
                  </a:cubicBezTo>
                  <a:cubicBezTo>
                    <a:pt x="1" y="163"/>
                    <a:pt x="1" y="299"/>
                    <a:pt x="109" y="407"/>
                  </a:cubicBezTo>
                  <a:cubicBezTo>
                    <a:pt x="150" y="461"/>
                    <a:pt x="204" y="488"/>
                    <a:pt x="262" y="488"/>
                  </a:cubicBezTo>
                  <a:cubicBezTo>
                    <a:pt x="319" y="488"/>
                    <a:pt x="380" y="461"/>
                    <a:pt x="435" y="407"/>
                  </a:cubicBezTo>
                  <a:cubicBezTo>
                    <a:pt x="543" y="299"/>
                    <a:pt x="543" y="163"/>
                    <a:pt x="435" y="82"/>
                  </a:cubicBezTo>
                  <a:cubicBezTo>
                    <a:pt x="380" y="27"/>
                    <a:pt x="319" y="0"/>
                    <a:pt x="2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1" name="Google Shape;1921;p22"/>
            <p:cNvSpPr/>
            <p:nvPr/>
          </p:nvSpPr>
          <p:spPr>
            <a:xfrm>
              <a:off x="7994524" y="3186027"/>
              <a:ext cx="31385" cy="159451"/>
            </a:xfrm>
            <a:custGeom>
              <a:avLst/>
              <a:gdLst/>
              <a:ahLst/>
              <a:cxnLst/>
              <a:rect l="l" t="t" r="r" b="b"/>
              <a:pathLst>
                <a:path w="435" h="2210" extrusionOk="0">
                  <a:moveTo>
                    <a:pt x="208" y="0"/>
                  </a:moveTo>
                  <a:cubicBezTo>
                    <a:pt x="148" y="0"/>
                    <a:pt x="88" y="34"/>
                    <a:pt x="28" y="94"/>
                  </a:cubicBezTo>
                  <a:cubicBezTo>
                    <a:pt x="1" y="148"/>
                    <a:pt x="1" y="175"/>
                    <a:pt x="1" y="229"/>
                  </a:cubicBezTo>
                  <a:lnTo>
                    <a:pt x="109" y="2209"/>
                  </a:lnTo>
                  <a:lnTo>
                    <a:pt x="299" y="2209"/>
                  </a:lnTo>
                  <a:lnTo>
                    <a:pt x="435" y="175"/>
                  </a:lnTo>
                  <a:cubicBezTo>
                    <a:pt x="359" y="54"/>
                    <a:pt x="283" y="0"/>
                    <a:pt x="2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2" name="Google Shape;1922;p22"/>
            <p:cNvSpPr/>
            <p:nvPr/>
          </p:nvSpPr>
          <p:spPr>
            <a:xfrm>
              <a:off x="7986732" y="3333648"/>
              <a:ext cx="43146" cy="43362"/>
            </a:xfrm>
            <a:custGeom>
              <a:avLst/>
              <a:gdLst/>
              <a:ahLst/>
              <a:cxnLst/>
              <a:rect l="l" t="t" r="r" b="b"/>
              <a:pathLst>
                <a:path w="598" h="601" extrusionOk="0">
                  <a:moveTo>
                    <a:pt x="299" y="1"/>
                  </a:moveTo>
                  <a:cubicBezTo>
                    <a:pt x="136" y="1"/>
                    <a:pt x="0" y="136"/>
                    <a:pt x="0" y="299"/>
                  </a:cubicBezTo>
                  <a:cubicBezTo>
                    <a:pt x="0" y="473"/>
                    <a:pt x="114" y="601"/>
                    <a:pt x="257" y="601"/>
                  </a:cubicBezTo>
                  <a:cubicBezTo>
                    <a:pt x="271" y="601"/>
                    <a:pt x="285" y="600"/>
                    <a:pt x="299" y="597"/>
                  </a:cubicBezTo>
                  <a:cubicBezTo>
                    <a:pt x="461" y="597"/>
                    <a:pt x="597" y="462"/>
                    <a:pt x="597" y="299"/>
                  </a:cubicBezTo>
                  <a:cubicBezTo>
                    <a:pt x="597" y="136"/>
                    <a:pt x="461" y="1"/>
                    <a:pt x="2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3" name="Google Shape;1923;p22"/>
            <p:cNvSpPr/>
            <p:nvPr/>
          </p:nvSpPr>
          <p:spPr>
            <a:xfrm>
              <a:off x="7849718" y="3163083"/>
              <a:ext cx="95599" cy="92352"/>
            </a:xfrm>
            <a:custGeom>
              <a:avLst/>
              <a:gdLst/>
              <a:ahLst/>
              <a:cxnLst/>
              <a:rect l="l" t="t" r="r" b="b"/>
              <a:pathLst>
                <a:path w="1325" h="1280" extrusionOk="0">
                  <a:moveTo>
                    <a:pt x="1133" y="1"/>
                  </a:moveTo>
                  <a:cubicBezTo>
                    <a:pt x="1118" y="1"/>
                    <a:pt x="1102" y="2"/>
                    <a:pt x="1086" y="5"/>
                  </a:cubicBezTo>
                  <a:cubicBezTo>
                    <a:pt x="1031" y="5"/>
                    <a:pt x="1004" y="5"/>
                    <a:pt x="977" y="59"/>
                  </a:cubicBezTo>
                  <a:lnTo>
                    <a:pt x="1" y="1171"/>
                  </a:lnTo>
                  <a:lnTo>
                    <a:pt x="82" y="1280"/>
                  </a:lnTo>
                  <a:lnTo>
                    <a:pt x="1275" y="249"/>
                  </a:lnTo>
                  <a:cubicBezTo>
                    <a:pt x="1324" y="103"/>
                    <a:pt x="1264" y="1"/>
                    <a:pt x="11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4" name="Google Shape;1924;p22"/>
            <p:cNvSpPr/>
            <p:nvPr/>
          </p:nvSpPr>
          <p:spPr>
            <a:xfrm>
              <a:off x="7830165" y="3239707"/>
              <a:ext cx="37229" cy="35281"/>
            </a:xfrm>
            <a:custGeom>
              <a:avLst/>
              <a:gdLst/>
              <a:ahLst/>
              <a:cxnLst/>
              <a:rect l="l" t="t" r="r" b="b"/>
              <a:pathLst>
                <a:path w="516" h="489" extrusionOk="0">
                  <a:moveTo>
                    <a:pt x="231" y="1"/>
                  </a:moveTo>
                  <a:cubicBezTo>
                    <a:pt x="170" y="1"/>
                    <a:pt x="109" y="28"/>
                    <a:pt x="55" y="82"/>
                  </a:cubicBezTo>
                  <a:cubicBezTo>
                    <a:pt x="0" y="164"/>
                    <a:pt x="0" y="299"/>
                    <a:pt x="55" y="408"/>
                  </a:cubicBezTo>
                  <a:cubicBezTo>
                    <a:pt x="109" y="462"/>
                    <a:pt x="170" y="489"/>
                    <a:pt x="231" y="489"/>
                  </a:cubicBezTo>
                  <a:cubicBezTo>
                    <a:pt x="292" y="489"/>
                    <a:pt x="353" y="462"/>
                    <a:pt x="407" y="408"/>
                  </a:cubicBezTo>
                  <a:cubicBezTo>
                    <a:pt x="516" y="299"/>
                    <a:pt x="516" y="164"/>
                    <a:pt x="407" y="82"/>
                  </a:cubicBezTo>
                  <a:cubicBezTo>
                    <a:pt x="353" y="28"/>
                    <a:pt x="292" y="1"/>
                    <a:pt x="2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5" name="Google Shape;1925;p22"/>
            <p:cNvSpPr/>
            <p:nvPr/>
          </p:nvSpPr>
          <p:spPr>
            <a:xfrm>
              <a:off x="7751882" y="3098797"/>
              <a:ext cx="160534" cy="31385"/>
            </a:xfrm>
            <a:custGeom>
              <a:avLst/>
              <a:gdLst/>
              <a:ahLst/>
              <a:cxnLst/>
              <a:rect l="l" t="t" r="r" b="b"/>
              <a:pathLst>
                <a:path w="2225" h="435" extrusionOk="0">
                  <a:moveTo>
                    <a:pt x="1953" y="1"/>
                  </a:moveTo>
                  <a:lnTo>
                    <a:pt x="0" y="136"/>
                  </a:lnTo>
                  <a:lnTo>
                    <a:pt x="0" y="299"/>
                  </a:lnTo>
                  <a:lnTo>
                    <a:pt x="2035" y="435"/>
                  </a:lnTo>
                  <a:cubicBezTo>
                    <a:pt x="2225" y="299"/>
                    <a:pt x="2225" y="164"/>
                    <a:pt x="2089" y="28"/>
                  </a:cubicBezTo>
                  <a:cubicBezTo>
                    <a:pt x="2062" y="1"/>
                    <a:pt x="2035" y="1"/>
                    <a:pt x="1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6" name="Google Shape;1926;p22"/>
            <p:cNvSpPr/>
            <p:nvPr/>
          </p:nvSpPr>
          <p:spPr>
            <a:xfrm>
              <a:off x="7716672" y="3091005"/>
              <a:ext cx="45094" cy="43146"/>
            </a:xfrm>
            <a:custGeom>
              <a:avLst/>
              <a:gdLst/>
              <a:ahLst/>
              <a:cxnLst/>
              <a:rect l="l" t="t" r="r" b="b"/>
              <a:pathLst>
                <a:path w="625" h="598" extrusionOk="0">
                  <a:moveTo>
                    <a:pt x="326" y="0"/>
                  </a:moveTo>
                  <a:cubicBezTo>
                    <a:pt x="136" y="0"/>
                    <a:pt x="0" y="136"/>
                    <a:pt x="0" y="299"/>
                  </a:cubicBezTo>
                  <a:cubicBezTo>
                    <a:pt x="0" y="461"/>
                    <a:pt x="136" y="597"/>
                    <a:pt x="326" y="597"/>
                  </a:cubicBezTo>
                  <a:cubicBezTo>
                    <a:pt x="488" y="597"/>
                    <a:pt x="624" y="461"/>
                    <a:pt x="624" y="299"/>
                  </a:cubicBezTo>
                  <a:cubicBezTo>
                    <a:pt x="624" y="136"/>
                    <a:pt x="488" y="0"/>
                    <a:pt x="3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7" name="Google Shape;1927;p22"/>
            <p:cNvSpPr/>
            <p:nvPr/>
          </p:nvSpPr>
          <p:spPr>
            <a:xfrm>
              <a:off x="7843874" y="2953990"/>
              <a:ext cx="91198" cy="93290"/>
            </a:xfrm>
            <a:custGeom>
              <a:avLst/>
              <a:gdLst/>
              <a:ahLst/>
              <a:cxnLst/>
              <a:rect l="l" t="t" r="r" b="b"/>
              <a:pathLst>
                <a:path w="1264" h="1293" extrusionOk="0">
                  <a:moveTo>
                    <a:pt x="82" y="1"/>
                  </a:moveTo>
                  <a:lnTo>
                    <a:pt x="0" y="55"/>
                  </a:lnTo>
                  <a:lnTo>
                    <a:pt x="1004" y="1276"/>
                  </a:lnTo>
                  <a:cubicBezTo>
                    <a:pt x="1038" y="1287"/>
                    <a:pt x="1069" y="1292"/>
                    <a:pt x="1098" y="1292"/>
                  </a:cubicBezTo>
                  <a:cubicBezTo>
                    <a:pt x="1205" y="1292"/>
                    <a:pt x="1264" y="1214"/>
                    <a:pt x="1221" y="1086"/>
                  </a:cubicBezTo>
                  <a:cubicBezTo>
                    <a:pt x="1221" y="1059"/>
                    <a:pt x="1221" y="1004"/>
                    <a:pt x="1194" y="977"/>
                  </a:cubicBezTo>
                  <a:lnTo>
                    <a:pt x="8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8" name="Google Shape;1928;p22"/>
            <p:cNvSpPr/>
            <p:nvPr/>
          </p:nvSpPr>
          <p:spPr>
            <a:xfrm>
              <a:off x="7820353" y="2935448"/>
              <a:ext cx="39250" cy="34271"/>
            </a:xfrm>
            <a:custGeom>
              <a:avLst/>
              <a:gdLst/>
              <a:ahLst/>
              <a:cxnLst/>
              <a:rect l="l" t="t" r="r" b="b"/>
              <a:pathLst>
                <a:path w="544" h="475" extrusionOk="0">
                  <a:moveTo>
                    <a:pt x="262" y="0"/>
                  </a:moveTo>
                  <a:cubicBezTo>
                    <a:pt x="204" y="0"/>
                    <a:pt x="150" y="14"/>
                    <a:pt x="109" y="41"/>
                  </a:cubicBezTo>
                  <a:cubicBezTo>
                    <a:pt x="1" y="149"/>
                    <a:pt x="1" y="285"/>
                    <a:pt x="109" y="393"/>
                  </a:cubicBezTo>
                  <a:cubicBezTo>
                    <a:pt x="150" y="448"/>
                    <a:pt x="204" y="475"/>
                    <a:pt x="262" y="475"/>
                  </a:cubicBezTo>
                  <a:cubicBezTo>
                    <a:pt x="319" y="475"/>
                    <a:pt x="380" y="448"/>
                    <a:pt x="435" y="393"/>
                  </a:cubicBezTo>
                  <a:cubicBezTo>
                    <a:pt x="543" y="285"/>
                    <a:pt x="543" y="149"/>
                    <a:pt x="435" y="41"/>
                  </a:cubicBezTo>
                  <a:cubicBezTo>
                    <a:pt x="380" y="14"/>
                    <a:pt x="319" y="0"/>
                    <a:pt x="2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9" name="Google Shape;1929;p22"/>
            <p:cNvSpPr/>
            <p:nvPr/>
          </p:nvSpPr>
          <p:spPr>
            <a:xfrm>
              <a:off x="7951522" y="3034006"/>
              <a:ext cx="45022" cy="45310"/>
            </a:xfrm>
            <a:custGeom>
              <a:avLst/>
              <a:gdLst/>
              <a:ahLst/>
              <a:cxnLst/>
              <a:rect l="l" t="t" r="r" b="b"/>
              <a:pathLst>
                <a:path w="624" h="628" extrusionOk="0">
                  <a:moveTo>
                    <a:pt x="361" y="1"/>
                  </a:moveTo>
                  <a:cubicBezTo>
                    <a:pt x="350" y="1"/>
                    <a:pt x="338" y="2"/>
                    <a:pt x="326" y="4"/>
                  </a:cubicBezTo>
                  <a:cubicBezTo>
                    <a:pt x="136" y="4"/>
                    <a:pt x="0" y="139"/>
                    <a:pt x="0" y="302"/>
                  </a:cubicBezTo>
                  <a:cubicBezTo>
                    <a:pt x="0" y="492"/>
                    <a:pt x="136" y="628"/>
                    <a:pt x="326" y="628"/>
                  </a:cubicBezTo>
                  <a:cubicBezTo>
                    <a:pt x="488" y="628"/>
                    <a:pt x="624" y="492"/>
                    <a:pt x="624" y="302"/>
                  </a:cubicBezTo>
                  <a:cubicBezTo>
                    <a:pt x="624" y="151"/>
                    <a:pt x="508" y="1"/>
                    <a:pt x="3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0" name="Google Shape;1930;p22"/>
            <p:cNvSpPr/>
            <p:nvPr/>
          </p:nvSpPr>
          <p:spPr>
            <a:xfrm>
              <a:off x="8016097" y="3120370"/>
              <a:ext cx="29365" cy="29437"/>
            </a:xfrm>
            <a:custGeom>
              <a:avLst/>
              <a:gdLst/>
              <a:ahLst/>
              <a:cxnLst/>
              <a:rect l="l" t="t" r="r" b="b"/>
              <a:pathLst>
                <a:path w="407" h="408" extrusionOk="0">
                  <a:moveTo>
                    <a:pt x="190" y="0"/>
                  </a:moveTo>
                  <a:cubicBezTo>
                    <a:pt x="109" y="0"/>
                    <a:pt x="0" y="82"/>
                    <a:pt x="0" y="190"/>
                  </a:cubicBezTo>
                  <a:cubicBezTo>
                    <a:pt x="0" y="299"/>
                    <a:pt x="109" y="407"/>
                    <a:pt x="190" y="407"/>
                  </a:cubicBezTo>
                  <a:cubicBezTo>
                    <a:pt x="299" y="407"/>
                    <a:pt x="407" y="299"/>
                    <a:pt x="407" y="190"/>
                  </a:cubicBezTo>
                  <a:cubicBezTo>
                    <a:pt x="407" y="54"/>
                    <a:pt x="326" y="0"/>
                    <a:pt x="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1" name="Google Shape;1931;p22"/>
            <p:cNvSpPr/>
            <p:nvPr/>
          </p:nvSpPr>
          <p:spPr>
            <a:xfrm>
              <a:off x="7945606" y="3125854"/>
              <a:ext cx="13781" cy="16089"/>
            </a:xfrm>
            <a:custGeom>
              <a:avLst/>
              <a:gdLst/>
              <a:ahLst/>
              <a:cxnLst/>
              <a:rect l="l" t="t" r="r" b="b"/>
              <a:pathLst>
                <a:path w="191" h="223" extrusionOk="0">
                  <a:moveTo>
                    <a:pt x="112" y="0"/>
                  </a:moveTo>
                  <a:cubicBezTo>
                    <a:pt x="103" y="0"/>
                    <a:pt x="93" y="2"/>
                    <a:pt x="82" y="6"/>
                  </a:cubicBezTo>
                  <a:cubicBezTo>
                    <a:pt x="55" y="6"/>
                    <a:pt x="1" y="60"/>
                    <a:pt x="1" y="114"/>
                  </a:cubicBezTo>
                  <a:cubicBezTo>
                    <a:pt x="1" y="168"/>
                    <a:pt x="28" y="223"/>
                    <a:pt x="82" y="223"/>
                  </a:cubicBezTo>
                  <a:cubicBezTo>
                    <a:pt x="136" y="223"/>
                    <a:pt x="191" y="195"/>
                    <a:pt x="191" y="114"/>
                  </a:cubicBezTo>
                  <a:cubicBezTo>
                    <a:pt x="191" y="67"/>
                    <a:pt x="170" y="0"/>
                    <a:pt x="1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2" name="Google Shape;1932;p22"/>
            <p:cNvSpPr/>
            <p:nvPr/>
          </p:nvSpPr>
          <p:spPr>
            <a:xfrm>
              <a:off x="8037598" y="3055795"/>
              <a:ext cx="13781" cy="15729"/>
            </a:xfrm>
            <a:custGeom>
              <a:avLst/>
              <a:gdLst/>
              <a:ahLst/>
              <a:cxnLst/>
              <a:rect l="l" t="t" r="r" b="b"/>
              <a:pathLst>
                <a:path w="191" h="218" extrusionOk="0">
                  <a:moveTo>
                    <a:pt x="109" y="0"/>
                  </a:moveTo>
                  <a:cubicBezTo>
                    <a:pt x="55" y="0"/>
                    <a:pt x="1" y="54"/>
                    <a:pt x="1" y="109"/>
                  </a:cubicBezTo>
                  <a:cubicBezTo>
                    <a:pt x="1" y="136"/>
                    <a:pt x="28" y="217"/>
                    <a:pt x="109" y="217"/>
                  </a:cubicBezTo>
                  <a:cubicBezTo>
                    <a:pt x="136" y="217"/>
                    <a:pt x="190" y="190"/>
                    <a:pt x="190" y="109"/>
                  </a:cubicBezTo>
                  <a:cubicBezTo>
                    <a:pt x="190" y="54"/>
                    <a:pt x="163" y="0"/>
                    <a:pt x="1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33" name="Google Shape;1933;p22"/>
          <p:cNvGrpSpPr/>
          <p:nvPr/>
        </p:nvGrpSpPr>
        <p:grpSpPr>
          <a:xfrm rot="10800000" flipH="1">
            <a:off x="2328735" y="4758743"/>
            <a:ext cx="1070373" cy="1066979"/>
            <a:chOff x="7716672" y="2820944"/>
            <a:chExt cx="557796" cy="556065"/>
          </a:xfrm>
        </p:grpSpPr>
        <p:sp>
          <p:nvSpPr>
            <p:cNvPr id="1934" name="Google Shape;1934;p22"/>
            <p:cNvSpPr/>
            <p:nvPr/>
          </p:nvSpPr>
          <p:spPr>
            <a:xfrm>
              <a:off x="8008233" y="2912937"/>
              <a:ext cx="66594" cy="118903"/>
            </a:xfrm>
            <a:custGeom>
              <a:avLst/>
              <a:gdLst/>
              <a:ahLst/>
              <a:cxnLst/>
              <a:rect l="l" t="t" r="r" b="b"/>
              <a:pathLst>
                <a:path w="923" h="1648" extrusionOk="0">
                  <a:moveTo>
                    <a:pt x="814" y="0"/>
                  </a:moveTo>
                  <a:lnTo>
                    <a:pt x="1" y="1438"/>
                  </a:lnTo>
                  <a:cubicBezTo>
                    <a:pt x="21" y="1581"/>
                    <a:pt x="88" y="1647"/>
                    <a:pt x="179" y="1647"/>
                  </a:cubicBezTo>
                  <a:cubicBezTo>
                    <a:pt x="208" y="1647"/>
                    <a:pt x="239" y="1641"/>
                    <a:pt x="272" y="1628"/>
                  </a:cubicBezTo>
                  <a:cubicBezTo>
                    <a:pt x="299" y="1628"/>
                    <a:pt x="353" y="1573"/>
                    <a:pt x="353" y="1546"/>
                  </a:cubicBezTo>
                  <a:lnTo>
                    <a:pt x="923" y="54"/>
                  </a:lnTo>
                  <a:lnTo>
                    <a:pt x="81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5" name="Google Shape;1935;p22"/>
            <p:cNvSpPr/>
            <p:nvPr/>
          </p:nvSpPr>
          <p:spPr>
            <a:xfrm>
              <a:off x="8051307" y="2888766"/>
              <a:ext cx="43146" cy="36652"/>
            </a:xfrm>
            <a:custGeom>
              <a:avLst/>
              <a:gdLst/>
              <a:ahLst/>
              <a:cxnLst/>
              <a:rect l="l" t="t" r="r" b="b"/>
              <a:pathLst>
                <a:path w="598" h="508" extrusionOk="0">
                  <a:moveTo>
                    <a:pt x="290" y="0"/>
                  </a:moveTo>
                  <a:cubicBezTo>
                    <a:pt x="188" y="0"/>
                    <a:pt x="97" y="40"/>
                    <a:pt x="55" y="145"/>
                  </a:cubicBezTo>
                  <a:cubicBezTo>
                    <a:pt x="0" y="281"/>
                    <a:pt x="55" y="416"/>
                    <a:pt x="190" y="498"/>
                  </a:cubicBezTo>
                  <a:cubicBezTo>
                    <a:pt x="221" y="504"/>
                    <a:pt x="251" y="507"/>
                    <a:pt x="281" y="507"/>
                  </a:cubicBezTo>
                  <a:cubicBezTo>
                    <a:pt x="383" y="507"/>
                    <a:pt x="474" y="467"/>
                    <a:pt x="516" y="362"/>
                  </a:cubicBezTo>
                  <a:cubicBezTo>
                    <a:pt x="597" y="227"/>
                    <a:pt x="516" y="91"/>
                    <a:pt x="380" y="10"/>
                  </a:cubicBezTo>
                  <a:cubicBezTo>
                    <a:pt x="350" y="4"/>
                    <a:pt x="319" y="0"/>
                    <a:pt x="2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6" name="Google Shape;1936;p22"/>
            <p:cNvSpPr/>
            <p:nvPr/>
          </p:nvSpPr>
          <p:spPr>
            <a:xfrm>
              <a:off x="8059099" y="3032274"/>
              <a:ext cx="95960" cy="43146"/>
            </a:xfrm>
            <a:custGeom>
              <a:avLst/>
              <a:gdLst/>
              <a:ahLst/>
              <a:cxnLst/>
              <a:rect l="l" t="t" r="r" b="b"/>
              <a:pathLst>
                <a:path w="1330" h="598" extrusionOk="0">
                  <a:moveTo>
                    <a:pt x="1303" y="1"/>
                  </a:moveTo>
                  <a:lnTo>
                    <a:pt x="82" y="380"/>
                  </a:lnTo>
                  <a:cubicBezTo>
                    <a:pt x="1" y="516"/>
                    <a:pt x="1" y="570"/>
                    <a:pt x="136" y="597"/>
                  </a:cubicBezTo>
                  <a:lnTo>
                    <a:pt x="218" y="597"/>
                  </a:lnTo>
                  <a:lnTo>
                    <a:pt x="1330" y="109"/>
                  </a:lnTo>
                  <a:lnTo>
                    <a:pt x="130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7" name="Google Shape;1937;p22"/>
            <p:cNvSpPr/>
            <p:nvPr/>
          </p:nvSpPr>
          <p:spPr>
            <a:xfrm>
              <a:off x="8145247" y="3021812"/>
              <a:ext cx="29437" cy="25830"/>
            </a:xfrm>
            <a:custGeom>
              <a:avLst/>
              <a:gdLst/>
              <a:ahLst/>
              <a:cxnLst/>
              <a:rect l="l" t="t" r="r" b="b"/>
              <a:pathLst>
                <a:path w="408" h="358" extrusionOk="0">
                  <a:moveTo>
                    <a:pt x="212" y="0"/>
                  </a:moveTo>
                  <a:cubicBezTo>
                    <a:pt x="187" y="0"/>
                    <a:pt x="162" y="4"/>
                    <a:pt x="136" y="10"/>
                  </a:cubicBezTo>
                  <a:cubicBezTo>
                    <a:pt x="27" y="37"/>
                    <a:pt x="0" y="146"/>
                    <a:pt x="27" y="254"/>
                  </a:cubicBezTo>
                  <a:cubicBezTo>
                    <a:pt x="47" y="313"/>
                    <a:pt x="109" y="357"/>
                    <a:pt x="182" y="357"/>
                  </a:cubicBezTo>
                  <a:cubicBezTo>
                    <a:pt x="211" y="357"/>
                    <a:pt x="241" y="351"/>
                    <a:pt x="272" y="336"/>
                  </a:cubicBezTo>
                  <a:cubicBezTo>
                    <a:pt x="380" y="308"/>
                    <a:pt x="407" y="200"/>
                    <a:pt x="380" y="119"/>
                  </a:cubicBezTo>
                  <a:cubicBezTo>
                    <a:pt x="359" y="36"/>
                    <a:pt x="291" y="0"/>
                    <a:pt x="2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8" name="Google Shape;1938;p22"/>
            <p:cNvSpPr/>
            <p:nvPr/>
          </p:nvSpPr>
          <p:spPr>
            <a:xfrm>
              <a:off x="8063067" y="3112506"/>
              <a:ext cx="121356" cy="66594"/>
            </a:xfrm>
            <a:custGeom>
              <a:avLst/>
              <a:gdLst/>
              <a:ahLst/>
              <a:cxnLst/>
              <a:rect l="l" t="t" r="r" b="b"/>
              <a:pathLst>
                <a:path w="1682" h="923" extrusionOk="0">
                  <a:moveTo>
                    <a:pt x="217" y="1"/>
                  </a:moveTo>
                  <a:cubicBezTo>
                    <a:pt x="54" y="28"/>
                    <a:pt x="0" y="136"/>
                    <a:pt x="54" y="272"/>
                  </a:cubicBezTo>
                  <a:cubicBezTo>
                    <a:pt x="54" y="299"/>
                    <a:pt x="81" y="353"/>
                    <a:pt x="136" y="353"/>
                  </a:cubicBezTo>
                  <a:lnTo>
                    <a:pt x="1600" y="923"/>
                  </a:lnTo>
                  <a:lnTo>
                    <a:pt x="1682" y="814"/>
                  </a:lnTo>
                  <a:lnTo>
                    <a:pt x="21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9" name="Google Shape;1939;p22"/>
            <p:cNvSpPr/>
            <p:nvPr/>
          </p:nvSpPr>
          <p:spPr>
            <a:xfrm>
              <a:off x="8170644" y="3158826"/>
              <a:ext cx="39250" cy="37157"/>
            </a:xfrm>
            <a:custGeom>
              <a:avLst/>
              <a:gdLst/>
              <a:ahLst/>
              <a:cxnLst/>
              <a:rect l="l" t="t" r="r" b="b"/>
              <a:pathLst>
                <a:path w="544" h="515" extrusionOk="0">
                  <a:moveTo>
                    <a:pt x="263" y="0"/>
                  </a:moveTo>
                  <a:cubicBezTo>
                    <a:pt x="161" y="0"/>
                    <a:pt x="70" y="40"/>
                    <a:pt x="28" y="145"/>
                  </a:cubicBezTo>
                  <a:cubicBezTo>
                    <a:pt x="1" y="281"/>
                    <a:pt x="28" y="417"/>
                    <a:pt x="164" y="471"/>
                  </a:cubicBezTo>
                  <a:cubicBezTo>
                    <a:pt x="210" y="499"/>
                    <a:pt x="257" y="514"/>
                    <a:pt x="301" y="514"/>
                  </a:cubicBezTo>
                  <a:cubicBezTo>
                    <a:pt x="383" y="514"/>
                    <a:pt x="454" y="459"/>
                    <a:pt x="489" y="335"/>
                  </a:cubicBezTo>
                  <a:cubicBezTo>
                    <a:pt x="543" y="200"/>
                    <a:pt x="489" y="64"/>
                    <a:pt x="354" y="10"/>
                  </a:cubicBezTo>
                  <a:cubicBezTo>
                    <a:pt x="323" y="4"/>
                    <a:pt x="293" y="0"/>
                    <a:pt x="2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0" name="Google Shape;1940;p22"/>
            <p:cNvSpPr/>
            <p:nvPr/>
          </p:nvSpPr>
          <p:spPr>
            <a:xfrm>
              <a:off x="8019993" y="3165248"/>
              <a:ext cx="45094" cy="94084"/>
            </a:xfrm>
            <a:custGeom>
              <a:avLst/>
              <a:gdLst/>
              <a:ahLst/>
              <a:cxnLst/>
              <a:rect l="l" t="t" r="r" b="b"/>
              <a:pathLst>
                <a:path w="625" h="1304" extrusionOk="0">
                  <a:moveTo>
                    <a:pt x="107" y="1"/>
                  </a:moveTo>
                  <a:cubicBezTo>
                    <a:pt x="62" y="1"/>
                    <a:pt x="31" y="34"/>
                    <a:pt x="0" y="111"/>
                  </a:cubicBezTo>
                  <a:lnTo>
                    <a:pt x="0" y="192"/>
                  </a:lnTo>
                  <a:lnTo>
                    <a:pt x="516" y="1304"/>
                  </a:lnTo>
                  <a:lnTo>
                    <a:pt x="624" y="1277"/>
                  </a:lnTo>
                  <a:lnTo>
                    <a:pt x="245" y="56"/>
                  </a:lnTo>
                  <a:cubicBezTo>
                    <a:pt x="185" y="21"/>
                    <a:pt x="142" y="1"/>
                    <a:pt x="1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1" name="Google Shape;1941;p22"/>
            <p:cNvSpPr/>
            <p:nvPr/>
          </p:nvSpPr>
          <p:spPr>
            <a:xfrm>
              <a:off x="8045463" y="3250747"/>
              <a:ext cx="29365" cy="26912"/>
            </a:xfrm>
            <a:custGeom>
              <a:avLst/>
              <a:gdLst/>
              <a:ahLst/>
              <a:cxnLst/>
              <a:rect l="l" t="t" r="r" b="b"/>
              <a:pathLst>
                <a:path w="407" h="373" extrusionOk="0">
                  <a:moveTo>
                    <a:pt x="208" y="1"/>
                  </a:moveTo>
                  <a:cubicBezTo>
                    <a:pt x="185" y="1"/>
                    <a:pt x="161" y="4"/>
                    <a:pt x="136" y="11"/>
                  </a:cubicBezTo>
                  <a:cubicBezTo>
                    <a:pt x="27" y="65"/>
                    <a:pt x="0" y="146"/>
                    <a:pt x="27" y="255"/>
                  </a:cubicBezTo>
                  <a:cubicBezTo>
                    <a:pt x="48" y="338"/>
                    <a:pt x="132" y="373"/>
                    <a:pt x="207" y="373"/>
                  </a:cubicBezTo>
                  <a:cubicBezTo>
                    <a:pt x="230" y="373"/>
                    <a:pt x="252" y="370"/>
                    <a:pt x="271" y="363"/>
                  </a:cubicBezTo>
                  <a:cubicBezTo>
                    <a:pt x="380" y="336"/>
                    <a:pt x="407" y="227"/>
                    <a:pt x="380" y="119"/>
                  </a:cubicBezTo>
                  <a:cubicBezTo>
                    <a:pt x="338" y="36"/>
                    <a:pt x="281" y="1"/>
                    <a:pt x="2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2" name="Google Shape;1942;p22"/>
            <p:cNvSpPr/>
            <p:nvPr/>
          </p:nvSpPr>
          <p:spPr>
            <a:xfrm>
              <a:off x="7918189" y="3169793"/>
              <a:ext cx="66667" cy="118903"/>
            </a:xfrm>
            <a:custGeom>
              <a:avLst/>
              <a:gdLst/>
              <a:ahLst/>
              <a:cxnLst/>
              <a:rect l="l" t="t" r="r" b="b"/>
              <a:pathLst>
                <a:path w="924" h="1648" extrusionOk="0">
                  <a:moveTo>
                    <a:pt x="744" y="0"/>
                  </a:moveTo>
                  <a:cubicBezTo>
                    <a:pt x="716" y="0"/>
                    <a:pt x="686" y="7"/>
                    <a:pt x="652" y="20"/>
                  </a:cubicBezTo>
                  <a:cubicBezTo>
                    <a:pt x="598" y="20"/>
                    <a:pt x="571" y="48"/>
                    <a:pt x="571" y="75"/>
                  </a:cubicBezTo>
                  <a:lnTo>
                    <a:pt x="1" y="1594"/>
                  </a:lnTo>
                  <a:lnTo>
                    <a:pt x="109" y="1648"/>
                  </a:lnTo>
                  <a:lnTo>
                    <a:pt x="923" y="183"/>
                  </a:lnTo>
                  <a:cubicBezTo>
                    <a:pt x="882" y="61"/>
                    <a:pt x="827" y="0"/>
                    <a:pt x="7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3" name="Google Shape;1943;p22"/>
            <p:cNvSpPr/>
            <p:nvPr/>
          </p:nvSpPr>
          <p:spPr>
            <a:xfrm>
              <a:off x="7898636" y="3276216"/>
              <a:ext cx="39250" cy="35570"/>
            </a:xfrm>
            <a:custGeom>
              <a:avLst/>
              <a:gdLst/>
              <a:ahLst/>
              <a:cxnLst/>
              <a:rect l="l" t="t" r="r" b="b"/>
              <a:pathLst>
                <a:path w="544" h="493" extrusionOk="0">
                  <a:moveTo>
                    <a:pt x="286" y="1"/>
                  </a:moveTo>
                  <a:cubicBezTo>
                    <a:pt x="177" y="1"/>
                    <a:pt x="70" y="41"/>
                    <a:pt x="28" y="146"/>
                  </a:cubicBezTo>
                  <a:cubicBezTo>
                    <a:pt x="1" y="281"/>
                    <a:pt x="28" y="417"/>
                    <a:pt x="163" y="471"/>
                  </a:cubicBezTo>
                  <a:cubicBezTo>
                    <a:pt x="198" y="485"/>
                    <a:pt x="234" y="492"/>
                    <a:pt x="267" y="492"/>
                  </a:cubicBezTo>
                  <a:cubicBezTo>
                    <a:pt x="364" y="492"/>
                    <a:pt x="449" y="436"/>
                    <a:pt x="489" y="336"/>
                  </a:cubicBezTo>
                  <a:cubicBezTo>
                    <a:pt x="543" y="200"/>
                    <a:pt x="489" y="64"/>
                    <a:pt x="380" y="10"/>
                  </a:cubicBezTo>
                  <a:cubicBezTo>
                    <a:pt x="350" y="4"/>
                    <a:pt x="318" y="1"/>
                    <a:pt x="2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4" name="Google Shape;1944;p22"/>
            <p:cNvSpPr/>
            <p:nvPr/>
          </p:nvSpPr>
          <p:spPr>
            <a:xfrm>
              <a:off x="7837957" y="3124266"/>
              <a:ext cx="94011" cy="45094"/>
            </a:xfrm>
            <a:custGeom>
              <a:avLst/>
              <a:gdLst/>
              <a:ahLst/>
              <a:cxnLst/>
              <a:rect l="l" t="t" r="r" b="b"/>
              <a:pathLst>
                <a:path w="1303" h="625" extrusionOk="0">
                  <a:moveTo>
                    <a:pt x="1113" y="0"/>
                  </a:moveTo>
                  <a:lnTo>
                    <a:pt x="1" y="516"/>
                  </a:lnTo>
                  <a:lnTo>
                    <a:pt x="28" y="624"/>
                  </a:lnTo>
                  <a:lnTo>
                    <a:pt x="1249" y="245"/>
                  </a:lnTo>
                  <a:cubicBezTo>
                    <a:pt x="1303" y="109"/>
                    <a:pt x="1303" y="55"/>
                    <a:pt x="11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5" name="Google Shape;1945;p22"/>
            <p:cNvSpPr/>
            <p:nvPr/>
          </p:nvSpPr>
          <p:spPr>
            <a:xfrm>
              <a:off x="7818405" y="3150962"/>
              <a:ext cx="29437" cy="26912"/>
            </a:xfrm>
            <a:custGeom>
              <a:avLst/>
              <a:gdLst/>
              <a:ahLst/>
              <a:cxnLst/>
              <a:rect l="l" t="t" r="r" b="b"/>
              <a:pathLst>
                <a:path w="408" h="373" extrusionOk="0">
                  <a:moveTo>
                    <a:pt x="197" y="0"/>
                  </a:moveTo>
                  <a:cubicBezTo>
                    <a:pt x="176" y="0"/>
                    <a:pt x="155" y="4"/>
                    <a:pt x="136" y="10"/>
                  </a:cubicBezTo>
                  <a:cubicBezTo>
                    <a:pt x="28" y="92"/>
                    <a:pt x="1" y="173"/>
                    <a:pt x="28" y="254"/>
                  </a:cubicBezTo>
                  <a:cubicBezTo>
                    <a:pt x="48" y="337"/>
                    <a:pt x="117" y="373"/>
                    <a:pt x="184" y="373"/>
                  </a:cubicBezTo>
                  <a:cubicBezTo>
                    <a:pt x="205" y="373"/>
                    <a:pt x="226" y="369"/>
                    <a:pt x="245" y="363"/>
                  </a:cubicBezTo>
                  <a:cubicBezTo>
                    <a:pt x="353" y="309"/>
                    <a:pt x="407" y="227"/>
                    <a:pt x="353" y="119"/>
                  </a:cubicBezTo>
                  <a:cubicBezTo>
                    <a:pt x="333" y="36"/>
                    <a:pt x="264" y="0"/>
                    <a:pt x="1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6" name="Google Shape;1946;p22"/>
            <p:cNvSpPr/>
            <p:nvPr/>
          </p:nvSpPr>
          <p:spPr>
            <a:xfrm>
              <a:off x="7808664" y="3022534"/>
              <a:ext cx="121356" cy="66594"/>
            </a:xfrm>
            <a:custGeom>
              <a:avLst/>
              <a:gdLst/>
              <a:ahLst/>
              <a:cxnLst/>
              <a:rect l="l" t="t" r="r" b="b"/>
              <a:pathLst>
                <a:path w="1682" h="923" extrusionOk="0">
                  <a:moveTo>
                    <a:pt x="54" y="0"/>
                  </a:moveTo>
                  <a:lnTo>
                    <a:pt x="0" y="109"/>
                  </a:lnTo>
                  <a:lnTo>
                    <a:pt x="1438" y="922"/>
                  </a:lnTo>
                  <a:cubicBezTo>
                    <a:pt x="1627" y="868"/>
                    <a:pt x="1682" y="787"/>
                    <a:pt x="1627" y="651"/>
                  </a:cubicBezTo>
                  <a:cubicBezTo>
                    <a:pt x="1627" y="597"/>
                    <a:pt x="1573" y="570"/>
                    <a:pt x="1546" y="570"/>
                  </a:cubicBezTo>
                  <a:lnTo>
                    <a:pt x="5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7" name="Google Shape;1947;p22"/>
            <p:cNvSpPr/>
            <p:nvPr/>
          </p:nvSpPr>
          <p:spPr>
            <a:xfrm>
              <a:off x="7783195" y="3004207"/>
              <a:ext cx="39177" cy="36652"/>
            </a:xfrm>
            <a:custGeom>
              <a:avLst/>
              <a:gdLst/>
              <a:ahLst/>
              <a:cxnLst/>
              <a:rect l="l" t="t" r="r" b="b"/>
              <a:pathLst>
                <a:path w="543" h="508" extrusionOk="0">
                  <a:moveTo>
                    <a:pt x="286" y="0"/>
                  </a:moveTo>
                  <a:cubicBezTo>
                    <a:pt x="177" y="0"/>
                    <a:pt x="70" y="40"/>
                    <a:pt x="28" y="146"/>
                  </a:cubicBezTo>
                  <a:cubicBezTo>
                    <a:pt x="0" y="281"/>
                    <a:pt x="28" y="417"/>
                    <a:pt x="163" y="498"/>
                  </a:cubicBezTo>
                  <a:cubicBezTo>
                    <a:pt x="194" y="504"/>
                    <a:pt x="224" y="508"/>
                    <a:pt x="254" y="508"/>
                  </a:cubicBezTo>
                  <a:cubicBezTo>
                    <a:pt x="357" y="508"/>
                    <a:pt x="453" y="468"/>
                    <a:pt x="516" y="363"/>
                  </a:cubicBezTo>
                  <a:cubicBezTo>
                    <a:pt x="543" y="227"/>
                    <a:pt x="516" y="91"/>
                    <a:pt x="380" y="10"/>
                  </a:cubicBezTo>
                  <a:cubicBezTo>
                    <a:pt x="350" y="4"/>
                    <a:pt x="318" y="0"/>
                    <a:pt x="2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8" name="Google Shape;1948;p22"/>
            <p:cNvSpPr/>
            <p:nvPr/>
          </p:nvSpPr>
          <p:spPr>
            <a:xfrm>
              <a:off x="7928001" y="2942230"/>
              <a:ext cx="43146" cy="92568"/>
            </a:xfrm>
            <a:custGeom>
              <a:avLst/>
              <a:gdLst/>
              <a:ahLst/>
              <a:cxnLst/>
              <a:rect l="l" t="t" r="r" b="b"/>
              <a:pathLst>
                <a:path w="598" h="1283" extrusionOk="0">
                  <a:moveTo>
                    <a:pt x="82" y="1"/>
                  </a:moveTo>
                  <a:lnTo>
                    <a:pt x="1" y="28"/>
                  </a:lnTo>
                  <a:lnTo>
                    <a:pt x="353" y="1249"/>
                  </a:lnTo>
                  <a:cubicBezTo>
                    <a:pt x="406" y="1270"/>
                    <a:pt x="450" y="1283"/>
                    <a:pt x="486" y="1283"/>
                  </a:cubicBezTo>
                  <a:cubicBezTo>
                    <a:pt x="544" y="1283"/>
                    <a:pt x="581" y="1250"/>
                    <a:pt x="597" y="1167"/>
                  </a:cubicBezTo>
                  <a:lnTo>
                    <a:pt x="597" y="1113"/>
                  </a:lnTo>
                  <a:lnTo>
                    <a:pt x="8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9" name="Google Shape;1949;p22"/>
            <p:cNvSpPr/>
            <p:nvPr/>
          </p:nvSpPr>
          <p:spPr>
            <a:xfrm>
              <a:off x="7914293" y="2923976"/>
              <a:ext cx="31385" cy="25830"/>
            </a:xfrm>
            <a:custGeom>
              <a:avLst/>
              <a:gdLst/>
              <a:ahLst/>
              <a:cxnLst/>
              <a:rect l="l" t="t" r="r" b="b"/>
              <a:pathLst>
                <a:path w="435" h="358" extrusionOk="0">
                  <a:moveTo>
                    <a:pt x="224" y="0"/>
                  </a:moveTo>
                  <a:cubicBezTo>
                    <a:pt x="203" y="0"/>
                    <a:pt x="183" y="3"/>
                    <a:pt x="163" y="10"/>
                  </a:cubicBezTo>
                  <a:cubicBezTo>
                    <a:pt x="55" y="37"/>
                    <a:pt x="1" y="145"/>
                    <a:pt x="55" y="254"/>
                  </a:cubicBezTo>
                  <a:cubicBezTo>
                    <a:pt x="75" y="313"/>
                    <a:pt x="136" y="357"/>
                    <a:pt x="200" y="357"/>
                  </a:cubicBezTo>
                  <a:cubicBezTo>
                    <a:pt x="224" y="357"/>
                    <a:pt x="249" y="350"/>
                    <a:pt x="272" y="335"/>
                  </a:cubicBezTo>
                  <a:cubicBezTo>
                    <a:pt x="380" y="308"/>
                    <a:pt x="435" y="200"/>
                    <a:pt x="380" y="118"/>
                  </a:cubicBezTo>
                  <a:cubicBezTo>
                    <a:pt x="360" y="35"/>
                    <a:pt x="292" y="0"/>
                    <a:pt x="22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0" name="Google Shape;1950;p22"/>
            <p:cNvSpPr/>
            <p:nvPr/>
          </p:nvSpPr>
          <p:spPr>
            <a:xfrm>
              <a:off x="7861479" y="2965679"/>
              <a:ext cx="270130" cy="270202"/>
            </a:xfrm>
            <a:custGeom>
              <a:avLst/>
              <a:gdLst/>
              <a:ahLst/>
              <a:cxnLst/>
              <a:rect l="l" t="t" r="r" b="b"/>
              <a:pathLst>
                <a:path w="3744" h="3745" extrusionOk="0">
                  <a:moveTo>
                    <a:pt x="1922" y="1"/>
                  </a:moveTo>
                  <a:cubicBezTo>
                    <a:pt x="1905" y="1"/>
                    <a:pt x="1889" y="1"/>
                    <a:pt x="1872" y="1"/>
                  </a:cubicBezTo>
                  <a:cubicBezTo>
                    <a:pt x="841" y="1"/>
                    <a:pt x="0" y="815"/>
                    <a:pt x="0" y="1873"/>
                  </a:cubicBezTo>
                  <a:cubicBezTo>
                    <a:pt x="0" y="2877"/>
                    <a:pt x="814" y="3745"/>
                    <a:pt x="1872" y="3745"/>
                  </a:cubicBezTo>
                  <a:cubicBezTo>
                    <a:pt x="2875" y="3745"/>
                    <a:pt x="3743" y="2931"/>
                    <a:pt x="3743" y="1873"/>
                  </a:cubicBezTo>
                  <a:cubicBezTo>
                    <a:pt x="3743" y="832"/>
                    <a:pt x="2955" y="1"/>
                    <a:pt x="19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1" name="Google Shape;1951;p22"/>
            <p:cNvSpPr/>
            <p:nvPr/>
          </p:nvSpPr>
          <p:spPr>
            <a:xfrm>
              <a:off x="7967179" y="2856154"/>
              <a:ext cx="31385" cy="157648"/>
            </a:xfrm>
            <a:custGeom>
              <a:avLst/>
              <a:gdLst/>
              <a:ahLst/>
              <a:cxnLst/>
              <a:rect l="l" t="t" r="r" b="b"/>
              <a:pathLst>
                <a:path w="435" h="2185" extrusionOk="0">
                  <a:moveTo>
                    <a:pt x="136" y="1"/>
                  </a:moveTo>
                  <a:lnTo>
                    <a:pt x="0" y="2035"/>
                  </a:lnTo>
                  <a:cubicBezTo>
                    <a:pt x="74" y="2138"/>
                    <a:pt x="147" y="2185"/>
                    <a:pt x="221" y="2185"/>
                  </a:cubicBezTo>
                  <a:cubicBezTo>
                    <a:pt x="283" y="2185"/>
                    <a:pt x="345" y="2151"/>
                    <a:pt x="407" y="2089"/>
                  </a:cubicBezTo>
                  <a:cubicBezTo>
                    <a:pt x="434" y="2062"/>
                    <a:pt x="434" y="2035"/>
                    <a:pt x="434" y="1953"/>
                  </a:cubicBezTo>
                  <a:lnTo>
                    <a:pt x="29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2" name="Google Shape;1952;p22"/>
            <p:cNvSpPr/>
            <p:nvPr/>
          </p:nvSpPr>
          <p:spPr>
            <a:xfrm>
              <a:off x="7961263" y="2820944"/>
              <a:ext cx="45094" cy="45094"/>
            </a:xfrm>
            <a:custGeom>
              <a:avLst/>
              <a:gdLst/>
              <a:ahLst/>
              <a:cxnLst/>
              <a:rect l="l" t="t" r="r" b="b"/>
              <a:pathLst>
                <a:path w="625" h="625" extrusionOk="0">
                  <a:moveTo>
                    <a:pt x="326" y="0"/>
                  </a:moveTo>
                  <a:cubicBezTo>
                    <a:pt x="136" y="0"/>
                    <a:pt x="1" y="136"/>
                    <a:pt x="1" y="326"/>
                  </a:cubicBezTo>
                  <a:cubicBezTo>
                    <a:pt x="1" y="489"/>
                    <a:pt x="136" y="624"/>
                    <a:pt x="326" y="624"/>
                  </a:cubicBezTo>
                  <a:cubicBezTo>
                    <a:pt x="489" y="624"/>
                    <a:pt x="625" y="489"/>
                    <a:pt x="625" y="326"/>
                  </a:cubicBezTo>
                  <a:cubicBezTo>
                    <a:pt x="625" y="136"/>
                    <a:pt x="489" y="0"/>
                    <a:pt x="3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3" name="Google Shape;1953;p22"/>
            <p:cNvSpPr/>
            <p:nvPr/>
          </p:nvSpPr>
          <p:spPr>
            <a:xfrm>
              <a:off x="8047699" y="2946198"/>
              <a:ext cx="95671" cy="91053"/>
            </a:xfrm>
            <a:custGeom>
              <a:avLst/>
              <a:gdLst/>
              <a:ahLst/>
              <a:cxnLst/>
              <a:rect l="l" t="t" r="r" b="b"/>
              <a:pathLst>
                <a:path w="1326" h="1262" extrusionOk="0">
                  <a:moveTo>
                    <a:pt x="1217" y="0"/>
                  </a:moveTo>
                  <a:lnTo>
                    <a:pt x="23" y="1031"/>
                  </a:lnTo>
                  <a:cubicBezTo>
                    <a:pt x="1" y="1165"/>
                    <a:pt x="52" y="1262"/>
                    <a:pt x="162" y="1262"/>
                  </a:cubicBezTo>
                  <a:cubicBezTo>
                    <a:pt x="185" y="1262"/>
                    <a:pt x="211" y="1257"/>
                    <a:pt x="240" y="1248"/>
                  </a:cubicBezTo>
                  <a:cubicBezTo>
                    <a:pt x="267" y="1248"/>
                    <a:pt x="294" y="1248"/>
                    <a:pt x="349" y="1221"/>
                  </a:cubicBezTo>
                  <a:lnTo>
                    <a:pt x="1325" y="109"/>
                  </a:lnTo>
                  <a:lnTo>
                    <a:pt x="121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4" name="Google Shape;1954;p22"/>
            <p:cNvSpPr/>
            <p:nvPr/>
          </p:nvSpPr>
          <p:spPr>
            <a:xfrm>
              <a:off x="8123674" y="2926573"/>
              <a:ext cx="39250" cy="35353"/>
            </a:xfrm>
            <a:custGeom>
              <a:avLst/>
              <a:gdLst/>
              <a:ahLst/>
              <a:cxnLst/>
              <a:rect l="l" t="t" r="r" b="b"/>
              <a:pathLst>
                <a:path w="544" h="490" extrusionOk="0">
                  <a:moveTo>
                    <a:pt x="262" y="1"/>
                  </a:moveTo>
                  <a:cubicBezTo>
                    <a:pt x="204" y="1"/>
                    <a:pt x="150" y="28"/>
                    <a:pt x="109" y="82"/>
                  </a:cubicBezTo>
                  <a:cubicBezTo>
                    <a:pt x="1" y="164"/>
                    <a:pt x="1" y="299"/>
                    <a:pt x="109" y="408"/>
                  </a:cubicBezTo>
                  <a:cubicBezTo>
                    <a:pt x="150" y="462"/>
                    <a:pt x="204" y="489"/>
                    <a:pt x="262" y="489"/>
                  </a:cubicBezTo>
                  <a:cubicBezTo>
                    <a:pt x="320" y="489"/>
                    <a:pt x="381" y="462"/>
                    <a:pt x="435" y="408"/>
                  </a:cubicBezTo>
                  <a:cubicBezTo>
                    <a:pt x="543" y="299"/>
                    <a:pt x="543" y="164"/>
                    <a:pt x="435" y="82"/>
                  </a:cubicBezTo>
                  <a:cubicBezTo>
                    <a:pt x="381" y="28"/>
                    <a:pt x="320" y="1"/>
                    <a:pt x="2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5" name="Google Shape;1955;p22"/>
            <p:cNvSpPr/>
            <p:nvPr/>
          </p:nvSpPr>
          <p:spPr>
            <a:xfrm>
              <a:off x="8078724" y="3071452"/>
              <a:ext cx="162482" cy="31385"/>
            </a:xfrm>
            <a:custGeom>
              <a:avLst/>
              <a:gdLst/>
              <a:ahLst/>
              <a:cxnLst/>
              <a:rect l="l" t="t" r="r" b="b"/>
              <a:pathLst>
                <a:path w="2252" h="435" extrusionOk="0">
                  <a:moveTo>
                    <a:pt x="217" y="0"/>
                  </a:moveTo>
                  <a:cubicBezTo>
                    <a:pt x="0" y="136"/>
                    <a:pt x="0" y="271"/>
                    <a:pt x="136" y="407"/>
                  </a:cubicBezTo>
                  <a:cubicBezTo>
                    <a:pt x="190" y="434"/>
                    <a:pt x="217" y="434"/>
                    <a:pt x="271" y="434"/>
                  </a:cubicBezTo>
                  <a:lnTo>
                    <a:pt x="2251" y="298"/>
                  </a:lnTo>
                  <a:lnTo>
                    <a:pt x="2251" y="136"/>
                  </a:lnTo>
                  <a:lnTo>
                    <a:pt x="21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6" name="Google Shape;1956;p22"/>
            <p:cNvSpPr/>
            <p:nvPr/>
          </p:nvSpPr>
          <p:spPr>
            <a:xfrm>
              <a:off x="8229374" y="3065536"/>
              <a:ext cx="45094" cy="45094"/>
            </a:xfrm>
            <a:custGeom>
              <a:avLst/>
              <a:gdLst/>
              <a:ahLst/>
              <a:cxnLst/>
              <a:rect l="l" t="t" r="r" b="b"/>
              <a:pathLst>
                <a:path w="625" h="625" extrusionOk="0">
                  <a:moveTo>
                    <a:pt x="299" y="1"/>
                  </a:moveTo>
                  <a:cubicBezTo>
                    <a:pt x="136" y="1"/>
                    <a:pt x="1" y="136"/>
                    <a:pt x="1" y="326"/>
                  </a:cubicBezTo>
                  <a:cubicBezTo>
                    <a:pt x="1" y="489"/>
                    <a:pt x="136" y="625"/>
                    <a:pt x="299" y="625"/>
                  </a:cubicBezTo>
                  <a:cubicBezTo>
                    <a:pt x="462" y="625"/>
                    <a:pt x="624" y="489"/>
                    <a:pt x="597" y="326"/>
                  </a:cubicBezTo>
                  <a:cubicBezTo>
                    <a:pt x="597" y="136"/>
                    <a:pt x="462" y="1"/>
                    <a:pt x="2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7" name="Google Shape;1957;p22"/>
            <p:cNvSpPr/>
            <p:nvPr/>
          </p:nvSpPr>
          <p:spPr>
            <a:xfrm>
              <a:off x="8057440" y="3153271"/>
              <a:ext cx="89827" cy="94372"/>
            </a:xfrm>
            <a:custGeom>
              <a:avLst/>
              <a:gdLst/>
              <a:ahLst/>
              <a:cxnLst/>
              <a:rect l="l" t="t" r="r" b="b"/>
              <a:pathLst>
                <a:path w="1245" h="1308" extrusionOk="0">
                  <a:moveTo>
                    <a:pt x="209" y="0"/>
                  </a:moveTo>
                  <a:cubicBezTo>
                    <a:pt x="80" y="0"/>
                    <a:pt x="0" y="80"/>
                    <a:pt x="24" y="222"/>
                  </a:cubicBezTo>
                  <a:cubicBezTo>
                    <a:pt x="24" y="249"/>
                    <a:pt x="24" y="277"/>
                    <a:pt x="78" y="331"/>
                  </a:cubicBezTo>
                  <a:lnTo>
                    <a:pt x="1190" y="1307"/>
                  </a:lnTo>
                  <a:lnTo>
                    <a:pt x="1244" y="1199"/>
                  </a:lnTo>
                  <a:lnTo>
                    <a:pt x="268" y="5"/>
                  </a:lnTo>
                  <a:cubicBezTo>
                    <a:pt x="247" y="2"/>
                    <a:pt x="228" y="0"/>
                    <a:pt x="2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8" name="Google Shape;1958;p22"/>
            <p:cNvSpPr/>
            <p:nvPr/>
          </p:nvSpPr>
          <p:spPr>
            <a:xfrm>
              <a:off x="8133486" y="3229967"/>
              <a:ext cx="39250" cy="35281"/>
            </a:xfrm>
            <a:custGeom>
              <a:avLst/>
              <a:gdLst/>
              <a:ahLst/>
              <a:cxnLst/>
              <a:rect l="l" t="t" r="r" b="b"/>
              <a:pathLst>
                <a:path w="544" h="489" extrusionOk="0">
                  <a:moveTo>
                    <a:pt x="262" y="0"/>
                  </a:moveTo>
                  <a:cubicBezTo>
                    <a:pt x="204" y="0"/>
                    <a:pt x="150" y="27"/>
                    <a:pt x="109" y="82"/>
                  </a:cubicBezTo>
                  <a:cubicBezTo>
                    <a:pt x="1" y="163"/>
                    <a:pt x="1" y="299"/>
                    <a:pt x="109" y="407"/>
                  </a:cubicBezTo>
                  <a:cubicBezTo>
                    <a:pt x="150" y="461"/>
                    <a:pt x="204" y="488"/>
                    <a:pt x="262" y="488"/>
                  </a:cubicBezTo>
                  <a:cubicBezTo>
                    <a:pt x="319" y="488"/>
                    <a:pt x="380" y="461"/>
                    <a:pt x="435" y="407"/>
                  </a:cubicBezTo>
                  <a:cubicBezTo>
                    <a:pt x="543" y="299"/>
                    <a:pt x="543" y="163"/>
                    <a:pt x="435" y="82"/>
                  </a:cubicBezTo>
                  <a:cubicBezTo>
                    <a:pt x="380" y="27"/>
                    <a:pt x="319" y="0"/>
                    <a:pt x="2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9" name="Google Shape;1959;p22"/>
            <p:cNvSpPr/>
            <p:nvPr/>
          </p:nvSpPr>
          <p:spPr>
            <a:xfrm>
              <a:off x="7994524" y="3186027"/>
              <a:ext cx="31385" cy="159451"/>
            </a:xfrm>
            <a:custGeom>
              <a:avLst/>
              <a:gdLst/>
              <a:ahLst/>
              <a:cxnLst/>
              <a:rect l="l" t="t" r="r" b="b"/>
              <a:pathLst>
                <a:path w="435" h="2210" extrusionOk="0">
                  <a:moveTo>
                    <a:pt x="208" y="0"/>
                  </a:moveTo>
                  <a:cubicBezTo>
                    <a:pt x="148" y="0"/>
                    <a:pt x="88" y="34"/>
                    <a:pt x="28" y="94"/>
                  </a:cubicBezTo>
                  <a:cubicBezTo>
                    <a:pt x="1" y="148"/>
                    <a:pt x="1" y="175"/>
                    <a:pt x="1" y="229"/>
                  </a:cubicBezTo>
                  <a:lnTo>
                    <a:pt x="109" y="2209"/>
                  </a:lnTo>
                  <a:lnTo>
                    <a:pt x="299" y="2209"/>
                  </a:lnTo>
                  <a:lnTo>
                    <a:pt x="435" y="175"/>
                  </a:lnTo>
                  <a:cubicBezTo>
                    <a:pt x="359" y="54"/>
                    <a:pt x="283" y="0"/>
                    <a:pt x="2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0" name="Google Shape;1960;p22"/>
            <p:cNvSpPr/>
            <p:nvPr/>
          </p:nvSpPr>
          <p:spPr>
            <a:xfrm>
              <a:off x="7986732" y="3333648"/>
              <a:ext cx="43146" cy="43362"/>
            </a:xfrm>
            <a:custGeom>
              <a:avLst/>
              <a:gdLst/>
              <a:ahLst/>
              <a:cxnLst/>
              <a:rect l="l" t="t" r="r" b="b"/>
              <a:pathLst>
                <a:path w="598" h="601" extrusionOk="0">
                  <a:moveTo>
                    <a:pt x="299" y="1"/>
                  </a:moveTo>
                  <a:cubicBezTo>
                    <a:pt x="136" y="1"/>
                    <a:pt x="0" y="136"/>
                    <a:pt x="0" y="299"/>
                  </a:cubicBezTo>
                  <a:cubicBezTo>
                    <a:pt x="0" y="473"/>
                    <a:pt x="114" y="601"/>
                    <a:pt x="257" y="601"/>
                  </a:cubicBezTo>
                  <a:cubicBezTo>
                    <a:pt x="271" y="601"/>
                    <a:pt x="285" y="600"/>
                    <a:pt x="299" y="597"/>
                  </a:cubicBezTo>
                  <a:cubicBezTo>
                    <a:pt x="461" y="597"/>
                    <a:pt x="597" y="462"/>
                    <a:pt x="597" y="299"/>
                  </a:cubicBezTo>
                  <a:cubicBezTo>
                    <a:pt x="597" y="136"/>
                    <a:pt x="461" y="1"/>
                    <a:pt x="2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1" name="Google Shape;1961;p22"/>
            <p:cNvSpPr/>
            <p:nvPr/>
          </p:nvSpPr>
          <p:spPr>
            <a:xfrm>
              <a:off x="7849718" y="3163083"/>
              <a:ext cx="95599" cy="92352"/>
            </a:xfrm>
            <a:custGeom>
              <a:avLst/>
              <a:gdLst/>
              <a:ahLst/>
              <a:cxnLst/>
              <a:rect l="l" t="t" r="r" b="b"/>
              <a:pathLst>
                <a:path w="1325" h="1280" extrusionOk="0">
                  <a:moveTo>
                    <a:pt x="1133" y="1"/>
                  </a:moveTo>
                  <a:cubicBezTo>
                    <a:pt x="1118" y="1"/>
                    <a:pt x="1102" y="2"/>
                    <a:pt x="1086" y="5"/>
                  </a:cubicBezTo>
                  <a:cubicBezTo>
                    <a:pt x="1031" y="5"/>
                    <a:pt x="1004" y="5"/>
                    <a:pt x="977" y="59"/>
                  </a:cubicBezTo>
                  <a:lnTo>
                    <a:pt x="1" y="1171"/>
                  </a:lnTo>
                  <a:lnTo>
                    <a:pt x="82" y="1280"/>
                  </a:lnTo>
                  <a:lnTo>
                    <a:pt x="1275" y="249"/>
                  </a:lnTo>
                  <a:cubicBezTo>
                    <a:pt x="1324" y="103"/>
                    <a:pt x="1264" y="1"/>
                    <a:pt x="11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2" name="Google Shape;1962;p22"/>
            <p:cNvSpPr/>
            <p:nvPr/>
          </p:nvSpPr>
          <p:spPr>
            <a:xfrm>
              <a:off x="7830165" y="3239707"/>
              <a:ext cx="37229" cy="35281"/>
            </a:xfrm>
            <a:custGeom>
              <a:avLst/>
              <a:gdLst/>
              <a:ahLst/>
              <a:cxnLst/>
              <a:rect l="l" t="t" r="r" b="b"/>
              <a:pathLst>
                <a:path w="516" h="489" extrusionOk="0">
                  <a:moveTo>
                    <a:pt x="231" y="1"/>
                  </a:moveTo>
                  <a:cubicBezTo>
                    <a:pt x="170" y="1"/>
                    <a:pt x="109" y="28"/>
                    <a:pt x="55" y="82"/>
                  </a:cubicBezTo>
                  <a:cubicBezTo>
                    <a:pt x="0" y="164"/>
                    <a:pt x="0" y="299"/>
                    <a:pt x="55" y="408"/>
                  </a:cubicBezTo>
                  <a:cubicBezTo>
                    <a:pt x="109" y="462"/>
                    <a:pt x="170" y="489"/>
                    <a:pt x="231" y="489"/>
                  </a:cubicBezTo>
                  <a:cubicBezTo>
                    <a:pt x="292" y="489"/>
                    <a:pt x="353" y="462"/>
                    <a:pt x="407" y="408"/>
                  </a:cubicBezTo>
                  <a:cubicBezTo>
                    <a:pt x="516" y="299"/>
                    <a:pt x="516" y="164"/>
                    <a:pt x="407" y="82"/>
                  </a:cubicBezTo>
                  <a:cubicBezTo>
                    <a:pt x="353" y="28"/>
                    <a:pt x="292" y="1"/>
                    <a:pt x="2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3" name="Google Shape;1963;p22"/>
            <p:cNvSpPr/>
            <p:nvPr/>
          </p:nvSpPr>
          <p:spPr>
            <a:xfrm>
              <a:off x="7751882" y="3098797"/>
              <a:ext cx="160534" cy="31385"/>
            </a:xfrm>
            <a:custGeom>
              <a:avLst/>
              <a:gdLst/>
              <a:ahLst/>
              <a:cxnLst/>
              <a:rect l="l" t="t" r="r" b="b"/>
              <a:pathLst>
                <a:path w="2225" h="435" extrusionOk="0">
                  <a:moveTo>
                    <a:pt x="1953" y="1"/>
                  </a:moveTo>
                  <a:lnTo>
                    <a:pt x="0" y="136"/>
                  </a:lnTo>
                  <a:lnTo>
                    <a:pt x="0" y="299"/>
                  </a:lnTo>
                  <a:lnTo>
                    <a:pt x="2035" y="435"/>
                  </a:lnTo>
                  <a:cubicBezTo>
                    <a:pt x="2225" y="299"/>
                    <a:pt x="2225" y="164"/>
                    <a:pt x="2089" y="28"/>
                  </a:cubicBezTo>
                  <a:cubicBezTo>
                    <a:pt x="2062" y="1"/>
                    <a:pt x="2035" y="1"/>
                    <a:pt x="195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4" name="Google Shape;1964;p22"/>
            <p:cNvSpPr/>
            <p:nvPr/>
          </p:nvSpPr>
          <p:spPr>
            <a:xfrm>
              <a:off x="7716672" y="3091005"/>
              <a:ext cx="45094" cy="43146"/>
            </a:xfrm>
            <a:custGeom>
              <a:avLst/>
              <a:gdLst/>
              <a:ahLst/>
              <a:cxnLst/>
              <a:rect l="l" t="t" r="r" b="b"/>
              <a:pathLst>
                <a:path w="625" h="598" extrusionOk="0">
                  <a:moveTo>
                    <a:pt x="326" y="0"/>
                  </a:moveTo>
                  <a:cubicBezTo>
                    <a:pt x="136" y="0"/>
                    <a:pt x="0" y="136"/>
                    <a:pt x="0" y="299"/>
                  </a:cubicBezTo>
                  <a:cubicBezTo>
                    <a:pt x="0" y="461"/>
                    <a:pt x="136" y="597"/>
                    <a:pt x="326" y="597"/>
                  </a:cubicBezTo>
                  <a:cubicBezTo>
                    <a:pt x="488" y="597"/>
                    <a:pt x="624" y="461"/>
                    <a:pt x="624" y="299"/>
                  </a:cubicBezTo>
                  <a:cubicBezTo>
                    <a:pt x="624" y="136"/>
                    <a:pt x="488" y="0"/>
                    <a:pt x="3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5" name="Google Shape;1965;p22"/>
            <p:cNvSpPr/>
            <p:nvPr/>
          </p:nvSpPr>
          <p:spPr>
            <a:xfrm>
              <a:off x="7843874" y="2953990"/>
              <a:ext cx="91198" cy="93290"/>
            </a:xfrm>
            <a:custGeom>
              <a:avLst/>
              <a:gdLst/>
              <a:ahLst/>
              <a:cxnLst/>
              <a:rect l="l" t="t" r="r" b="b"/>
              <a:pathLst>
                <a:path w="1264" h="1293" extrusionOk="0">
                  <a:moveTo>
                    <a:pt x="82" y="1"/>
                  </a:moveTo>
                  <a:lnTo>
                    <a:pt x="0" y="55"/>
                  </a:lnTo>
                  <a:lnTo>
                    <a:pt x="1004" y="1276"/>
                  </a:lnTo>
                  <a:cubicBezTo>
                    <a:pt x="1038" y="1287"/>
                    <a:pt x="1069" y="1292"/>
                    <a:pt x="1098" y="1292"/>
                  </a:cubicBezTo>
                  <a:cubicBezTo>
                    <a:pt x="1205" y="1292"/>
                    <a:pt x="1264" y="1214"/>
                    <a:pt x="1221" y="1086"/>
                  </a:cubicBezTo>
                  <a:cubicBezTo>
                    <a:pt x="1221" y="1059"/>
                    <a:pt x="1221" y="1004"/>
                    <a:pt x="1194" y="977"/>
                  </a:cubicBezTo>
                  <a:lnTo>
                    <a:pt x="8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6" name="Google Shape;1966;p22"/>
            <p:cNvSpPr/>
            <p:nvPr/>
          </p:nvSpPr>
          <p:spPr>
            <a:xfrm>
              <a:off x="7820353" y="2935448"/>
              <a:ext cx="39250" cy="34271"/>
            </a:xfrm>
            <a:custGeom>
              <a:avLst/>
              <a:gdLst/>
              <a:ahLst/>
              <a:cxnLst/>
              <a:rect l="l" t="t" r="r" b="b"/>
              <a:pathLst>
                <a:path w="544" h="475" extrusionOk="0">
                  <a:moveTo>
                    <a:pt x="262" y="0"/>
                  </a:moveTo>
                  <a:cubicBezTo>
                    <a:pt x="204" y="0"/>
                    <a:pt x="150" y="14"/>
                    <a:pt x="109" y="41"/>
                  </a:cubicBezTo>
                  <a:cubicBezTo>
                    <a:pt x="1" y="149"/>
                    <a:pt x="1" y="285"/>
                    <a:pt x="109" y="393"/>
                  </a:cubicBezTo>
                  <a:cubicBezTo>
                    <a:pt x="150" y="448"/>
                    <a:pt x="204" y="475"/>
                    <a:pt x="262" y="475"/>
                  </a:cubicBezTo>
                  <a:cubicBezTo>
                    <a:pt x="319" y="475"/>
                    <a:pt x="380" y="448"/>
                    <a:pt x="435" y="393"/>
                  </a:cubicBezTo>
                  <a:cubicBezTo>
                    <a:pt x="543" y="285"/>
                    <a:pt x="543" y="149"/>
                    <a:pt x="435" y="41"/>
                  </a:cubicBezTo>
                  <a:cubicBezTo>
                    <a:pt x="380" y="14"/>
                    <a:pt x="319" y="0"/>
                    <a:pt x="2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7" name="Google Shape;1967;p22"/>
            <p:cNvSpPr/>
            <p:nvPr/>
          </p:nvSpPr>
          <p:spPr>
            <a:xfrm>
              <a:off x="7951522" y="3034006"/>
              <a:ext cx="45022" cy="45310"/>
            </a:xfrm>
            <a:custGeom>
              <a:avLst/>
              <a:gdLst/>
              <a:ahLst/>
              <a:cxnLst/>
              <a:rect l="l" t="t" r="r" b="b"/>
              <a:pathLst>
                <a:path w="624" h="628" extrusionOk="0">
                  <a:moveTo>
                    <a:pt x="361" y="1"/>
                  </a:moveTo>
                  <a:cubicBezTo>
                    <a:pt x="350" y="1"/>
                    <a:pt x="338" y="2"/>
                    <a:pt x="326" y="4"/>
                  </a:cubicBezTo>
                  <a:cubicBezTo>
                    <a:pt x="136" y="4"/>
                    <a:pt x="0" y="139"/>
                    <a:pt x="0" y="302"/>
                  </a:cubicBezTo>
                  <a:cubicBezTo>
                    <a:pt x="0" y="492"/>
                    <a:pt x="136" y="628"/>
                    <a:pt x="326" y="628"/>
                  </a:cubicBezTo>
                  <a:cubicBezTo>
                    <a:pt x="488" y="628"/>
                    <a:pt x="624" y="492"/>
                    <a:pt x="624" y="302"/>
                  </a:cubicBezTo>
                  <a:cubicBezTo>
                    <a:pt x="624" y="151"/>
                    <a:pt x="508" y="1"/>
                    <a:pt x="3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8" name="Google Shape;1968;p22"/>
            <p:cNvSpPr/>
            <p:nvPr/>
          </p:nvSpPr>
          <p:spPr>
            <a:xfrm>
              <a:off x="8016097" y="3120370"/>
              <a:ext cx="29365" cy="29437"/>
            </a:xfrm>
            <a:custGeom>
              <a:avLst/>
              <a:gdLst/>
              <a:ahLst/>
              <a:cxnLst/>
              <a:rect l="l" t="t" r="r" b="b"/>
              <a:pathLst>
                <a:path w="407" h="408" extrusionOk="0">
                  <a:moveTo>
                    <a:pt x="190" y="0"/>
                  </a:moveTo>
                  <a:cubicBezTo>
                    <a:pt x="109" y="0"/>
                    <a:pt x="0" y="82"/>
                    <a:pt x="0" y="190"/>
                  </a:cubicBezTo>
                  <a:cubicBezTo>
                    <a:pt x="0" y="299"/>
                    <a:pt x="109" y="407"/>
                    <a:pt x="190" y="407"/>
                  </a:cubicBezTo>
                  <a:cubicBezTo>
                    <a:pt x="299" y="407"/>
                    <a:pt x="407" y="299"/>
                    <a:pt x="407" y="190"/>
                  </a:cubicBezTo>
                  <a:cubicBezTo>
                    <a:pt x="407" y="54"/>
                    <a:pt x="326" y="0"/>
                    <a:pt x="1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9" name="Google Shape;1969;p22"/>
            <p:cNvSpPr/>
            <p:nvPr/>
          </p:nvSpPr>
          <p:spPr>
            <a:xfrm>
              <a:off x="7945606" y="3125854"/>
              <a:ext cx="13781" cy="16089"/>
            </a:xfrm>
            <a:custGeom>
              <a:avLst/>
              <a:gdLst/>
              <a:ahLst/>
              <a:cxnLst/>
              <a:rect l="l" t="t" r="r" b="b"/>
              <a:pathLst>
                <a:path w="191" h="223" extrusionOk="0">
                  <a:moveTo>
                    <a:pt x="112" y="0"/>
                  </a:moveTo>
                  <a:cubicBezTo>
                    <a:pt x="103" y="0"/>
                    <a:pt x="93" y="2"/>
                    <a:pt x="82" y="6"/>
                  </a:cubicBezTo>
                  <a:cubicBezTo>
                    <a:pt x="55" y="6"/>
                    <a:pt x="1" y="60"/>
                    <a:pt x="1" y="114"/>
                  </a:cubicBezTo>
                  <a:cubicBezTo>
                    <a:pt x="1" y="168"/>
                    <a:pt x="28" y="223"/>
                    <a:pt x="82" y="223"/>
                  </a:cubicBezTo>
                  <a:cubicBezTo>
                    <a:pt x="136" y="223"/>
                    <a:pt x="191" y="195"/>
                    <a:pt x="191" y="114"/>
                  </a:cubicBezTo>
                  <a:cubicBezTo>
                    <a:pt x="191" y="67"/>
                    <a:pt x="170" y="0"/>
                    <a:pt x="1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0" name="Google Shape;1970;p22"/>
            <p:cNvSpPr/>
            <p:nvPr/>
          </p:nvSpPr>
          <p:spPr>
            <a:xfrm>
              <a:off x="8037598" y="3055795"/>
              <a:ext cx="13781" cy="15729"/>
            </a:xfrm>
            <a:custGeom>
              <a:avLst/>
              <a:gdLst/>
              <a:ahLst/>
              <a:cxnLst/>
              <a:rect l="l" t="t" r="r" b="b"/>
              <a:pathLst>
                <a:path w="191" h="218" extrusionOk="0">
                  <a:moveTo>
                    <a:pt x="109" y="0"/>
                  </a:moveTo>
                  <a:cubicBezTo>
                    <a:pt x="55" y="0"/>
                    <a:pt x="1" y="54"/>
                    <a:pt x="1" y="109"/>
                  </a:cubicBezTo>
                  <a:cubicBezTo>
                    <a:pt x="1" y="136"/>
                    <a:pt x="28" y="217"/>
                    <a:pt x="109" y="217"/>
                  </a:cubicBezTo>
                  <a:cubicBezTo>
                    <a:pt x="136" y="217"/>
                    <a:pt x="190" y="190"/>
                    <a:pt x="190" y="109"/>
                  </a:cubicBezTo>
                  <a:cubicBezTo>
                    <a:pt x="190" y="54"/>
                    <a:pt x="163" y="0"/>
                    <a:pt x="1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971" name="Google Shape;1971;p22"/>
          <p:cNvSpPr txBox="1">
            <a:spLocks noGrp="1"/>
          </p:cNvSpPr>
          <p:nvPr>
            <p:ph type="subTitle" idx="1"/>
          </p:nvPr>
        </p:nvSpPr>
        <p:spPr>
          <a:xfrm>
            <a:off x="4074800" y="2867433"/>
            <a:ext cx="4042400" cy="2264000"/>
          </a:xfrm>
          <a:prstGeom prst="rect">
            <a:avLst/>
          </a:prstGeom>
        </p:spPr>
        <p:txBody>
          <a:bodyPr spcFirstLastPara="1" wrap="square" lIns="91425" tIns="91425" rIns="91425" bIns="91425" anchor="t" anchorCtr="0">
            <a:noAutofit/>
          </a:bodyPr>
          <a:lstStyle>
            <a:lvl1pPr lvl="0">
              <a:spcBef>
                <a:spcPts val="0"/>
              </a:spcBef>
              <a:spcAft>
                <a:spcPts val="0"/>
              </a:spcAft>
              <a:buSzPts val="1800"/>
              <a:buNone/>
              <a:defRPr sz="1867">
                <a:latin typeface="Nunito"/>
                <a:ea typeface="Nunito"/>
                <a:cs typeface="Nunito"/>
                <a:sym typeface="Nunito"/>
              </a:defRPr>
            </a:lvl1pPr>
            <a:lvl2pPr lvl="1">
              <a:spcBef>
                <a:spcPts val="2133"/>
              </a:spcBef>
              <a:spcAft>
                <a:spcPts val="0"/>
              </a:spcAft>
              <a:buSzPts val="1400"/>
              <a:buNone/>
              <a:defRPr/>
            </a:lvl2pPr>
            <a:lvl3pPr lvl="2">
              <a:spcBef>
                <a:spcPts val="2133"/>
              </a:spcBef>
              <a:spcAft>
                <a:spcPts val="0"/>
              </a:spcAft>
              <a:buSzPts val="1400"/>
              <a:buNone/>
              <a:defRPr/>
            </a:lvl3pPr>
            <a:lvl4pPr lvl="3">
              <a:spcBef>
                <a:spcPts val="2133"/>
              </a:spcBef>
              <a:spcAft>
                <a:spcPts val="0"/>
              </a:spcAft>
              <a:buSzPts val="1400"/>
              <a:buNone/>
              <a:defRPr/>
            </a:lvl4pPr>
            <a:lvl5pPr lvl="4">
              <a:spcBef>
                <a:spcPts val="2133"/>
              </a:spcBef>
              <a:spcAft>
                <a:spcPts val="0"/>
              </a:spcAft>
              <a:buSzPts val="1400"/>
              <a:buNone/>
              <a:defRPr/>
            </a:lvl5pPr>
            <a:lvl6pPr lvl="5">
              <a:spcBef>
                <a:spcPts val="2133"/>
              </a:spcBef>
              <a:spcAft>
                <a:spcPts val="0"/>
              </a:spcAft>
              <a:buSzPts val="1400"/>
              <a:buNone/>
              <a:defRPr/>
            </a:lvl6pPr>
            <a:lvl7pPr lvl="6">
              <a:spcBef>
                <a:spcPts val="2133"/>
              </a:spcBef>
              <a:spcAft>
                <a:spcPts val="0"/>
              </a:spcAft>
              <a:buSzPts val="1400"/>
              <a:buNone/>
              <a:defRPr/>
            </a:lvl7pPr>
            <a:lvl8pPr lvl="7">
              <a:spcBef>
                <a:spcPts val="2133"/>
              </a:spcBef>
              <a:spcAft>
                <a:spcPts val="0"/>
              </a:spcAft>
              <a:buSzPts val="1400"/>
              <a:buNone/>
              <a:defRPr/>
            </a:lvl8pPr>
            <a:lvl9pPr lvl="8">
              <a:spcBef>
                <a:spcPts val="2133"/>
              </a:spcBef>
              <a:spcAft>
                <a:spcPts val="2133"/>
              </a:spcAft>
              <a:buSzPts val="1400"/>
              <a:buNone/>
              <a:defRPr/>
            </a:lvl9pPr>
          </a:lstStyle>
          <a:p>
            <a:r>
              <a:rPr lang="en-US"/>
              <a:t>Click to edit Master subtitle style</a:t>
            </a:r>
            <a:endParaRPr/>
          </a:p>
        </p:txBody>
      </p:sp>
    </p:spTree>
    <p:extLst>
      <p:ext uri="{BB962C8B-B14F-4D97-AF65-F5344CB8AC3E}">
        <p14:creationId xmlns:p14="http://schemas.microsoft.com/office/powerpoint/2010/main" val="36813692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spTree>
      <p:nvGrpSpPr>
        <p:cNvPr id="1" name="Shape 1972"/>
        <p:cNvGrpSpPr/>
        <p:nvPr/>
      </p:nvGrpSpPr>
      <p:grpSpPr>
        <a:xfrm>
          <a:off x="0" y="0"/>
          <a:ext cx="0" cy="0"/>
          <a:chOff x="0" y="0"/>
          <a:chExt cx="0" cy="0"/>
        </a:xfrm>
      </p:grpSpPr>
      <p:sp>
        <p:nvSpPr>
          <p:cNvPr id="1973" name="Google Shape;1973;p23"/>
          <p:cNvSpPr txBox="1">
            <a:spLocks noGrp="1"/>
          </p:cNvSpPr>
          <p:nvPr>
            <p:ph type="title"/>
          </p:nvPr>
        </p:nvSpPr>
        <p:spPr>
          <a:xfrm>
            <a:off x="1087671" y="1484133"/>
            <a:ext cx="2775600" cy="52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700"/>
              <a:buNone/>
              <a:defRPr sz="2267"/>
            </a:lvl1pPr>
            <a:lvl2pPr lvl="1" algn="ctr" rtl="0">
              <a:spcBef>
                <a:spcPts val="0"/>
              </a:spcBef>
              <a:spcAft>
                <a:spcPts val="0"/>
              </a:spcAft>
              <a:buSzPts val="1700"/>
              <a:buNone/>
              <a:defRPr sz="2267"/>
            </a:lvl2pPr>
            <a:lvl3pPr lvl="2" algn="ctr" rtl="0">
              <a:spcBef>
                <a:spcPts val="0"/>
              </a:spcBef>
              <a:spcAft>
                <a:spcPts val="0"/>
              </a:spcAft>
              <a:buSzPts val="1700"/>
              <a:buNone/>
              <a:defRPr sz="2267"/>
            </a:lvl3pPr>
            <a:lvl4pPr lvl="3" algn="ctr" rtl="0">
              <a:spcBef>
                <a:spcPts val="0"/>
              </a:spcBef>
              <a:spcAft>
                <a:spcPts val="0"/>
              </a:spcAft>
              <a:buSzPts val="1700"/>
              <a:buNone/>
              <a:defRPr sz="2267"/>
            </a:lvl4pPr>
            <a:lvl5pPr lvl="4" algn="ctr" rtl="0">
              <a:spcBef>
                <a:spcPts val="0"/>
              </a:spcBef>
              <a:spcAft>
                <a:spcPts val="0"/>
              </a:spcAft>
              <a:buSzPts val="1700"/>
              <a:buNone/>
              <a:defRPr sz="2267"/>
            </a:lvl5pPr>
            <a:lvl6pPr lvl="5" algn="ctr" rtl="0">
              <a:spcBef>
                <a:spcPts val="0"/>
              </a:spcBef>
              <a:spcAft>
                <a:spcPts val="0"/>
              </a:spcAft>
              <a:buSzPts val="1700"/>
              <a:buNone/>
              <a:defRPr sz="2267"/>
            </a:lvl6pPr>
            <a:lvl7pPr lvl="6" algn="ctr" rtl="0">
              <a:spcBef>
                <a:spcPts val="0"/>
              </a:spcBef>
              <a:spcAft>
                <a:spcPts val="0"/>
              </a:spcAft>
              <a:buSzPts val="1700"/>
              <a:buNone/>
              <a:defRPr sz="2267"/>
            </a:lvl7pPr>
            <a:lvl8pPr lvl="7" algn="ctr" rtl="0">
              <a:spcBef>
                <a:spcPts val="0"/>
              </a:spcBef>
              <a:spcAft>
                <a:spcPts val="0"/>
              </a:spcAft>
              <a:buSzPts val="1700"/>
              <a:buNone/>
              <a:defRPr sz="2267"/>
            </a:lvl8pPr>
            <a:lvl9pPr lvl="8" algn="ctr" rtl="0">
              <a:spcBef>
                <a:spcPts val="0"/>
              </a:spcBef>
              <a:spcAft>
                <a:spcPts val="0"/>
              </a:spcAft>
              <a:buSzPts val="1700"/>
              <a:buNone/>
              <a:defRPr sz="2267"/>
            </a:lvl9pPr>
          </a:lstStyle>
          <a:p>
            <a:r>
              <a:rPr lang="en-US"/>
              <a:t>Click to edit Master title style</a:t>
            </a:r>
            <a:endParaRPr/>
          </a:p>
        </p:txBody>
      </p:sp>
      <p:sp>
        <p:nvSpPr>
          <p:cNvPr id="1974" name="Google Shape;1974;p23"/>
          <p:cNvSpPr txBox="1">
            <a:spLocks noGrp="1"/>
          </p:cNvSpPr>
          <p:nvPr>
            <p:ph type="subTitle" idx="1"/>
          </p:nvPr>
        </p:nvSpPr>
        <p:spPr>
          <a:xfrm>
            <a:off x="1087671" y="5255767"/>
            <a:ext cx="2775600" cy="146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atin typeface="Nunito"/>
                <a:ea typeface="Nunito"/>
                <a:cs typeface="Nunito"/>
                <a:sym typeface="Nunito"/>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en-US"/>
              <a:t>Click to edit Master subtitle style</a:t>
            </a:r>
            <a:endParaRPr/>
          </a:p>
        </p:txBody>
      </p:sp>
      <p:sp>
        <p:nvSpPr>
          <p:cNvPr id="1975" name="Google Shape;1975;p23"/>
          <p:cNvSpPr txBox="1">
            <a:spLocks noGrp="1"/>
          </p:cNvSpPr>
          <p:nvPr>
            <p:ph type="title" idx="2"/>
          </p:nvPr>
        </p:nvSpPr>
        <p:spPr>
          <a:xfrm>
            <a:off x="4708200" y="1484133"/>
            <a:ext cx="2775600" cy="52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700"/>
              <a:buNone/>
              <a:defRPr sz="2267"/>
            </a:lvl1pPr>
            <a:lvl2pPr lvl="1" algn="ctr" rtl="0">
              <a:spcBef>
                <a:spcPts val="0"/>
              </a:spcBef>
              <a:spcAft>
                <a:spcPts val="0"/>
              </a:spcAft>
              <a:buSzPts val="1700"/>
              <a:buNone/>
              <a:defRPr sz="2267"/>
            </a:lvl2pPr>
            <a:lvl3pPr lvl="2" algn="ctr" rtl="0">
              <a:spcBef>
                <a:spcPts val="0"/>
              </a:spcBef>
              <a:spcAft>
                <a:spcPts val="0"/>
              </a:spcAft>
              <a:buSzPts val="1700"/>
              <a:buNone/>
              <a:defRPr sz="2267"/>
            </a:lvl3pPr>
            <a:lvl4pPr lvl="3" algn="ctr" rtl="0">
              <a:spcBef>
                <a:spcPts val="0"/>
              </a:spcBef>
              <a:spcAft>
                <a:spcPts val="0"/>
              </a:spcAft>
              <a:buSzPts val="1700"/>
              <a:buNone/>
              <a:defRPr sz="2267"/>
            </a:lvl4pPr>
            <a:lvl5pPr lvl="4" algn="ctr" rtl="0">
              <a:spcBef>
                <a:spcPts val="0"/>
              </a:spcBef>
              <a:spcAft>
                <a:spcPts val="0"/>
              </a:spcAft>
              <a:buSzPts val="1700"/>
              <a:buNone/>
              <a:defRPr sz="2267"/>
            </a:lvl5pPr>
            <a:lvl6pPr lvl="5" algn="ctr" rtl="0">
              <a:spcBef>
                <a:spcPts val="0"/>
              </a:spcBef>
              <a:spcAft>
                <a:spcPts val="0"/>
              </a:spcAft>
              <a:buSzPts val="1700"/>
              <a:buNone/>
              <a:defRPr sz="2267"/>
            </a:lvl6pPr>
            <a:lvl7pPr lvl="6" algn="ctr" rtl="0">
              <a:spcBef>
                <a:spcPts val="0"/>
              </a:spcBef>
              <a:spcAft>
                <a:spcPts val="0"/>
              </a:spcAft>
              <a:buSzPts val="1700"/>
              <a:buNone/>
              <a:defRPr sz="2267"/>
            </a:lvl7pPr>
            <a:lvl8pPr lvl="7" algn="ctr" rtl="0">
              <a:spcBef>
                <a:spcPts val="0"/>
              </a:spcBef>
              <a:spcAft>
                <a:spcPts val="0"/>
              </a:spcAft>
              <a:buSzPts val="1700"/>
              <a:buNone/>
              <a:defRPr sz="2267"/>
            </a:lvl8pPr>
            <a:lvl9pPr lvl="8" algn="ctr" rtl="0">
              <a:spcBef>
                <a:spcPts val="0"/>
              </a:spcBef>
              <a:spcAft>
                <a:spcPts val="0"/>
              </a:spcAft>
              <a:buSzPts val="1700"/>
              <a:buNone/>
              <a:defRPr sz="2267"/>
            </a:lvl9pPr>
          </a:lstStyle>
          <a:p>
            <a:r>
              <a:rPr lang="en-US"/>
              <a:t>Click to edit Master title style</a:t>
            </a:r>
            <a:endParaRPr/>
          </a:p>
        </p:txBody>
      </p:sp>
      <p:sp>
        <p:nvSpPr>
          <p:cNvPr id="1976" name="Google Shape;1976;p23"/>
          <p:cNvSpPr txBox="1">
            <a:spLocks noGrp="1"/>
          </p:cNvSpPr>
          <p:nvPr>
            <p:ph type="subTitle" idx="3"/>
          </p:nvPr>
        </p:nvSpPr>
        <p:spPr>
          <a:xfrm>
            <a:off x="4708200" y="5255767"/>
            <a:ext cx="2775600" cy="146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atin typeface="Nunito"/>
                <a:ea typeface="Nunito"/>
                <a:cs typeface="Nunito"/>
                <a:sym typeface="Nunito"/>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en-US"/>
              <a:t>Click to edit Master subtitle style</a:t>
            </a:r>
            <a:endParaRPr/>
          </a:p>
        </p:txBody>
      </p:sp>
      <p:sp>
        <p:nvSpPr>
          <p:cNvPr id="1977" name="Google Shape;1977;p23"/>
          <p:cNvSpPr txBox="1">
            <a:spLocks noGrp="1"/>
          </p:cNvSpPr>
          <p:nvPr>
            <p:ph type="title" idx="4"/>
          </p:nvPr>
        </p:nvSpPr>
        <p:spPr>
          <a:xfrm>
            <a:off x="8430321" y="1484133"/>
            <a:ext cx="2775600" cy="52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700"/>
              <a:buNone/>
              <a:defRPr sz="2267"/>
            </a:lvl1pPr>
            <a:lvl2pPr lvl="1" algn="ctr" rtl="0">
              <a:spcBef>
                <a:spcPts val="0"/>
              </a:spcBef>
              <a:spcAft>
                <a:spcPts val="0"/>
              </a:spcAft>
              <a:buSzPts val="1700"/>
              <a:buNone/>
              <a:defRPr sz="2267"/>
            </a:lvl2pPr>
            <a:lvl3pPr lvl="2" algn="ctr" rtl="0">
              <a:spcBef>
                <a:spcPts val="0"/>
              </a:spcBef>
              <a:spcAft>
                <a:spcPts val="0"/>
              </a:spcAft>
              <a:buSzPts val="1700"/>
              <a:buNone/>
              <a:defRPr sz="2267"/>
            </a:lvl3pPr>
            <a:lvl4pPr lvl="3" algn="ctr" rtl="0">
              <a:spcBef>
                <a:spcPts val="0"/>
              </a:spcBef>
              <a:spcAft>
                <a:spcPts val="0"/>
              </a:spcAft>
              <a:buSzPts val="1700"/>
              <a:buNone/>
              <a:defRPr sz="2267"/>
            </a:lvl4pPr>
            <a:lvl5pPr lvl="4" algn="ctr" rtl="0">
              <a:spcBef>
                <a:spcPts val="0"/>
              </a:spcBef>
              <a:spcAft>
                <a:spcPts val="0"/>
              </a:spcAft>
              <a:buSzPts val="1700"/>
              <a:buNone/>
              <a:defRPr sz="2267"/>
            </a:lvl5pPr>
            <a:lvl6pPr lvl="5" algn="ctr" rtl="0">
              <a:spcBef>
                <a:spcPts val="0"/>
              </a:spcBef>
              <a:spcAft>
                <a:spcPts val="0"/>
              </a:spcAft>
              <a:buSzPts val="1700"/>
              <a:buNone/>
              <a:defRPr sz="2267"/>
            </a:lvl6pPr>
            <a:lvl7pPr lvl="6" algn="ctr" rtl="0">
              <a:spcBef>
                <a:spcPts val="0"/>
              </a:spcBef>
              <a:spcAft>
                <a:spcPts val="0"/>
              </a:spcAft>
              <a:buSzPts val="1700"/>
              <a:buNone/>
              <a:defRPr sz="2267"/>
            </a:lvl7pPr>
            <a:lvl8pPr lvl="7" algn="ctr" rtl="0">
              <a:spcBef>
                <a:spcPts val="0"/>
              </a:spcBef>
              <a:spcAft>
                <a:spcPts val="0"/>
              </a:spcAft>
              <a:buSzPts val="1700"/>
              <a:buNone/>
              <a:defRPr sz="2267"/>
            </a:lvl8pPr>
            <a:lvl9pPr lvl="8" algn="ctr" rtl="0">
              <a:spcBef>
                <a:spcPts val="0"/>
              </a:spcBef>
              <a:spcAft>
                <a:spcPts val="0"/>
              </a:spcAft>
              <a:buSzPts val="1700"/>
              <a:buNone/>
              <a:defRPr sz="2267"/>
            </a:lvl9pPr>
          </a:lstStyle>
          <a:p>
            <a:r>
              <a:rPr lang="en-US"/>
              <a:t>Click to edit Master title style</a:t>
            </a:r>
            <a:endParaRPr/>
          </a:p>
        </p:txBody>
      </p:sp>
      <p:sp>
        <p:nvSpPr>
          <p:cNvPr id="1978" name="Google Shape;1978;p23"/>
          <p:cNvSpPr txBox="1">
            <a:spLocks noGrp="1"/>
          </p:cNvSpPr>
          <p:nvPr>
            <p:ph type="subTitle" idx="5"/>
          </p:nvPr>
        </p:nvSpPr>
        <p:spPr>
          <a:xfrm>
            <a:off x="8430321" y="5255767"/>
            <a:ext cx="2775600" cy="146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atin typeface="Nunito"/>
                <a:ea typeface="Nunito"/>
                <a:cs typeface="Nunito"/>
                <a:sym typeface="Nunito"/>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en-US"/>
              <a:t>Click to edit Master subtitle style</a:t>
            </a:r>
            <a:endParaRPr/>
          </a:p>
        </p:txBody>
      </p:sp>
      <p:sp>
        <p:nvSpPr>
          <p:cNvPr id="1979" name="Google Shape;1979;p23"/>
          <p:cNvSpPr txBox="1">
            <a:spLocks noGrp="1"/>
          </p:cNvSpPr>
          <p:nvPr>
            <p:ph type="title" idx="6"/>
          </p:nvPr>
        </p:nvSpPr>
        <p:spPr>
          <a:xfrm>
            <a:off x="415600" y="483467"/>
            <a:ext cx="113608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r>
              <a:rPr lang="en-US"/>
              <a:t>Click to edit Master title style</a:t>
            </a:r>
            <a:endParaRPr/>
          </a:p>
        </p:txBody>
      </p:sp>
      <p:grpSp>
        <p:nvGrpSpPr>
          <p:cNvPr id="1980" name="Google Shape;1980;p23"/>
          <p:cNvGrpSpPr/>
          <p:nvPr/>
        </p:nvGrpSpPr>
        <p:grpSpPr>
          <a:xfrm>
            <a:off x="8371083" y="2180007"/>
            <a:ext cx="2894079" cy="2894079"/>
            <a:chOff x="5925375" y="980100"/>
            <a:chExt cx="2549400" cy="2549400"/>
          </a:xfrm>
        </p:grpSpPr>
        <p:sp>
          <p:nvSpPr>
            <p:cNvPr id="1981" name="Google Shape;1981;p23"/>
            <p:cNvSpPr/>
            <p:nvPr/>
          </p:nvSpPr>
          <p:spPr>
            <a:xfrm flipH="1">
              <a:off x="5925375" y="980100"/>
              <a:ext cx="2549400" cy="25494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2" name="Google Shape;1982;p23"/>
            <p:cNvSpPr/>
            <p:nvPr/>
          </p:nvSpPr>
          <p:spPr>
            <a:xfrm flipH="1">
              <a:off x="6136112" y="1423797"/>
              <a:ext cx="2105700" cy="210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83" name="Google Shape;1983;p23"/>
          <p:cNvGrpSpPr/>
          <p:nvPr/>
        </p:nvGrpSpPr>
        <p:grpSpPr>
          <a:xfrm>
            <a:off x="4648961" y="2180007"/>
            <a:ext cx="2894079" cy="2894079"/>
            <a:chOff x="3297300" y="980100"/>
            <a:chExt cx="2549400" cy="2549400"/>
          </a:xfrm>
        </p:grpSpPr>
        <p:sp>
          <p:nvSpPr>
            <p:cNvPr id="1984" name="Google Shape;1984;p23"/>
            <p:cNvSpPr/>
            <p:nvPr/>
          </p:nvSpPr>
          <p:spPr>
            <a:xfrm rot="10800000">
              <a:off x="3297300" y="980100"/>
              <a:ext cx="2549400" cy="25494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5" name="Google Shape;1985;p23"/>
            <p:cNvSpPr/>
            <p:nvPr/>
          </p:nvSpPr>
          <p:spPr>
            <a:xfrm rot="10800000">
              <a:off x="3508037" y="980103"/>
              <a:ext cx="2105700" cy="210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86" name="Google Shape;1986;p23"/>
          <p:cNvGrpSpPr/>
          <p:nvPr/>
        </p:nvGrpSpPr>
        <p:grpSpPr>
          <a:xfrm>
            <a:off x="1028431" y="2180007"/>
            <a:ext cx="2894079" cy="2894079"/>
            <a:chOff x="669225" y="980100"/>
            <a:chExt cx="2549400" cy="2549400"/>
          </a:xfrm>
        </p:grpSpPr>
        <p:sp>
          <p:nvSpPr>
            <p:cNvPr id="1987" name="Google Shape;1987;p23"/>
            <p:cNvSpPr/>
            <p:nvPr/>
          </p:nvSpPr>
          <p:spPr>
            <a:xfrm rot="5400000">
              <a:off x="669225" y="980100"/>
              <a:ext cx="2549400" cy="25494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8" name="Google Shape;1988;p23"/>
            <p:cNvSpPr/>
            <p:nvPr/>
          </p:nvSpPr>
          <p:spPr>
            <a:xfrm rot="5400000">
              <a:off x="669228" y="1213063"/>
              <a:ext cx="2105700" cy="210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89" name="Google Shape;1989;p23"/>
          <p:cNvGrpSpPr/>
          <p:nvPr/>
        </p:nvGrpSpPr>
        <p:grpSpPr>
          <a:xfrm rot="10800000">
            <a:off x="166980" y="168676"/>
            <a:ext cx="1070373" cy="1066979"/>
            <a:chOff x="7716672" y="2820944"/>
            <a:chExt cx="557796" cy="556065"/>
          </a:xfrm>
        </p:grpSpPr>
        <p:sp>
          <p:nvSpPr>
            <p:cNvPr id="1990" name="Google Shape;1990;p23"/>
            <p:cNvSpPr/>
            <p:nvPr/>
          </p:nvSpPr>
          <p:spPr>
            <a:xfrm>
              <a:off x="8008233" y="2912937"/>
              <a:ext cx="66594" cy="118903"/>
            </a:xfrm>
            <a:custGeom>
              <a:avLst/>
              <a:gdLst/>
              <a:ahLst/>
              <a:cxnLst/>
              <a:rect l="l" t="t" r="r" b="b"/>
              <a:pathLst>
                <a:path w="923" h="1648" extrusionOk="0">
                  <a:moveTo>
                    <a:pt x="814" y="0"/>
                  </a:moveTo>
                  <a:lnTo>
                    <a:pt x="1" y="1438"/>
                  </a:lnTo>
                  <a:cubicBezTo>
                    <a:pt x="21" y="1581"/>
                    <a:pt x="88" y="1647"/>
                    <a:pt x="179" y="1647"/>
                  </a:cubicBezTo>
                  <a:cubicBezTo>
                    <a:pt x="208" y="1647"/>
                    <a:pt x="239" y="1641"/>
                    <a:pt x="272" y="1628"/>
                  </a:cubicBezTo>
                  <a:cubicBezTo>
                    <a:pt x="299" y="1628"/>
                    <a:pt x="353" y="1573"/>
                    <a:pt x="353" y="1546"/>
                  </a:cubicBezTo>
                  <a:lnTo>
                    <a:pt x="923" y="54"/>
                  </a:lnTo>
                  <a:lnTo>
                    <a:pt x="81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1" name="Google Shape;1991;p23"/>
            <p:cNvSpPr/>
            <p:nvPr/>
          </p:nvSpPr>
          <p:spPr>
            <a:xfrm>
              <a:off x="8051307" y="2888766"/>
              <a:ext cx="43146" cy="36652"/>
            </a:xfrm>
            <a:custGeom>
              <a:avLst/>
              <a:gdLst/>
              <a:ahLst/>
              <a:cxnLst/>
              <a:rect l="l" t="t" r="r" b="b"/>
              <a:pathLst>
                <a:path w="598" h="508" extrusionOk="0">
                  <a:moveTo>
                    <a:pt x="290" y="0"/>
                  </a:moveTo>
                  <a:cubicBezTo>
                    <a:pt x="188" y="0"/>
                    <a:pt x="97" y="40"/>
                    <a:pt x="55" y="145"/>
                  </a:cubicBezTo>
                  <a:cubicBezTo>
                    <a:pt x="0" y="281"/>
                    <a:pt x="55" y="416"/>
                    <a:pt x="190" y="498"/>
                  </a:cubicBezTo>
                  <a:cubicBezTo>
                    <a:pt x="221" y="504"/>
                    <a:pt x="251" y="507"/>
                    <a:pt x="281" y="507"/>
                  </a:cubicBezTo>
                  <a:cubicBezTo>
                    <a:pt x="383" y="507"/>
                    <a:pt x="474" y="467"/>
                    <a:pt x="516" y="362"/>
                  </a:cubicBezTo>
                  <a:cubicBezTo>
                    <a:pt x="597" y="227"/>
                    <a:pt x="516" y="91"/>
                    <a:pt x="380" y="10"/>
                  </a:cubicBezTo>
                  <a:cubicBezTo>
                    <a:pt x="350" y="4"/>
                    <a:pt x="319" y="0"/>
                    <a:pt x="2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2" name="Google Shape;1992;p23"/>
            <p:cNvSpPr/>
            <p:nvPr/>
          </p:nvSpPr>
          <p:spPr>
            <a:xfrm>
              <a:off x="8059099" y="3032274"/>
              <a:ext cx="95960" cy="43146"/>
            </a:xfrm>
            <a:custGeom>
              <a:avLst/>
              <a:gdLst/>
              <a:ahLst/>
              <a:cxnLst/>
              <a:rect l="l" t="t" r="r" b="b"/>
              <a:pathLst>
                <a:path w="1330" h="598" extrusionOk="0">
                  <a:moveTo>
                    <a:pt x="1303" y="1"/>
                  </a:moveTo>
                  <a:lnTo>
                    <a:pt x="82" y="380"/>
                  </a:lnTo>
                  <a:cubicBezTo>
                    <a:pt x="1" y="516"/>
                    <a:pt x="1" y="570"/>
                    <a:pt x="136" y="597"/>
                  </a:cubicBezTo>
                  <a:lnTo>
                    <a:pt x="218" y="597"/>
                  </a:lnTo>
                  <a:lnTo>
                    <a:pt x="1330" y="109"/>
                  </a:lnTo>
                  <a:lnTo>
                    <a:pt x="130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3" name="Google Shape;1993;p23"/>
            <p:cNvSpPr/>
            <p:nvPr/>
          </p:nvSpPr>
          <p:spPr>
            <a:xfrm>
              <a:off x="8145247" y="3021812"/>
              <a:ext cx="29437" cy="25830"/>
            </a:xfrm>
            <a:custGeom>
              <a:avLst/>
              <a:gdLst/>
              <a:ahLst/>
              <a:cxnLst/>
              <a:rect l="l" t="t" r="r" b="b"/>
              <a:pathLst>
                <a:path w="408" h="358" extrusionOk="0">
                  <a:moveTo>
                    <a:pt x="212" y="0"/>
                  </a:moveTo>
                  <a:cubicBezTo>
                    <a:pt x="187" y="0"/>
                    <a:pt x="162" y="4"/>
                    <a:pt x="136" y="10"/>
                  </a:cubicBezTo>
                  <a:cubicBezTo>
                    <a:pt x="27" y="37"/>
                    <a:pt x="0" y="146"/>
                    <a:pt x="27" y="254"/>
                  </a:cubicBezTo>
                  <a:cubicBezTo>
                    <a:pt x="47" y="313"/>
                    <a:pt x="109" y="357"/>
                    <a:pt x="182" y="357"/>
                  </a:cubicBezTo>
                  <a:cubicBezTo>
                    <a:pt x="211" y="357"/>
                    <a:pt x="241" y="351"/>
                    <a:pt x="272" y="336"/>
                  </a:cubicBezTo>
                  <a:cubicBezTo>
                    <a:pt x="380" y="308"/>
                    <a:pt x="407" y="200"/>
                    <a:pt x="380" y="119"/>
                  </a:cubicBezTo>
                  <a:cubicBezTo>
                    <a:pt x="359" y="36"/>
                    <a:pt x="291" y="0"/>
                    <a:pt x="2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4" name="Google Shape;1994;p23"/>
            <p:cNvSpPr/>
            <p:nvPr/>
          </p:nvSpPr>
          <p:spPr>
            <a:xfrm>
              <a:off x="8063067" y="3112506"/>
              <a:ext cx="121356" cy="66594"/>
            </a:xfrm>
            <a:custGeom>
              <a:avLst/>
              <a:gdLst/>
              <a:ahLst/>
              <a:cxnLst/>
              <a:rect l="l" t="t" r="r" b="b"/>
              <a:pathLst>
                <a:path w="1682" h="923" extrusionOk="0">
                  <a:moveTo>
                    <a:pt x="217" y="1"/>
                  </a:moveTo>
                  <a:cubicBezTo>
                    <a:pt x="54" y="28"/>
                    <a:pt x="0" y="136"/>
                    <a:pt x="54" y="272"/>
                  </a:cubicBezTo>
                  <a:cubicBezTo>
                    <a:pt x="54" y="299"/>
                    <a:pt x="81" y="353"/>
                    <a:pt x="136" y="353"/>
                  </a:cubicBezTo>
                  <a:lnTo>
                    <a:pt x="1600" y="923"/>
                  </a:lnTo>
                  <a:lnTo>
                    <a:pt x="1682" y="814"/>
                  </a:lnTo>
                  <a:lnTo>
                    <a:pt x="21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5" name="Google Shape;1995;p23"/>
            <p:cNvSpPr/>
            <p:nvPr/>
          </p:nvSpPr>
          <p:spPr>
            <a:xfrm>
              <a:off x="8170644" y="3158826"/>
              <a:ext cx="39250" cy="37157"/>
            </a:xfrm>
            <a:custGeom>
              <a:avLst/>
              <a:gdLst/>
              <a:ahLst/>
              <a:cxnLst/>
              <a:rect l="l" t="t" r="r" b="b"/>
              <a:pathLst>
                <a:path w="544" h="515" extrusionOk="0">
                  <a:moveTo>
                    <a:pt x="263" y="0"/>
                  </a:moveTo>
                  <a:cubicBezTo>
                    <a:pt x="161" y="0"/>
                    <a:pt x="70" y="40"/>
                    <a:pt x="28" y="145"/>
                  </a:cubicBezTo>
                  <a:cubicBezTo>
                    <a:pt x="1" y="281"/>
                    <a:pt x="28" y="417"/>
                    <a:pt x="164" y="471"/>
                  </a:cubicBezTo>
                  <a:cubicBezTo>
                    <a:pt x="210" y="499"/>
                    <a:pt x="257" y="514"/>
                    <a:pt x="301" y="514"/>
                  </a:cubicBezTo>
                  <a:cubicBezTo>
                    <a:pt x="383" y="514"/>
                    <a:pt x="454" y="459"/>
                    <a:pt x="489" y="335"/>
                  </a:cubicBezTo>
                  <a:cubicBezTo>
                    <a:pt x="543" y="200"/>
                    <a:pt x="489" y="64"/>
                    <a:pt x="354" y="10"/>
                  </a:cubicBezTo>
                  <a:cubicBezTo>
                    <a:pt x="323" y="4"/>
                    <a:pt x="293" y="0"/>
                    <a:pt x="2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6" name="Google Shape;1996;p23"/>
            <p:cNvSpPr/>
            <p:nvPr/>
          </p:nvSpPr>
          <p:spPr>
            <a:xfrm>
              <a:off x="8019993" y="3165248"/>
              <a:ext cx="45094" cy="94084"/>
            </a:xfrm>
            <a:custGeom>
              <a:avLst/>
              <a:gdLst/>
              <a:ahLst/>
              <a:cxnLst/>
              <a:rect l="l" t="t" r="r" b="b"/>
              <a:pathLst>
                <a:path w="625" h="1304" extrusionOk="0">
                  <a:moveTo>
                    <a:pt x="107" y="1"/>
                  </a:moveTo>
                  <a:cubicBezTo>
                    <a:pt x="62" y="1"/>
                    <a:pt x="31" y="34"/>
                    <a:pt x="0" y="111"/>
                  </a:cubicBezTo>
                  <a:lnTo>
                    <a:pt x="0" y="192"/>
                  </a:lnTo>
                  <a:lnTo>
                    <a:pt x="516" y="1304"/>
                  </a:lnTo>
                  <a:lnTo>
                    <a:pt x="624" y="1277"/>
                  </a:lnTo>
                  <a:lnTo>
                    <a:pt x="245" y="56"/>
                  </a:lnTo>
                  <a:cubicBezTo>
                    <a:pt x="185" y="21"/>
                    <a:pt x="142" y="1"/>
                    <a:pt x="1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7" name="Google Shape;1997;p23"/>
            <p:cNvSpPr/>
            <p:nvPr/>
          </p:nvSpPr>
          <p:spPr>
            <a:xfrm>
              <a:off x="8045463" y="3250747"/>
              <a:ext cx="29365" cy="26912"/>
            </a:xfrm>
            <a:custGeom>
              <a:avLst/>
              <a:gdLst/>
              <a:ahLst/>
              <a:cxnLst/>
              <a:rect l="l" t="t" r="r" b="b"/>
              <a:pathLst>
                <a:path w="407" h="373" extrusionOk="0">
                  <a:moveTo>
                    <a:pt x="208" y="1"/>
                  </a:moveTo>
                  <a:cubicBezTo>
                    <a:pt x="185" y="1"/>
                    <a:pt x="161" y="4"/>
                    <a:pt x="136" y="11"/>
                  </a:cubicBezTo>
                  <a:cubicBezTo>
                    <a:pt x="27" y="65"/>
                    <a:pt x="0" y="146"/>
                    <a:pt x="27" y="255"/>
                  </a:cubicBezTo>
                  <a:cubicBezTo>
                    <a:pt x="48" y="338"/>
                    <a:pt x="132" y="373"/>
                    <a:pt x="207" y="373"/>
                  </a:cubicBezTo>
                  <a:cubicBezTo>
                    <a:pt x="230" y="373"/>
                    <a:pt x="252" y="370"/>
                    <a:pt x="271" y="363"/>
                  </a:cubicBezTo>
                  <a:cubicBezTo>
                    <a:pt x="380" y="336"/>
                    <a:pt x="407" y="227"/>
                    <a:pt x="380" y="119"/>
                  </a:cubicBezTo>
                  <a:cubicBezTo>
                    <a:pt x="338" y="36"/>
                    <a:pt x="281" y="1"/>
                    <a:pt x="2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8" name="Google Shape;1998;p23"/>
            <p:cNvSpPr/>
            <p:nvPr/>
          </p:nvSpPr>
          <p:spPr>
            <a:xfrm>
              <a:off x="7918189" y="3169793"/>
              <a:ext cx="66667" cy="118903"/>
            </a:xfrm>
            <a:custGeom>
              <a:avLst/>
              <a:gdLst/>
              <a:ahLst/>
              <a:cxnLst/>
              <a:rect l="l" t="t" r="r" b="b"/>
              <a:pathLst>
                <a:path w="924" h="1648" extrusionOk="0">
                  <a:moveTo>
                    <a:pt x="744" y="0"/>
                  </a:moveTo>
                  <a:cubicBezTo>
                    <a:pt x="716" y="0"/>
                    <a:pt x="686" y="7"/>
                    <a:pt x="652" y="20"/>
                  </a:cubicBezTo>
                  <a:cubicBezTo>
                    <a:pt x="598" y="20"/>
                    <a:pt x="571" y="48"/>
                    <a:pt x="571" y="75"/>
                  </a:cubicBezTo>
                  <a:lnTo>
                    <a:pt x="1" y="1594"/>
                  </a:lnTo>
                  <a:lnTo>
                    <a:pt x="109" y="1648"/>
                  </a:lnTo>
                  <a:lnTo>
                    <a:pt x="923" y="183"/>
                  </a:lnTo>
                  <a:cubicBezTo>
                    <a:pt x="882" y="61"/>
                    <a:pt x="827" y="0"/>
                    <a:pt x="7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9" name="Google Shape;1999;p23"/>
            <p:cNvSpPr/>
            <p:nvPr/>
          </p:nvSpPr>
          <p:spPr>
            <a:xfrm>
              <a:off x="7898636" y="3276216"/>
              <a:ext cx="39250" cy="35570"/>
            </a:xfrm>
            <a:custGeom>
              <a:avLst/>
              <a:gdLst/>
              <a:ahLst/>
              <a:cxnLst/>
              <a:rect l="l" t="t" r="r" b="b"/>
              <a:pathLst>
                <a:path w="544" h="493" extrusionOk="0">
                  <a:moveTo>
                    <a:pt x="286" y="1"/>
                  </a:moveTo>
                  <a:cubicBezTo>
                    <a:pt x="177" y="1"/>
                    <a:pt x="70" y="41"/>
                    <a:pt x="28" y="146"/>
                  </a:cubicBezTo>
                  <a:cubicBezTo>
                    <a:pt x="1" y="281"/>
                    <a:pt x="28" y="417"/>
                    <a:pt x="163" y="471"/>
                  </a:cubicBezTo>
                  <a:cubicBezTo>
                    <a:pt x="198" y="485"/>
                    <a:pt x="234" y="492"/>
                    <a:pt x="267" y="492"/>
                  </a:cubicBezTo>
                  <a:cubicBezTo>
                    <a:pt x="364" y="492"/>
                    <a:pt x="449" y="436"/>
                    <a:pt x="489" y="336"/>
                  </a:cubicBezTo>
                  <a:cubicBezTo>
                    <a:pt x="543" y="200"/>
                    <a:pt x="489" y="64"/>
                    <a:pt x="380" y="10"/>
                  </a:cubicBezTo>
                  <a:cubicBezTo>
                    <a:pt x="350" y="4"/>
                    <a:pt x="318" y="1"/>
                    <a:pt x="2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0" name="Google Shape;2000;p23"/>
            <p:cNvSpPr/>
            <p:nvPr/>
          </p:nvSpPr>
          <p:spPr>
            <a:xfrm>
              <a:off x="7837957" y="3124266"/>
              <a:ext cx="94011" cy="45094"/>
            </a:xfrm>
            <a:custGeom>
              <a:avLst/>
              <a:gdLst/>
              <a:ahLst/>
              <a:cxnLst/>
              <a:rect l="l" t="t" r="r" b="b"/>
              <a:pathLst>
                <a:path w="1303" h="625" extrusionOk="0">
                  <a:moveTo>
                    <a:pt x="1113" y="0"/>
                  </a:moveTo>
                  <a:lnTo>
                    <a:pt x="1" y="516"/>
                  </a:lnTo>
                  <a:lnTo>
                    <a:pt x="28" y="624"/>
                  </a:lnTo>
                  <a:lnTo>
                    <a:pt x="1249" y="245"/>
                  </a:lnTo>
                  <a:cubicBezTo>
                    <a:pt x="1303" y="109"/>
                    <a:pt x="1303" y="55"/>
                    <a:pt x="11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1" name="Google Shape;2001;p23"/>
            <p:cNvSpPr/>
            <p:nvPr/>
          </p:nvSpPr>
          <p:spPr>
            <a:xfrm>
              <a:off x="7818405" y="3150962"/>
              <a:ext cx="29437" cy="26912"/>
            </a:xfrm>
            <a:custGeom>
              <a:avLst/>
              <a:gdLst/>
              <a:ahLst/>
              <a:cxnLst/>
              <a:rect l="l" t="t" r="r" b="b"/>
              <a:pathLst>
                <a:path w="408" h="373" extrusionOk="0">
                  <a:moveTo>
                    <a:pt x="197" y="0"/>
                  </a:moveTo>
                  <a:cubicBezTo>
                    <a:pt x="176" y="0"/>
                    <a:pt x="155" y="4"/>
                    <a:pt x="136" y="10"/>
                  </a:cubicBezTo>
                  <a:cubicBezTo>
                    <a:pt x="28" y="92"/>
                    <a:pt x="1" y="173"/>
                    <a:pt x="28" y="254"/>
                  </a:cubicBezTo>
                  <a:cubicBezTo>
                    <a:pt x="48" y="337"/>
                    <a:pt x="117" y="373"/>
                    <a:pt x="184" y="373"/>
                  </a:cubicBezTo>
                  <a:cubicBezTo>
                    <a:pt x="205" y="373"/>
                    <a:pt x="226" y="369"/>
                    <a:pt x="245" y="363"/>
                  </a:cubicBezTo>
                  <a:cubicBezTo>
                    <a:pt x="353" y="309"/>
                    <a:pt x="407" y="227"/>
                    <a:pt x="353" y="119"/>
                  </a:cubicBezTo>
                  <a:cubicBezTo>
                    <a:pt x="333" y="36"/>
                    <a:pt x="264" y="0"/>
                    <a:pt x="19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2" name="Google Shape;2002;p23"/>
            <p:cNvSpPr/>
            <p:nvPr/>
          </p:nvSpPr>
          <p:spPr>
            <a:xfrm>
              <a:off x="7808664" y="3022534"/>
              <a:ext cx="121356" cy="66594"/>
            </a:xfrm>
            <a:custGeom>
              <a:avLst/>
              <a:gdLst/>
              <a:ahLst/>
              <a:cxnLst/>
              <a:rect l="l" t="t" r="r" b="b"/>
              <a:pathLst>
                <a:path w="1682" h="923" extrusionOk="0">
                  <a:moveTo>
                    <a:pt x="54" y="0"/>
                  </a:moveTo>
                  <a:lnTo>
                    <a:pt x="0" y="109"/>
                  </a:lnTo>
                  <a:lnTo>
                    <a:pt x="1438" y="922"/>
                  </a:lnTo>
                  <a:cubicBezTo>
                    <a:pt x="1627" y="868"/>
                    <a:pt x="1682" y="787"/>
                    <a:pt x="1627" y="651"/>
                  </a:cubicBezTo>
                  <a:cubicBezTo>
                    <a:pt x="1627" y="597"/>
                    <a:pt x="1573" y="570"/>
                    <a:pt x="1546" y="570"/>
                  </a:cubicBezTo>
                  <a:lnTo>
                    <a:pt x="5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3" name="Google Shape;2003;p23"/>
            <p:cNvSpPr/>
            <p:nvPr/>
          </p:nvSpPr>
          <p:spPr>
            <a:xfrm>
              <a:off x="7783195" y="3004207"/>
              <a:ext cx="39177" cy="36652"/>
            </a:xfrm>
            <a:custGeom>
              <a:avLst/>
              <a:gdLst/>
              <a:ahLst/>
              <a:cxnLst/>
              <a:rect l="l" t="t" r="r" b="b"/>
              <a:pathLst>
                <a:path w="543" h="508" extrusionOk="0">
                  <a:moveTo>
                    <a:pt x="286" y="0"/>
                  </a:moveTo>
                  <a:cubicBezTo>
                    <a:pt x="177" y="0"/>
                    <a:pt x="70" y="40"/>
                    <a:pt x="28" y="146"/>
                  </a:cubicBezTo>
                  <a:cubicBezTo>
                    <a:pt x="0" y="281"/>
                    <a:pt x="28" y="417"/>
                    <a:pt x="163" y="498"/>
                  </a:cubicBezTo>
                  <a:cubicBezTo>
                    <a:pt x="194" y="504"/>
                    <a:pt x="224" y="508"/>
                    <a:pt x="254" y="508"/>
                  </a:cubicBezTo>
                  <a:cubicBezTo>
                    <a:pt x="357" y="508"/>
                    <a:pt x="453" y="468"/>
                    <a:pt x="516" y="363"/>
                  </a:cubicBezTo>
                  <a:cubicBezTo>
                    <a:pt x="543" y="227"/>
                    <a:pt x="516" y="91"/>
                    <a:pt x="380" y="10"/>
                  </a:cubicBezTo>
                  <a:cubicBezTo>
                    <a:pt x="350" y="4"/>
                    <a:pt x="318" y="0"/>
                    <a:pt x="2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4" name="Google Shape;2004;p23"/>
            <p:cNvSpPr/>
            <p:nvPr/>
          </p:nvSpPr>
          <p:spPr>
            <a:xfrm>
              <a:off x="7928001" y="2942230"/>
              <a:ext cx="43146" cy="92568"/>
            </a:xfrm>
            <a:custGeom>
              <a:avLst/>
              <a:gdLst/>
              <a:ahLst/>
              <a:cxnLst/>
              <a:rect l="l" t="t" r="r" b="b"/>
              <a:pathLst>
                <a:path w="598" h="1283" extrusionOk="0">
                  <a:moveTo>
                    <a:pt x="82" y="1"/>
                  </a:moveTo>
                  <a:lnTo>
                    <a:pt x="1" y="28"/>
                  </a:lnTo>
                  <a:lnTo>
                    <a:pt x="353" y="1249"/>
                  </a:lnTo>
                  <a:cubicBezTo>
                    <a:pt x="406" y="1270"/>
                    <a:pt x="450" y="1283"/>
                    <a:pt x="486" y="1283"/>
                  </a:cubicBezTo>
                  <a:cubicBezTo>
                    <a:pt x="544" y="1283"/>
                    <a:pt x="581" y="1250"/>
                    <a:pt x="597" y="1167"/>
                  </a:cubicBezTo>
                  <a:lnTo>
                    <a:pt x="597" y="1113"/>
                  </a:lnTo>
                  <a:lnTo>
                    <a:pt x="8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5" name="Google Shape;2005;p23"/>
            <p:cNvSpPr/>
            <p:nvPr/>
          </p:nvSpPr>
          <p:spPr>
            <a:xfrm>
              <a:off x="7914293" y="2923976"/>
              <a:ext cx="31385" cy="25830"/>
            </a:xfrm>
            <a:custGeom>
              <a:avLst/>
              <a:gdLst/>
              <a:ahLst/>
              <a:cxnLst/>
              <a:rect l="l" t="t" r="r" b="b"/>
              <a:pathLst>
                <a:path w="435" h="358" extrusionOk="0">
                  <a:moveTo>
                    <a:pt x="224" y="0"/>
                  </a:moveTo>
                  <a:cubicBezTo>
                    <a:pt x="203" y="0"/>
                    <a:pt x="183" y="3"/>
                    <a:pt x="163" y="10"/>
                  </a:cubicBezTo>
                  <a:cubicBezTo>
                    <a:pt x="55" y="37"/>
                    <a:pt x="1" y="145"/>
                    <a:pt x="55" y="254"/>
                  </a:cubicBezTo>
                  <a:cubicBezTo>
                    <a:pt x="75" y="313"/>
                    <a:pt x="136" y="357"/>
                    <a:pt x="200" y="357"/>
                  </a:cubicBezTo>
                  <a:cubicBezTo>
                    <a:pt x="224" y="357"/>
                    <a:pt x="249" y="350"/>
                    <a:pt x="272" y="335"/>
                  </a:cubicBezTo>
                  <a:cubicBezTo>
                    <a:pt x="380" y="308"/>
                    <a:pt x="435" y="200"/>
                    <a:pt x="380" y="118"/>
                  </a:cubicBezTo>
                  <a:cubicBezTo>
                    <a:pt x="360" y="35"/>
                    <a:pt x="292" y="0"/>
                    <a:pt x="2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6" name="Google Shape;2006;p23"/>
            <p:cNvSpPr/>
            <p:nvPr/>
          </p:nvSpPr>
          <p:spPr>
            <a:xfrm>
              <a:off x="7861479" y="2965679"/>
              <a:ext cx="270130" cy="270202"/>
            </a:xfrm>
            <a:custGeom>
              <a:avLst/>
              <a:gdLst/>
              <a:ahLst/>
              <a:cxnLst/>
              <a:rect l="l" t="t" r="r" b="b"/>
              <a:pathLst>
                <a:path w="3744" h="3745" extrusionOk="0">
                  <a:moveTo>
                    <a:pt x="1922" y="1"/>
                  </a:moveTo>
                  <a:cubicBezTo>
                    <a:pt x="1905" y="1"/>
                    <a:pt x="1889" y="1"/>
                    <a:pt x="1872" y="1"/>
                  </a:cubicBezTo>
                  <a:cubicBezTo>
                    <a:pt x="841" y="1"/>
                    <a:pt x="0" y="815"/>
                    <a:pt x="0" y="1873"/>
                  </a:cubicBezTo>
                  <a:cubicBezTo>
                    <a:pt x="0" y="2877"/>
                    <a:pt x="814" y="3745"/>
                    <a:pt x="1872" y="3745"/>
                  </a:cubicBezTo>
                  <a:cubicBezTo>
                    <a:pt x="2875" y="3745"/>
                    <a:pt x="3743" y="2931"/>
                    <a:pt x="3743" y="1873"/>
                  </a:cubicBezTo>
                  <a:cubicBezTo>
                    <a:pt x="3743" y="832"/>
                    <a:pt x="2955" y="1"/>
                    <a:pt x="19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7" name="Google Shape;2007;p23"/>
            <p:cNvSpPr/>
            <p:nvPr/>
          </p:nvSpPr>
          <p:spPr>
            <a:xfrm>
              <a:off x="7967179" y="2856154"/>
              <a:ext cx="31385" cy="157648"/>
            </a:xfrm>
            <a:custGeom>
              <a:avLst/>
              <a:gdLst/>
              <a:ahLst/>
              <a:cxnLst/>
              <a:rect l="l" t="t" r="r" b="b"/>
              <a:pathLst>
                <a:path w="435" h="2185" extrusionOk="0">
                  <a:moveTo>
                    <a:pt x="136" y="1"/>
                  </a:moveTo>
                  <a:lnTo>
                    <a:pt x="0" y="2035"/>
                  </a:lnTo>
                  <a:cubicBezTo>
                    <a:pt x="74" y="2138"/>
                    <a:pt x="147" y="2185"/>
                    <a:pt x="221" y="2185"/>
                  </a:cubicBezTo>
                  <a:cubicBezTo>
                    <a:pt x="283" y="2185"/>
                    <a:pt x="345" y="2151"/>
                    <a:pt x="407" y="2089"/>
                  </a:cubicBezTo>
                  <a:cubicBezTo>
                    <a:pt x="434" y="2062"/>
                    <a:pt x="434" y="2035"/>
                    <a:pt x="434" y="1953"/>
                  </a:cubicBezTo>
                  <a:lnTo>
                    <a:pt x="29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8" name="Google Shape;2008;p23"/>
            <p:cNvSpPr/>
            <p:nvPr/>
          </p:nvSpPr>
          <p:spPr>
            <a:xfrm>
              <a:off x="7961263" y="2820944"/>
              <a:ext cx="45094" cy="45094"/>
            </a:xfrm>
            <a:custGeom>
              <a:avLst/>
              <a:gdLst/>
              <a:ahLst/>
              <a:cxnLst/>
              <a:rect l="l" t="t" r="r" b="b"/>
              <a:pathLst>
                <a:path w="625" h="625" extrusionOk="0">
                  <a:moveTo>
                    <a:pt x="326" y="0"/>
                  </a:moveTo>
                  <a:cubicBezTo>
                    <a:pt x="136" y="0"/>
                    <a:pt x="1" y="136"/>
                    <a:pt x="1" y="326"/>
                  </a:cubicBezTo>
                  <a:cubicBezTo>
                    <a:pt x="1" y="489"/>
                    <a:pt x="136" y="624"/>
                    <a:pt x="326" y="624"/>
                  </a:cubicBezTo>
                  <a:cubicBezTo>
                    <a:pt x="489" y="624"/>
                    <a:pt x="625" y="489"/>
                    <a:pt x="625" y="326"/>
                  </a:cubicBezTo>
                  <a:cubicBezTo>
                    <a:pt x="625" y="136"/>
                    <a:pt x="489" y="0"/>
                    <a:pt x="3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9" name="Google Shape;2009;p23"/>
            <p:cNvSpPr/>
            <p:nvPr/>
          </p:nvSpPr>
          <p:spPr>
            <a:xfrm>
              <a:off x="8047699" y="2946198"/>
              <a:ext cx="95671" cy="91053"/>
            </a:xfrm>
            <a:custGeom>
              <a:avLst/>
              <a:gdLst/>
              <a:ahLst/>
              <a:cxnLst/>
              <a:rect l="l" t="t" r="r" b="b"/>
              <a:pathLst>
                <a:path w="1326" h="1262" extrusionOk="0">
                  <a:moveTo>
                    <a:pt x="1217" y="0"/>
                  </a:moveTo>
                  <a:lnTo>
                    <a:pt x="23" y="1031"/>
                  </a:lnTo>
                  <a:cubicBezTo>
                    <a:pt x="1" y="1165"/>
                    <a:pt x="52" y="1262"/>
                    <a:pt x="162" y="1262"/>
                  </a:cubicBezTo>
                  <a:cubicBezTo>
                    <a:pt x="185" y="1262"/>
                    <a:pt x="211" y="1257"/>
                    <a:pt x="240" y="1248"/>
                  </a:cubicBezTo>
                  <a:cubicBezTo>
                    <a:pt x="267" y="1248"/>
                    <a:pt x="294" y="1248"/>
                    <a:pt x="349" y="1221"/>
                  </a:cubicBezTo>
                  <a:lnTo>
                    <a:pt x="1325" y="109"/>
                  </a:lnTo>
                  <a:lnTo>
                    <a:pt x="12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0" name="Google Shape;2010;p23"/>
            <p:cNvSpPr/>
            <p:nvPr/>
          </p:nvSpPr>
          <p:spPr>
            <a:xfrm>
              <a:off x="8123674" y="2926573"/>
              <a:ext cx="39250" cy="35353"/>
            </a:xfrm>
            <a:custGeom>
              <a:avLst/>
              <a:gdLst/>
              <a:ahLst/>
              <a:cxnLst/>
              <a:rect l="l" t="t" r="r" b="b"/>
              <a:pathLst>
                <a:path w="544" h="490" extrusionOk="0">
                  <a:moveTo>
                    <a:pt x="262" y="1"/>
                  </a:moveTo>
                  <a:cubicBezTo>
                    <a:pt x="204" y="1"/>
                    <a:pt x="150" y="28"/>
                    <a:pt x="109" y="82"/>
                  </a:cubicBezTo>
                  <a:cubicBezTo>
                    <a:pt x="1" y="164"/>
                    <a:pt x="1" y="299"/>
                    <a:pt x="109" y="408"/>
                  </a:cubicBezTo>
                  <a:cubicBezTo>
                    <a:pt x="150" y="462"/>
                    <a:pt x="204" y="489"/>
                    <a:pt x="262" y="489"/>
                  </a:cubicBezTo>
                  <a:cubicBezTo>
                    <a:pt x="320" y="489"/>
                    <a:pt x="381" y="462"/>
                    <a:pt x="435" y="408"/>
                  </a:cubicBezTo>
                  <a:cubicBezTo>
                    <a:pt x="543" y="299"/>
                    <a:pt x="543" y="164"/>
                    <a:pt x="435" y="82"/>
                  </a:cubicBezTo>
                  <a:cubicBezTo>
                    <a:pt x="381" y="28"/>
                    <a:pt x="320" y="1"/>
                    <a:pt x="2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1" name="Google Shape;2011;p23"/>
            <p:cNvSpPr/>
            <p:nvPr/>
          </p:nvSpPr>
          <p:spPr>
            <a:xfrm>
              <a:off x="8078724" y="3071452"/>
              <a:ext cx="162482" cy="31385"/>
            </a:xfrm>
            <a:custGeom>
              <a:avLst/>
              <a:gdLst/>
              <a:ahLst/>
              <a:cxnLst/>
              <a:rect l="l" t="t" r="r" b="b"/>
              <a:pathLst>
                <a:path w="2252" h="435" extrusionOk="0">
                  <a:moveTo>
                    <a:pt x="217" y="0"/>
                  </a:moveTo>
                  <a:cubicBezTo>
                    <a:pt x="0" y="136"/>
                    <a:pt x="0" y="271"/>
                    <a:pt x="136" y="407"/>
                  </a:cubicBezTo>
                  <a:cubicBezTo>
                    <a:pt x="190" y="434"/>
                    <a:pt x="217" y="434"/>
                    <a:pt x="271" y="434"/>
                  </a:cubicBezTo>
                  <a:lnTo>
                    <a:pt x="2251" y="298"/>
                  </a:lnTo>
                  <a:lnTo>
                    <a:pt x="2251" y="136"/>
                  </a:lnTo>
                  <a:lnTo>
                    <a:pt x="2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2" name="Google Shape;2012;p23"/>
            <p:cNvSpPr/>
            <p:nvPr/>
          </p:nvSpPr>
          <p:spPr>
            <a:xfrm>
              <a:off x="8229374" y="3065536"/>
              <a:ext cx="45094" cy="45094"/>
            </a:xfrm>
            <a:custGeom>
              <a:avLst/>
              <a:gdLst/>
              <a:ahLst/>
              <a:cxnLst/>
              <a:rect l="l" t="t" r="r" b="b"/>
              <a:pathLst>
                <a:path w="625" h="625" extrusionOk="0">
                  <a:moveTo>
                    <a:pt x="299" y="1"/>
                  </a:moveTo>
                  <a:cubicBezTo>
                    <a:pt x="136" y="1"/>
                    <a:pt x="1" y="136"/>
                    <a:pt x="1" y="326"/>
                  </a:cubicBezTo>
                  <a:cubicBezTo>
                    <a:pt x="1" y="489"/>
                    <a:pt x="136" y="625"/>
                    <a:pt x="299" y="625"/>
                  </a:cubicBezTo>
                  <a:cubicBezTo>
                    <a:pt x="462" y="625"/>
                    <a:pt x="624" y="489"/>
                    <a:pt x="597" y="326"/>
                  </a:cubicBezTo>
                  <a:cubicBezTo>
                    <a:pt x="597" y="136"/>
                    <a:pt x="462" y="1"/>
                    <a:pt x="2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3" name="Google Shape;2013;p23"/>
            <p:cNvSpPr/>
            <p:nvPr/>
          </p:nvSpPr>
          <p:spPr>
            <a:xfrm>
              <a:off x="8057440" y="3153271"/>
              <a:ext cx="89827" cy="94372"/>
            </a:xfrm>
            <a:custGeom>
              <a:avLst/>
              <a:gdLst/>
              <a:ahLst/>
              <a:cxnLst/>
              <a:rect l="l" t="t" r="r" b="b"/>
              <a:pathLst>
                <a:path w="1245" h="1308" extrusionOk="0">
                  <a:moveTo>
                    <a:pt x="209" y="0"/>
                  </a:moveTo>
                  <a:cubicBezTo>
                    <a:pt x="80" y="0"/>
                    <a:pt x="0" y="80"/>
                    <a:pt x="24" y="222"/>
                  </a:cubicBezTo>
                  <a:cubicBezTo>
                    <a:pt x="24" y="249"/>
                    <a:pt x="24" y="277"/>
                    <a:pt x="78" y="331"/>
                  </a:cubicBezTo>
                  <a:lnTo>
                    <a:pt x="1190" y="1307"/>
                  </a:lnTo>
                  <a:lnTo>
                    <a:pt x="1244" y="1199"/>
                  </a:lnTo>
                  <a:lnTo>
                    <a:pt x="268" y="5"/>
                  </a:lnTo>
                  <a:cubicBezTo>
                    <a:pt x="247" y="2"/>
                    <a:pt x="228" y="0"/>
                    <a:pt x="2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4" name="Google Shape;2014;p23"/>
            <p:cNvSpPr/>
            <p:nvPr/>
          </p:nvSpPr>
          <p:spPr>
            <a:xfrm>
              <a:off x="8133486" y="3229967"/>
              <a:ext cx="39250" cy="35281"/>
            </a:xfrm>
            <a:custGeom>
              <a:avLst/>
              <a:gdLst/>
              <a:ahLst/>
              <a:cxnLst/>
              <a:rect l="l" t="t" r="r" b="b"/>
              <a:pathLst>
                <a:path w="544" h="489" extrusionOk="0">
                  <a:moveTo>
                    <a:pt x="262" y="0"/>
                  </a:moveTo>
                  <a:cubicBezTo>
                    <a:pt x="204" y="0"/>
                    <a:pt x="150" y="27"/>
                    <a:pt x="109" y="82"/>
                  </a:cubicBezTo>
                  <a:cubicBezTo>
                    <a:pt x="1" y="163"/>
                    <a:pt x="1" y="299"/>
                    <a:pt x="109" y="407"/>
                  </a:cubicBezTo>
                  <a:cubicBezTo>
                    <a:pt x="150" y="461"/>
                    <a:pt x="204" y="488"/>
                    <a:pt x="262" y="488"/>
                  </a:cubicBezTo>
                  <a:cubicBezTo>
                    <a:pt x="319" y="488"/>
                    <a:pt x="380" y="461"/>
                    <a:pt x="435" y="407"/>
                  </a:cubicBezTo>
                  <a:cubicBezTo>
                    <a:pt x="543" y="299"/>
                    <a:pt x="543" y="163"/>
                    <a:pt x="435" y="82"/>
                  </a:cubicBezTo>
                  <a:cubicBezTo>
                    <a:pt x="380" y="27"/>
                    <a:pt x="319" y="0"/>
                    <a:pt x="2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5" name="Google Shape;2015;p23"/>
            <p:cNvSpPr/>
            <p:nvPr/>
          </p:nvSpPr>
          <p:spPr>
            <a:xfrm>
              <a:off x="7994524" y="3186027"/>
              <a:ext cx="31385" cy="159451"/>
            </a:xfrm>
            <a:custGeom>
              <a:avLst/>
              <a:gdLst/>
              <a:ahLst/>
              <a:cxnLst/>
              <a:rect l="l" t="t" r="r" b="b"/>
              <a:pathLst>
                <a:path w="435" h="2210" extrusionOk="0">
                  <a:moveTo>
                    <a:pt x="208" y="0"/>
                  </a:moveTo>
                  <a:cubicBezTo>
                    <a:pt x="148" y="0"/>
                    <a:pt x="88" y="34"/>
                    <a:pt x="28" y="94"/>
                  </a:cubicBezTo>
                  <a:cubicBezTo>
                    <a:pt x="1" y="148"/>
                    <a:pt x="1" y="175"/>
                    <a:pt x="1" y="229"/>
                  </a:cubicBezTo>
                  <a:lnTo>
                    <a:pt x="109" y="2209"/>
                  </a:lnTo>
                  <a:lnTo>
                    <a:pt x="299" y="2209"/>
                  </a:lnTo>
                  <a:lnTo>
                    <a:pt x="435" y="175"/>
                  </a:lnTo>
                  <a:cubicBezTo>
                    <a:pt x="359" y="54"/>
                    <a:pt x="283" y="0"/>
                    <a:pt x="2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6" name="Google Shape;2016;p23"/>
            <p:cNvSpPr/>
            <p:nvPr/>
          </p:nvSpPr>
          <p:spPr>
            <a:xfrm>
              <a:off x="7986732" y="3333648"/>
              <a:ext cx="43146" cy="43362"/>
            </a:xfrm>
            <a:custGeom>
              <a:avLst/>
              <a:gdLst/>
              <a:ahLst/>
              <a:cxnLst/>
              <a:rect l="l" t="t" r="r" b="b"/>
              <a:pathLst>
                <a:path w="598" h="601" extrusionOk="0">
                  <a:moveTo>
                    <a:pt x="299" y="1"/>
                  </a:moveTo>
                  <a:cubicBezTo>
                    <a:pt x="136" y="1"/>
                    <a:pt x="0" y="136"/>
                    <a:pt x="0" y="299"/>
                  </a:cubicBezTo>
                  <a:cubicBezTo>
                    <a:pt x="0" y="473"/>
                    <a:pt x="114" y="601"/>
                    <a:pt x="257" y="601"/>
                  </a:cubicBezTo>
                  <a:cubicBezTo>
                    <a:pt x="271" y="601"/>
                    <a:pt x="285" y="600"/>
                    <a:pt x="299" y="597"/>
                  </a:cubicBezTo>
                  <a:cubicBezTo>
                    <a:pt x="461" y="597"/>
                    <a:pt x="597" y="462"/>
                    <a:pt x="597" y="299"/>
                  </a:cubicBezTo>
                  <a:cubicBezTo>
                    <a:pt x="597" y="136"/>
                    <a:pt x="461" y="1"/>
                    <a:pt x="2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7" name="Google Shape;2017;p23"/>
            <p:cNvSpPr/>
            <p:nvPr/>
          </p:nvSpPr>
          <p:spPr>
            <a:xfrm>
              <a:off x="7849718" y="3163083"/>
              <a:ext cx="95599" cy="92352"/>
            </a:xfrm>
            <a:custGeom>
              <a:avLst/>
              <a:gdLst/>
              <a:ahLst/>
              <a:cxnLst/>
              <a:rect l="l" t="t" r="r" b="b"/>
              <a:pathLst>
                <a:path w="1325" h="1280" extrusionOk="0">
                  <a:moveTo>
                    <a:pt x="1133" y="1"/>
                  </a:moveTo>
                  <a:cubicBezTo>
                    <a:pt x="1118" y="1"/>
                    <a:pt x="1102" y="2"/>
                    <a:pt x="1086" y="5"/>
                  </a:cubicBezTo>
                  <a:cubicBezTo>
                    <a:pt x="1031" y="5"/>
                    <a:pt x="1004" y="5"/>
                    <a:pt x="977" y="59"/>
                  </a:cubicBezTo>
                  <a:lnTo>
                    <a:pt x="1" y="1171"/>
                  </a:lnTo>
                  <a:lnTo>
                    <a:pt x="82" y="1280"/>
                  </a:lnTo>
                  <a:lnTo>
                    <a:pt x="1275" y="249"/>
                  </a:lnTo>
                  <a:cubicBezTo>
                    <a:pt x="1324" y="103"/>
                    <a:pt x="1264" y="1"/>
                    <a:pt x="11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8" name="Google Shape;2018;p23"/>
            <p:cNvSpPr/>
            <p:nvPr/>
          </p:nvSpPr>
          <p:spPr>
            <a:xfrm>
              <a:off x="7830165" y="3239707"/>
              <a:ext cx="37229" cy="35281"/>
            </a:xfrm>
            <a:custGeom>
              <a:avLst/>
              <a:gdLst/>
              <a:ahLst/>
              <a:cxnLst/>
              <a:rect l="l" t="t" r="r" b="b"/>
              <a:pathLst>
                <a:path w="516" h="489" extrusionOk="0">
                  <a:moveTo>
                    <a:pt x="231" y="1"/>
                  </a:moveTo>
                  <a:cubicBezTo>
                    <a:pt x="170" y="1"/>
                    <a:pt x="109" y="28"/>
                    <a:pt x="55" y="82"/>
                  </a:cubicBezTo>
                  <a:cubicBezTo>
                    <a:pt x="0" y="164"/>
                    <a:pt x="0" y="299"/>
                    <a:pt x="55" y="408"/>
                  </a:cubicBezTo>
                  <a:cubicBezTo>
                    <a:pt x="109" y="462"/>
                    <a:pt x="170" y="489"/>
                    <a:pt x="231" y="489"/>
                  </a:cubicBezTo>
                  <a:cubicBezTo>
                    <a:pt x="292" y="489"/>
                    <a:pt x="353" y="462"/>
                    <a:pt x="407" y="408"/>
                  </a:cubicBezTo>
                  <a:cubicBezTo>
                    <a:pt x="516" y="299"/>
                    <a:pt x="516" y="164"/>
                    <a:pt x="407" y="82"/>
                  </a:cubicBezTo>
                  <a:cubicBezTo>
                    <a:pt x="353" y="28"/>
                    <a:pt x="292" y="1"/>
                    <a:pt x="2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9" name="Google Shape;2019;p23"/>
            <p:cNvSpPr/>
            <p:nvPr/>
          </p:nvSpPr>
          <p:spPr>
            <a:xfrm>
              <a:off x="7751882" y="3098797"/>
              <a:ext cx="160534" cy="31385"/>
            </a:xfrm>
            <a:custGeom>
              <a:avLst/>
              <a:gdLst/>
              <a:ahLst/>
              <a:cxnLst/>
              <a:rect l="l" t="t" r="r" b="b"/>
              <a:pathLst>
                <a:path w="2225" h="435" extrusionOk="0">
                  <a:moveTo>
                    <a:pt x="1953" y="1"/>
                  </a:moveTo>
                  <a:lnTo>
                    <a:pt x="0" y="136"/>
                  </a:lnTo>
                  <a:lnTo>
                    <a:pt x="0" y="299"/>
                  </a:lnTo>
                  <a:lnTo>
                    <a:pt x="2035" y="435"/>
                  </a:lnTo>
                  <a:cubicBezTo>
                    <a:pt x="2225" y="299"/>
                    <a:pt x="2225" y="164"/>
                    <a:pt x="2089" y="28"/>
                  </a:cubicBezTo>
                  <a:cubicBezTo>
                    <a:pt x="2062" y="1"/>
                    <a:pt x="2035" y="1"/>
                    <a:pt x="1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0" name="Google Shape;2020;p23"/>
            <p:cNvSpPr/>
            <p:nvPr/>
          </p:nvSpPr>
          <p:spPr>
            <a:xfrm>
              <a:off x="7716672" y="3091005"/>
              <a:ext cx="45094" cy="43146"/>
            </a:xfrm>
            <a:custGeom>
              <a:avLst/>
              <a:gdLst/>
              <a:ahLst/>
              <a:cxnLst/>
              <a:rect l="l" t="t" r="r" b="b"/>
              <a:pathLst>
                <a:path w="625" h="598" extrusionOk="0">
                  <a:moveTo>
                    <a:pt x="326" y="0"/>
                  </a:moveTo>
                  <a:cubicBezTo>
                    <a:pt x="136" y="0"/>
                    <a:pt x="0" y="136"/>
                    <a:pt x="0" y="299"/>
                  </a:cubicBezTo>
                  <a:cubicBezTo>
                    <a:pt x="0" y="461"/>
                    <a:pt x="136" y="597"/>
                    <a:pt x="326" y="597"/>
                  </a:cubicBezTo>
                  <a:cubicBezTo>
                    <a:pt x="488" y="597"/>
                    <a:pt x="624" y="461"/>
                    <a:pt x="624" y="299"/>
                  </a:cubicBezTo>
                  <a:cubicBezTo>
                    <a:pt x="624" y="136"/>
                    <a:pt x="488" y="0"/>
                    <a:pt x="3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1" name="Google Shape;2021;p23"/>
            <p:cNvSpPr/>
            <p:nvPr/>
          </p:nvSpPr>
          <p:spPr>
            <a:xfrm>
              <a:off x="7843874" y="2953990"/>
              <a:ext cx="91198" cy="93290"/>
            </a:xfrm>
            <a:custGeom>
              <a:avLst/>
              <a:gdLst/>
              <a:ahLst/>
              <a:cxnLst/>
              <a:rect l="l" t="t" r="r" b="b"/>
              <a:pathLst>
                <a:path w="1264" h="1293" extrusionOk="0">
                  <a:moveTo>
                    <a:pt x="82" y="1"/>
                  </a:moveTo>
                  <a:lnTo>
                    <a:pt x="0" y="55"/>
                  </a:lnTo>
                  <a:lnTo>
                    <a:pt x="1004" y="1276"/>
                  </a:lnTo>
                  <a:cubicBezTo>
                    <a:pt x="1038" y="1287"/>
                    <a:pt x="1069" y="1292"/>
                    <a:pt x="1098" y="1292"/>
                  </a:cubicBezTo>
                  <a:cubicBezTo>
                    <a:pt x="1205" y="1292"/>
                    <a:pt x="1264" y="1214"/>
                    <a:pt x="1221" y="1086"/>
                  </a:cubicBezTo>
                  <a:cubicBezTo>
                    <a:pt x="1221" y="1059"/>
                    <a:pt x="1221" y="1004"/>
                    <a:pt x="1194" y="977"/>
                  </a:cubicBezTo>
                  <a:lnTo>
                    <a:pt x="8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2" name="Google Shape;2022;p23"/>
            <p:cNvSpPr/>
            <p:nvPr/>
          </p:nvSpPr>
          <p:spPr>
            <a:xfrm>
              <a:off x="7820353" y="2935448"/>
              <a:ext cx="39250" cy="34271"/>
            </a:xfrm>
            <a:custGeom>
              <a:avLst/>
              <a:gdLst/>
              <a:ahLst/>
              <a:cxnLst/>
              <a:rect l="l" t="t" r="r" b="b"/>
              <a:pathLst>
                <a:path w="544" h="475" extrusionOk="0">
                  <a:moveTo>
                    <a:pt x="262" y="0"/>
                  </a:moveTo>
                  <a:cubicBezTo>
                    <a:pt x="204" y="0"/>
                    <a:pt x="150" y="14"/>
                    <a:pt x="109" y="41"/>
                  </a:cubicBezTo>
                  <a:cubicBezTo>
                    <a:pt x="1" y="149"/>
                    <a:pt x="1" y="285"/>
                    <a:pt x="109" y="393"/>
                  </a:cubicBezTo>
                  <a:cubicBezTo>
                    <a:pt x="150" y="448"/>
                    <a:pt x="204" y="475"/>
                    <a:pt x="262" y="475"/>
                  </a:cubicBezTo>
                  <a:cubicBezTo>
                    <a:pt x="319" y="475"/>
                    <a:pt x="380" y="448"/>
                    <a:pt x="435" y="393"/>
                  </a:cubicBezTo>
                  <a:cubicBezTo>
                    <a:pt x="543" y="285"/>
                    <a:pt x="543" y="149"/>
                    <a:pt x="435" y="41"/>
                  </a:cubicBezTo>
                  <a:cubicBezTo>
                    <a:pt x="380" y="14"/>
                    <a:pt x="319" y="0"/>
                    <a:pt x="2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3" name="Google Shape;2023;p23"/>
            <p:cNvSpPr/>
            <p:nvPr/>
          </p:nvSpPr>
          <p:spPr>
            <a:xfrm>
              <a:off x="7951522" y="3034006"/>
              <a:ext cx="45022" cy="45310"/>
            </a:xfrm>
            <a:custGeom>
              <a:avLst/>
              <a:gdLst/>
              <a:ahLst/>
              <a:cxnLst/>
              <a:rect l="l" t="t" r="r" b="b"/>
              <a:pathLst>
                <a:path w="624" h="628" extrusionOk="0">
                  <a:moveTo>
                    <a:pt x="361" y="1"/>
                  </a:moveTo>
                  <a:cubicBezTo>
                    <a:pt x="350" y="1"/>
                    <a:pt x="338" y="2"/>
                    <a:pt x="326" y="4"/>
                  </a:cubicBezTo>
                  <a:cubicBezTo>
                    <a:pt x="136" y="4"/>
                    <a:pt x="0" y="139"/>
                    <a:pt x="0" y="302"/>
                  </a:cubicBezTo>
                  <a:cubicBezTo>
                    <a:pt x="0" y="492"/>
                    <a:pt x="136" y="628"/>
                    <a:pt x="326" y="628"/>
                  </a:cubicBezTo>
                  <a:cubicBezTo>
                    <a:pt x="488" y="628"/>
                    <a:pt x="624" y="492"/>
                    <a:pt x="624" y="302"/>
                  </a:cubicBezTo>
                  <a:cubicBezTo>
                    <a:pt x="624" y="151"/>
                    <a:pt x="508" y="1"/>
                    <a:pt x="3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4" name="Google Shape;2024;p23"/>
            <p:cNvSpPr/>
            <p:nvPr/>
          </p:nvSpPr>
          <p:spPr>
            <a:xfrm>
              <a:off x="8016097" y="3120370"/>
              <a:ext cx="29365" cy="29437"/>
            </a:xfrm>
            <a:custGeom>
              <a:avLst/>
              <a:gdLst/>
              <a:ahLst/>
              <a:cxnLst/>
              <a:rect l="l" t="t" r="r" b="b"/>
              <a:pathLst>
                <a:path w="407" h="408" extrusionOk="0">
                  <a:moveTo>
                    <a:pt x="190" y="0"/>
                  </a:moveTo>
                  <a:cubicBezTo>
                    <a:pt x="109" y="0"/>
                    <a:pt x="0" y="82"/>
                    <a:pt x="0" y="190"/>
                  </a:cubicBezTo>
                  <a:cubicBezTo>
                    <a:pt x="0" y="299"/>
                    <a:pt x="109" y="407"/>
                    <a:pt x="190" y="407"/>
                  </a:cubicBezTo>
                  <a:cubicBezTo>
                    <a:pt x="299" y="407"/>
                    <a:pt x="407" y="299"/>
                    <a:pt x="407" y="190"/>
                  </a:cubicBezTo>
                  <a:cubicBezTo>
                    <a:pt x="407" y="54"/>
                    <a:pt x="326" y="0"/>
                    <a:pt x="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5" name="Google Shape;2025;p23"/>
            <p:cNvSpPr/>
            <p:nvPr/>
          </p:nvSpPr>
          <p:spPr>
            <a:xfrm>
              <a:off x="7945606" y="3125854"/>
              <a:ext cx="13781" cy="16089"/>
            </a:xfrm>
            <a:custGeom>
              <a:avLst/>
              <a:gdLst/>
              <a:ahLst/>
              <a:cxnLst/>
              <a:rect l="l" t="t" r="r" b="b"/>
              <a:pathLst>
                <a:path w="191" h="223" extrusionOk="0">
                  <a:moveTo>
                    <a:pt x="112" y="0"/>
                  </a:moveTo>
                  <a:cubicBezTo>
                    <a:pt x="103" y="0"/>
                    <a:pt x="93" y="2"/>
                    <a:pt x="82" y="6"/>
                  </a:cubicBezTo>
                  <a:cubicBezTo>
                    <a:pt x="55" y="6"/>
                    <a:pt x="1" y="60"/>
                    <a:pt x="1" y="114"/>
                  </a:cubicBezTo>
                  <a:cubicBezTo>
                    <a:pt x="1" y="168"/>
                    <a:pt x="28" y="223"/>
                    <a:pt x="82" y="223"/>
                  </a:cubicBezTo>
                  <a:cubicBezTo>
                    <a:pt x="136" y="223"/>
                    <a:pt x="191" y="195"/>
                    <a:pt x="191" y="114"/>
                  </a:cubicBezTo>
                  <a:cubicBezTo>
                    <a:pt x="191" y="67"/>
                    <a:pt x="170" y="0"/>
                    <a:pt x="1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6" name="Google Shape;2026;p23"/>
            <p:cNvSpPr/>
            <p:nvPr/>
          </p:nvSpPr>
          <p:spPr>
            <a:xfrm>
              <a:off x="8037598" y="3055795"/>
              <a:ext cx="13781" cy="15729"/>
            </a:xfrm>
            <a:custGeom>
              <a:avLst/>
              <a:gdLst/>
              <a:ahLst/>
              <a:cxnLst/>
              <a:rect l="l" t="t" r="r" b="b"/>
              <a:pathLst>
                <a:path w="191" h="218" extrusionOk="0">
                  <a:moveTo>
                    <a:pt x="109" y="0"/>
                  </a:moveTo>
                  <a:cubicBezTo>
                    <a:pt x="55" y="0"/>
                    <a:pt x="1" y="54"/>
                    <a:pt x="1" y="109"/>
                  </a:cubicBezTo>
                  <a:cubicBezTo>
                    <a:pt x="1" y="136"/>
                    <a:pt x="28" y="217"/>
                    <a:pt x="109" y="217"/>
                  </a:cubicBezTo>
                  <a:cubicBezTo>
                    <a:pt x="136" y="217"/>
                    <a:pt x="190" y="190"/>
                    <a:pt x="190" y="109"/>
                  </a:cubicBezTo>
                  <a:cubicBezTo>
                    <a:pt x="190" y="54"/>
                    <a:pt x="163" y="0"/>
                    <a:pt x="1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27" name="Google Shape;2027;p23"/>
          <p:cNvGrpSpPr/>
          <p:nvPr/>
        </p:nvGrpSpPr>
        <p:grpSpPr>
          <a:xfrm rot="10800000">
            <a:off x="10954643" y="5622343"/>
            <a:ext cx="1070373" cy="1066979"/>
            <a:chOff x="7716672" y="2820944"/>
            <a:chExt cx="557796" cy="556065"/>
          </a:xfrm>
        </p:grpSpPr>
        <p:sp>
          <p:nvSpPr>
            <p:cNvPr id="2028" name="Google Shape;2028;p23"/>
            <p:cNvSpPr/>
            <p:nvPr/>
          </p:nvSpPr>
          <p:spPr>
            <a:xfrm>
              <a:off x="8008233" y="2912937"/>
              <a:ext cx="66594" cy="118903"/>
            </a:xfrm>
            <a:custGeom>
              <a:avLst/>
              <a:gdLst/>
              <a:ahLst/>
              <a:cxnLst/>
              <a:rect l="l" t="t" r="r" b="b"/>
              <a:pathLst>
                <a:path w="923" h="1648" extrusionOk="0">
                  <a:moveTo>
                    <a:pt x="814" y="0"/>
                  </a:moveTo>
                  <a:lnTo>
                    <a:pt x="1" y="1438"/>
                  </a:lnTo>
                  <a:cubicBezTo>
                    <a:pt x="21" y="1581"/>
                    <a:pt x="88" y="1647"/>
                    <a:pt x="179" y="1647"/>
                  </a:cubicBezTo>
                  <a:cubicBezTo>
                    <a:pt x="208" y="1647"/>
                    <a:pt x="239" y="1641"/>
                    <a:pt x="272" y="1628"/>
                  </a:cubicBezTo>
                  <a:cubicBezTo>
                    <a:pt x="299" y="1628"/>
                    <a:pt x="353" y="1573"/>
                    <a:pt x="353" y="1546"/>
                  </a:cubicBezTo>
                  <a:lnTo>
                    <a:pt x="923" y="54"/>
                  </a:lnTo>
                  <a:lnTo>
                    <a:pt x="81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9" name="Google Shape;2029;p23"/>
            <p:cNvSpPr/>
            <p:nvPr/>
          </p:nvSpPr>
          <p:spPr>
            <a:xfrm>
              <a:off x="8051307" y="2888766"/>
              <a:ext cx="43146" cy="36652"/>
            </a:xfrm>
            <a:custGeom>
              <a:avLst/>
              <a:gdLst/>
              <a:ahLst/>
              <a:cxnLst/>
              <a:rect l="l" t="t" r="r" b="b"/>
              <a:pathLst>
                <a:path w="598" h="508" extrusionOk="0">
                  <a:moveTo>
                    <a:pt x="290" y="0"/>
                  </a:moveTo>
                  <a:cubicBezTo>
                    <a:pt x="188" y="0"/>
                    <a:pt x="97" y="40"/>
                    <a:pt x="55" y="145"/>
                  </a:cubicBezTo>
                  <a:cubicBezTo>
                    <a:pt x="0" y="281"/>
                    <a:pt x="55" y="416"/>
                    <a:pt x="190" y="498"/>
                  </a:cubicBezTo>
                  <a:cubicBezTo>
                    <a:pt x="221" y="504"/>
                    <a:pt x="251" y="507"/>
                    <a:pt x="281" y="507"/>
                  </a:cubicBezTo>
                  <a:cubicBezTo>
                    <a:pt x="383" y="507"/>
                    <a:pt x="474" y="467"/>
                    <a:pt x="516" y="362"/>
                  </a:cubicBezTo>
                  <a:cubicBezTo>
                    <a:pt x="597" y="227"/>
                    <a:pt x="516" y="91"/>
                    <a:pt x="380" y="10"/>
                  </a:cubicBezTo>
                  <a:cubicBezTo>
                    <a:pt x="350" y="4"/>
                    <a:pt x="319" y="0"/>
                    <a:pt x="2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0" name="Google Shape;2030;p23"/>
            <p:cNvSpPr/>
            <p:nvPr/>
          </p:nvSpPr>
          <p:spPr>
            <a:xfrm>
              <a:off x="8059099" y="3032274"/>
              <a:ext cx="95960" cy="43146"/>
            </a:xfrm>
            <a:custGeom>
              <a:avLst/>
              <a:gdLst/>
              <a:ahLst/>
              <a:cxnLst/>
              <a:rect l="l" t="t" r="r" b="b"/>
              <a:pathLst>
                <a:path w="1330" h="598" extrusionOk="0">
                  <a:moveTo>
                    <a:pt x="1303" y="1"/>
                  </a:moveTo>
                  <a:lnTo>
                    <a:pt x="82" y="380"/>
                  </a:lnTo>
                  <a:cubicBezTo>
                    <a:pt x="1" y="516"/>
                    <a:pt x="1" y="570"/>
                    <a:pt x="136" y="597"/>
                  </a:cubicBezTo>
                  <a:lnTo>
                    <a:pt x="218" y="597"/>
                  </a:lnTo>
                  <a:lnTo>
                    <a:pt x="1330" y="109"/>
                  </a:lnTo>
                  <a:lnTo>
                    <a:pt x="130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1" name="Google Shape;2031;p23"/>
            <p:cNvSpPr/>
            <p:nvPr/>
          </p:nvSpPr>
          <p:spPr>
            <a:xfrm>
              <a:off x="8145247" y="3021812"/>
              <a:ext cx="29437" cy="25830"/>
            </a:xfrm>
            <a:custGeom>
              <a:avLst/>
              <a:gdLst/>
              <a:ahLst/>
              <a:cxnLst/>
              <a:rect l="l" t="t" r="r" b="b"/>
              <a:pathLst>
                <a:path w="408" h="358" extrusionOk="0">
                  <a:moveTo>
                    <a:pt x="212" y="0"/>
                  </a:moveTo>
                  <a:cubicBezTo>
                    <a:pt x="187" y="0"/>
                    <a:pt x="162" y="4"/>
                    <a:pt x="136" y="10"/>
                  </a:cubicBezTo>
                  <a:cubicBezTo>
                    <a:pt x="27" y="37"/>
                    <a:pt x="0" y="146"/>
                    <a:pt x="27" y="254"/>
                  </a:cubicBezTo>
                  <a:cubicBezTo>
                    <a:pt x="47" y="313"/>
                    <a:pt x="109" y="357"/>
                    <a:pt x="182" y="357"/>
                  </a:cubicBezTo>
                  <a:cubicBezTo>
                    <a:pt x="211" y="357"/>
                    <a:pt x="241" y="351"/>
                    <a:pt x="272" y="336"/>
                  </a:cubicBezTo>
                  <a:cubicBezTo>
                    <a:pt x="380" y="308"/>
                    <a:pt x="407" y="200"/>
                    <a:pt x="380" y="119"/>
                  </a:cubicBezTo>
                  <a:cubicBezTo>
                    <a:pt x="359" y="36"/>
                    <a:pt x="291" y="0"/>
                    <a:pt x="2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2" name="Google Shape;2032;p23"/>
            <p:cNvSpPr/>
            <p:nvPr/>
          </p:nvSpPr>
          <p:spPr>
            <a:xfrm>
              <a:off x="8063067" y="3112506"/>
              <a:ext cx="121356" cy="66594"/>
            </a:xfrm>
            <a:custGeom>
              <a:avLst/>
              <a:gdLst/>
              <a:ahLst/>
              <a:cxnLst/>
              <a:rect l="l" t="t" r="r" b="b"/>
              <a:pathLst>
                <a:path w="1682" h="923" extrusionOk="0">
                  <a:moveTo>
                    <a:pt x="217" y="1"/>
                  </a:moveTo>
                  <a:cubicBezTo>
                    <a:pt x="54" y="28"/>
                    <a:pt x="0" y="136"/>
                    <a:pt x="54" y="272"/>
                  </a:cubicBezTo>
                  <a:cubicBezTo>
                    <a:pt x="54" y="299"/>
                    <a:pt x="81" y="353"/>
                    <a:pt x="136" y="353"/>
                  </a:cubicBezTo>
                  <a:lnTo>
                    <a:pt x="1600" y="923"/>
                  </a:lnTo>
                  <a:lnTo>
                    <a:pt x="1682" y="814"/>
                  </a:lnTo>
                  <a:lnTo>
                    <a:pt x="21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3" name="Google Shape;2033;p23"/>
            <p:cNvSpPr/>
            <p:nvPr/>
          </p:nvSpPr>
          <p:spPr>
            <a:xfrm>
              <a:off x="8170644" y="3158826"/>
              <a:ext cx="39250" cy="37157"/>
            </a:xfrm>
            <a:custGeom>
              <a:avLst/>
              <a:gdLst/>
              <a:ahLst/>
              <a:cxnLst/>
              <a:rect l="l" t="t" r="r" b="b"/>
              <a:pathLst>
                <a:path w="544" h="515" extrusionOk="0">
                  <a:moveTo>
                    <a:pt x="263" y="0"/>
                  </a:moveTo>
                  <a:cubicBezTo>
                    <a:pt x="161" y="0"/>
                    <a:pt x="70" y="40"/>
                    <a:pt x="28" y="145"/>
                  </a:cubicBezTo>
                  <a:cubicBezTo>
                    <a:pt x="1" y="281"/>
                    <a:pt x="28" y="417"/>
                    <a:pt x="164" y="471"/>
                  </a:cubicBezTo>
                  <a:cubicBezTo>
                    <a:pt x="210" y="499"/>
                    <a:pt x="257" y="514"/>
                    <a:pt x="301" y="514"/>
                  </a:cubicBezTo>
                  <a:cubicBezTo>
                    <a:pt x="383" y="514"/>
                    <a:pt x="454" y="459"/>
                    <a:pt x="489" y="335"/>
                  </a:cubicBezTo>
                  <a:cubicBezTo>
                    <a:pt x="543" y="200"/>
                    <a:pt x="489" y="64"/>
                    <a:pt x="354" y="10"/>
                  </a:cubicBezTo>
                  <a:cubicBezTo>
                    <a:pt x="323" y="4"/>
                    <a:pt x="293" y="0"/>
                    <a:pt x="2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4" name="Google Shape;2034;p23"/>
            <p:cNvSpPr/>
            <p:nvPr/>
          </p:nvSpPr>
          <p:spPr>
            <a:xfrm>
              <a:off x="8019993" y="3165248"/>
              <a:ext cx="45094" cy="94084"/>
            </a:xfrm>
            <a:custGeom>
              <a:avLst/>
              <a:gdLst/>
              <a:ahLst/>
              <a:cxnLst/>
              <a:rect l="l" t="t" r="r" b="b"/>
              <a:pathLst>
                <a:path w="625" h="1304" extrusionOk="0">
                  <a:moveTo>
                    <a:pt x="107" y="1"/>
                  </a:moveTo>
                  <a:cubicBezTo>
                    <a:pt x="62" y="1"/>
                    <a:pt x="31" y="34"/>
                    <a:pt x="0" y="111"/>
                  </a:cubicBezTo>
                  <a:lnTo>
                    <a:pt x="0" y="192"/>
                  </a:lnTo>
                  <a:lnTo>
                    <a:pt x="516" y="1304"/>
                  </a:lnTo>
                  <a:lnTo>
                    <a:pt x="624" y="1277"/>
                  </a:lnTo>
                  <a:lnTo>
                    <a:pt x="245" y="56"/>
                  </a:lnTo>
                  <a:cubicBezTo>
                    <a:pt x="185" y="21"/>
                    <a:pt x="142" y="1"/>
                    <a:pt x="1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5" name="Google Shape;2035;p23"/>
            <p:cNvSpPr/>
            <p:nvPr/>
          </p:nvSpPr>
          <p:spPr>
            <a:xfrm>
              <a:off x="8045463" y="3250747"/>
              <a:ext cx="29365" cy="26912"/>
            </a:xfrm>
            <a:custGeom>
              <a:avLst/>
              <a:gdLst/>
              <a:ahLst/>
              <a:cxnLst/>
              <a:rect l="l" t="t" r="r" b="b"/>
              <a:pathLst>
                <a:path w="407" h="373" extrusionOk="0">
                  <a:moveTo>
                    <a:pt x="208" y="1"/>
                  </a:moveTo>
                  <a:cubicBezTo>
                    <a:pt x="185" y="1"/>
                    <a:pt x="161" y="4"/>
                    <a:pt x="136" y="11"/>
                  </a:cubicBezTo>
                  <a:cubicBezTo>
                    <a:pt x="27" y="65"/>
                    <a:pt x="0" y="146"/>
                    <a:pt x="27" y="255"/>
                  </a:cubicBezTo>
                  <a:cubicBezTo>
                    <a:pt x="48" y="338"/>
                    <a:pt x="132" y="373"/>
                    <a:pt x="207" y="373"/>
                  </a:cubicBezTo>
                  <a:cubicBezTo>
                    <a:pt x="230" y="373"/>
                    <a:pt x="252" y="370"/>
                    <a:pt x="271" y="363"/>
                  </a:cubicBezTo>
                  <a:cubicBezTo>
                    <a:pt x="380" y="336"/>
                    <a:pt x="407" y="227"/>
                    <a:pt x="380" y="119"/>
                  </a:cubicBezTo>
                  <a:cubicBezTo>
                    <a:pt x="338" y="36"/>
                    <a:pt x="281" y="1"/>
                    <a:pt x="2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6" name="Google Shape;2036;p23"/>
            <p:cNvSpPr/>
            <p:nvPr/>
          </p:nvSpPr>
          <p:spPr>
            <a:xfrm>
              <a:off x="7918189" y="3169793"/>
              <a:ext cx="66667" cy="118903"/>
            </a:xfrm>
            <a:custGeom>
              <a:avLst/>
              <a:gdLst/>
              <a:ahLst/>
              <a:cxnLst/>
              <a:rect l="l" t="t" r="r" b="b"/>
              <a:pathLst>
                <a:path w="924" h="1648" extrusionOk="0">
                  <a:moveTo>
                    <a:pt x="744" y="0"/>
                  </a:moveTo>
                  <a:cubicBezTo>
                    <a:pt x="716" y="0"/>
                    <a:pt x="686" y="7"/>
                    <a:pt x="652" y="20"/>
                  </a:cubicBezTo>
                  <a:cubicBezTo>
                    <a:pt x="598" y="20"/>
                    <a:pt x="571" y="48"/>
                    <a:pt x="571" y="75"/>
                  </a:cubicBezTo>
                  <a:lnTo>
                    <a:pt x="1" y="1594"/>
                  </a:lnTo>
                  <a:lnTo>
                    <a:pt x="109" y="1648"/>
                  </a:lnTo>
                  <a:lnTo>
                    <a:pt x="923" y="183"/>
                  </a:lnTo>
                  <a:cubicBezTo>
                    <a:pt x="882" y="61"/>
                    <a:pt x="827" y="0"/>
                    <a:pt x="7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7" name="Google Shape;2037;p23"/>
            <p:cNvSpPr/>
            <p:nvPr/>
          </p:nvSpPr>
          <p:spPr>
            <a:xfrm>
              <a:off x="7898636" y="3276216"/>
              <a:ext cx="39250" cy="35570"/>
            </a:xfrm>
            <a:custGeom>
              <a:avLst/>
              <a:gdLst/>
              <a:ahLst/>
              <a:cxnLst/>
              <a:rect l="l" t="t" r="r" b="b"/>
              <a:pathLst>
                <a:path w="544" h="493" extrusionOk="0">
                  <a:moveTo>
                    <a:pt x="286" y="1"/>
                  </a:moveTo>
                  <a:cubicBezTo>
                    <a:pt x="177" y="1"/>
                    <a:pt x="70" y="41"/>
                    <a:pt x="28" y="146"/>
                  </a:cubicBezTo>
                  <a:cubicBezTo>
                    <a:pt x="1" y="281"/>
                    <a:pt x="28" y="417"/>
                    <a:pt x="163" y="471"/>
                  </a:cubicBezTo>
                  <a:cubicBezTo>
                    <a:pt x="198" y="485"/>
                    <a:pt x="234" y="492"/>
                    <a:pt x="267" y="492"/>
                  </a:cubicBezTo>
                  <a:cubicBezTo>
                    <a:pt x="364" y="492"/>
                    <a:pt x="449" y="436"/>
                    <a:pt x="489" y="336"/>
                  </a:cubicBezTo>
                  <a:cubicBezTo>
                    <a:pt x="543" y="200"/>
                    <a:pt x="489" y="64"/>
                    <a:pt x="380" y="10"/>
                  </a:cubicBezTo>
                  <a:cubicBezTo>
                    <a:pt x="350" y="4"/>
                    <a:pt x="318" y="1"/>
                    <a:pt x="2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8" name="Google Shape;2038;p23"/>
            <p:cNvSpPr/>
            <p:nvPr/>
          </p:nvSpPr>
          <p:spPr>
            <a:xfrm>
              <a:off x="7837957" y="3124266"/>
              <a:ext cx="94011" cy="45094"/>
            </a:xfrm>
            <a:custGeom>
              <a:avLst/>
              <a:gdLst/>
              <a:ahLst/>
              <a:cxnLst/>
              <a:rect l="l" t="t" r="r" b="b"/>
              <a:pathLst>
                <a:path w="1303" h="625" extrusionOk="0">
                  <a:moveTo>
                    <a:pt x="1113" y="0"/>
                  </a:moveTo>
                  <a:lnTo>
                    <a:pt x="1" y="516"/>
                  </a:lnTo>
                  <a:lnTo>
                    <a:pt x="28" y="624"/>
                  </a:lnTo>
                  <a:lnTo>
                    <a:pt x="1249" y="245"/>
                  </a:lnTo>
                  <a:cubicBezTo>
                    <a:pt x="1303" y="109"/>
                    <a:pt x="1303" y="55"/>
                    <a:pt x="11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9" name="Google Shape;2039;p23"/>
            <p:cNvSpPr/>
            <p:nvPr/>
          </p:nvSpPr>
          <p:spPr>
            <a:xfrm>
              <a:off x="7818405" y="3150962"/>
              <a:ext cx="29437" cy="26912"/>
            </a:xfrm>
            <a:custGeom>
              <a:avLst/>
              <a:gdLst/>
              <a:ahLst/>
              <a:cxnLst/>
              <a:rect l="l" t="t" r="r" b="b"/>
              <a:pathLst>
                <a:path w="408" h="373" extrusionOk="0">
                  <a:moveTo>
                    <a:pt x="197" y="0"/>
                  </a:moveTo>
                  <a:cubicBezTo>
                    <a:pt x="176" y="0"/>
                    <a:pt x="155" y="4"/>
                    <a:pt x="136" y="10"/>
                  </a:cubicBezTo>
                  <a:cubicBezTo>
                    <a:pt x="28" y="92"/>
                    <a:pt x="1" y="173"/>
                    <a:pt x="28" y="254"/>
                  </a:cubicBezTo>
                  <a:cubicBezTo>
                    <a:pt x="48" y="337"/>
                    <a:pt x="117" y="373"/>
                    <a:pt x="184" y="373"/>
                  </a:cubicBezTo>
                  <a:cubicBezTo>
                    <a:pt x="205" y="373"/>
                    <a:pt x="226" y="369"/>
                    <a:pt x="245" y="363"/>
                  </a:cubicBezTo>
                  <a:cubicBezTo>
                    <a:pt x="353" y="309"/>
                    <a:pt x="407" y="227"/>
                    <a:pt x="353" y="119"/>
                  </a:cubicBezTo>
                  <a:cubicBezTo>
                    <a:pt x="333" y="36"/>
                    <a:pt x="264" y="0"/>
                    <a:pt x="1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0" name="Google Shape;2040;p23"/>
            <p:cNvSpPr/>
            <p:nvPr/>
          </p:nvSpPr>
          <p:spPr>
            <a:xfrm>
              <a:off x="7808664" y="3022534"/>
              <a:ext cx="121356" cy="66594"/>
            </a:xfrm>
            <a:custGeom>
              <a:avLst/>
              <a:gdLst/>
              <a:ahLst/>
              <a:cxnLst/>
              <a:rect l="l" t="t" r="r" b="b"/>
              <a:pathLst>
                <a:path w="1682" h="923" extrusionOk="0">
                  <a:moveTo>
                    <a:pt x="54" y="0"/>
                  </a:moveTo>
                  <a:lnTo>
                    <a:pt x="0" y="109"/>
                  </a:lnTo>
                  <a:lnTo>
                    <a:pt x="1438" y="922"/>
                  </a:lnTo>
                  <a:cubicBezTo>
                    <a:pt x="1627" y="868"/>
                    <a:pt x="1682" y="787"/>
                    <a:pt x="1627" y="651"/>
                  </a:cubicBezTo>
                  <a:cubicBezTo>
                    <a:pt x="1627" y="597"/>
                    <a:pt x="1573" y="570"/>
                    <a:pt x="1546" y="570"/>
                  </a:cubicBezTo>
                  <a:lnTo>
                    <a:pt x="5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1" name="Google Shape;2041;p23"/>
            <p:cNvSpPr/>
            <p:nvPr/>
          </p:nvSpPr>
          <p:spPr>
            <a:xfrm>
              <a:off x="7783195" y="3004207"/>
              <a:ext cx="39177" cy="36652"/>
            </a:xfrm>
            <a:custGeom>
              <a:avLst/>
              <a:gdLst/>
              <a:ahLst/>
              <a:cxnLst/>
              <a:rect l="l" t="t" r="r" b="b"/>
              <a:pathLst>
                <a:path w="543" h="508" extrusionOk="0">
                  <a:moveTo>
                    <a:pt x="286" y="0"/>
                  </a:moveTo>
                  <a:cubicBezTo>
                    <a:pt x="177" y="0"/>
                    <a:pt x="70" y="40"/>
                    <a:pt x="28" y="146"/>
                  </a:cubicBezTo>
                  <a:cubicBezTo>
                    <a:pt x="0" y="281"/>
                    <a:pt x="28" y="417"/>
                    <a:pt x="163" y="498"/>
                  </a:cubicBezTo>
                  <a:cubicBezTo>
                    <a:pt x="194" y="504"/>
                    <a:pt x="224" y="508"/>
                    <a:pt x="254" y="508"/>
                  </a:cubicBezTo>
                  <a:cubicBezTo>
                    <a:pt x="357" y="508"/>
                    <a:pt x="453" y="468"/>
                    <a:pt x="516" y="363"/>
                  </a:cubicBezTo>
                  <a:cubicBezTo>
                    <a:pt x="543" y="227"/>
                    <a:pt x="516" y="91"/>
                    <a:pt x="380" y="10"/>
                  </a:cubicBezTo>
                  <a:cubicBezTo>
                    <a:pt x="350" y="4"/>
                    <a:pt x="318" y="0"/>
                    <a:pt x="2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2" name="Google Shape;2042;p23"/>
            <p:cNvSpPr/>
            <p:nvPr/>
          </p:nvSpPr>
          <p:spPr>
            <a:xfrm>
              <a:off x="7928001" y="2942230"/>
              <a:ext cx="43146" cy="92568"/>
            </a:xfrm>
            <a:custGeom>
              <a:avLst/>
              <a:gdLst/>
              <a:ahLst/>
              <a:cxnLst/>
              <a:rect l="l" t="t" r="r" b="b"/>
              <a:pathLst>
                <a:path w="598" h="1283" extrusionOk="0">
                  <a:moveTo>
                    <a:pt x="82" y="1"/>
                  </a:moveTo>
                  <a:lnTo>
                    <a:pt x="1" y="28"/>
                  </a:lnTo>
                  <a:lnTo>
                    <a:pt x="353" y="1249"/>
                  </a:lnTo>
                  <a:cubicBezTo>
                    <a:pt x="406" y="1270"/>
                    <a:pt x="450" y="1283"/>
                    <a:pt x="486" y="1283"/>
                  </a:cubicBezTo>
                  <a:cubicBezTo>
                    <a:pt x="544" y="1283"/>
                    <a:pt x="581" y="1250"/>
                    <a:pt x="597" y="1167"/>
                  </a:cubicBezTo>
                  <a:lnTo>
                    <a:pt x="597" y="1113"/>
                  </a:lnTo>
                  <a:lnTo>
                    <a:pt x="8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3" name="Google Shape;2043;p23"/>
            <p:cNvSpPr/>
            <p:nvPr/>
          </p:nvSpPr>
          <p:spPr>
            <a:xfrm>
              <a:off x="7914293" y="2923976"/>
              <a:ext cx="31385" cy="25830"/>
            </a:xfrm>
            <a:custGeom>
              <a:avLst/>
              <a:gdLst/>
              <a:ahLst/>
              <a:cxnLst/>
              <a:rect l="l" t="t" r="r" b="b"/>
              <a:pathLst>
                <a:path w="435" h="358" extrusionOk="0">
                  <a:moveTo>
                    <a:pt x="224" y="0"/>
                  </a:moveTo>
                  <a:cubicBezTo>
                    <a:pt x="203" y="0"/>
                    <a:pt x="183" y="3"/>
                    <a:pt x="163" y="10"/>
                  </a:cubicBezTo>
                  <a:cubicBezTo>
                    <a:pt x="55" y="37"/>
                    <a:pt x="1" y="145"/>
                    <a:pt x="55" y="254"/>
                  </a:cubicBezTo>
                  <a:cubicBezTo>
                    <a:pt x="75" y="313"/>
                    <a:pt x="136" y="357"/>
                    <a:pt x="200" y="357"/>
                  </a:cubicBezTo>
                  <a:cubicBezTo>
                    <a:pt x="224" y="357"/>
                    <a:pt x="249" y="350"/>
                    <a:pt x="272" y="335"/>
                  </a:cubicBezTo>
                  <a:cubicBezTo>
                    <a:pt x="380" y="308"/>
                    <a:pt x="435" y="200"/>
                    <a:pt x="380" y="118"/>
                  </a:cubicBezTo>
                  <a:cubicBezTo>
                    <a:pt x="360" y="35"/>
                    <a:pt x="292" y="0"/>
                    <a:pt x="22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4" name="Google Shape;2044;p23"/>
            <p:cNvSpPr/>
            <p:nvPr/>
          </p:nvSpPr>
          <p:spPr>
            <a:xfrm>
              <a:off x="7861479" y="2965679"/>
              <a:ext cx="270130" cy="270202"/>
            </a:xfrm>
            <a:custGeom>
              <a:avLst/>
              <a:gdLst/>
              <a:ahLst/>
              <a:cxnLst/>
              <a:rect l="l" t="t" r="r" b="b"/>
              <a:pathLst>
                <a:path w="3744" h="3745" extrusionOk="0">
                  <a:moveTo>
                    <a:pt x="1922" y="1"/>
                  </a:moveTo>
                  <a:cubicBezTo>
                    <a:pt x="1905" y="1"/>
                    <a:pt x="1889" y="1"/>
                    <a:pt x="1872" y="1"/>
                  </a:cubicBezTo>
                  <a:cubicBezTo>
                    <a:pt x="841" y="1"/>
                    <a:pt x="0" y="815"/>
                    <a:pt x="0" y="1873"/>
                  </a:cubicBezTo>
                  <a:cubicBezTo>
                    <a:pt x="0" y="2877"/>
                    <a:pt x="814" y="3745"/>
                    <a:pt x="1872" y="3745"/>
                  </a:cubicBezTo>
                  <a:cubicBezTo>
                    <a:pt x="2875" y="3745"/>
                    <a:pt x="3743" y="2931"/>
                    <a:pt x="3743" y="1873"/>
                  </a:cubicBezTo>
                  <a:cubicBezTo>
                    <a:pt x="3743" y="832"/>
                    <a:pt x="2955" y="1"/>
                    <a:pt x="19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5" name="Google Shape;2045;p23"/>
            <p:cNvSpPr/>
            <p:nvPr/>
          </p:nvSpPr>
          <p:spPr>
            <a:xfrm>
              <a:off x="7967179" y="2856154"/>
              <a:ext cx="31385" cy="157648"/>
            </a:xfrm>
            <a:custGeom>
              <a:avLst/>
              <a:gdLst/>
              <a:ahLst/>
              <a:cxnLst/>
              <a:rect l="l" t="t" r="r" b="b"/>
              <a:pathLst>
                <a:path w="435" h="2185" extrusionOk="0">
                  <a:moveTo>
                    <a:pt x="136" y="1"/>
                  </a:moveTo>
                  <a:lnTo>
                    <a:pt x="0" y="2035"/>
                  </a:lnTo>
                  <a:cubicBezTo>
                    <a:pt x="74" y="2138"/>
                    <a:pt x="147" y="2185"/>
                    <a:pt x="221" y="2185"/>
                  </a:cubicBezTo>
                  <a:cubicBezTo>
                    <a:pt x="283" y="2185"/>
                    <a:pt x="345" y="2151"/>
                    <a:pt x="407" y="2089"/>
                  </a:cubicBezTo>
                  <a:cubicBezTo>
                    <a:pt x="434" y="2062"/>
                    <a:pt x="434" y="2035"/>
                    <a:pt x="434" y="1953"/>
                  </a:cubicBezTo>
                  <a:lnTo>
                    <a:pt x="29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6" name="Google Shape;2046;p23"/>
            <p:cNvSpPr/>
            <p:nvPr/>
          </p:nvSpPr>
          <p:spPr>
            <a:xfrm>
              <a:off x="7961263" y="2820944"/>
              <a:ext cx="45094" cy="45094"/>
            </a:xfrm>
            <a:custGeom>
              <a:avLst/>
              <a:gdLst/>
              <a:ahLst/>
              <a:cxnLst/>
              <a:rect l="l" t="t" r="r" b="b"/>
              <a:pathLst>
                <a:path w="625" h="625" extrusionOk="0">
                  <a:moveTo>
                    <a:pt x="326" y="0"/>
                  </a:moveTo>
                  <a:cubicBezTo>
                    <a:pt x="136" y="0"/>
                    <a:pt x="1" y="136"/>
                    <a:pt x="1" y="326"/>
                  </a:cubicBezTo>
                  <a:cubicBezTo>
                    <a:pt x="1" y="489"/>
                    <a:pt x="136" y="624"/>
                    <a:pt x="326" y="624"/>
                  </a:cubicBezTo>
                  <a:cubicBezTo>
                    <a:pt x="489" y="624"/>
                    <a:pt x="625" y="489"/>
                    <a:pt x="625" y="326"/>
                  </a:cubicBezTo>
                  <a:cubicBezTo>
                    <a:pt x="625" y="136"/>
                    <a:pt x="489" y="0"/>
                    <a:pt x="3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7" name="Google Shape;2047;p23"/>
            <p:cNvSpPr/>
            <p:nvPr/>
          </p:nvSpPr>
          <p:spPr>
            <a:xfrm>
              <a:off x="8047699" y="2946198"/>
              <a:ext cx="95671" cy="91053"/>
            </a:xfrm>
            <a:custGeom>
              <a:avLst/>
              <a:gdLst/>
              <a:ahLst/>
              <a:cxnLst/>
              <a:rect l="l" t="t" r="r" b="b"/>
              <a:pathLst>
                <a:path w="1326" h="1262" extrusionOk="0">
                  <a:moveTo>
                    <a:pt x="1217" y="0"/>
                  </a:moveTo>
                  <a:lnTo>
                    <a:pt x="23" y="1031"/>
                  </a:lnTo>
                  <a:cubicBezTo>
                    <a:pt x="1" y="1165"/>
                    <a:pt x="52" y="1262"/>
                    <a:pt x="162" y="1262"/>
                  </a:cubicBezTo>
                  <a:cubicBezTo>
                    <a:pt x="185" y="1262"/>
                    <a:pt x="211" y="1257"/>
                    <a:pt x="240" y="1248"/>
                  </a:cubicBezTo>
                  <a:cubicBezTo>
                    <a:pt x="267" y="1248"/>
                    <a:pt x="294" y="1248"/>
                    <a:pt x="349" y="1221"/>
                  </a:cubicBezTo>
                  <a:lnTo>
                    <a:pt x="1325" y="109"/>
                  </a:lnTo>
                  <a:lnTo>
                    <a:pt x="121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8" name="Google Shape;2048;p23"/>
            <p:cNvSpPr/>
            <p:nvPr/>
          </p:nvSpPr>
          <p:spPr>
            <a:xfrm>
              <a:off x="8123674" y="2926573"/>
              <a:ext cx="39250" cy="35353"/>
            </a:xfrm>
            <a:custGeom>
              <a:avLst/>
              <a:gdLst/>
              <a:ahLst/>
              <a:cxnLst/>
              <a:rect l="l" t="t" r="r" b="b"/>
              <a:pathLst>
                <a:path w="544" h="490" extrusionOk="0">
                  <a:moveTo>
                    <a:pt x="262" y="1"/>
                  </a:moveTo>
                  <a:cubicBezTo>
                    <a:pt x="204" y="1"/>
                    <a:pt x="150" y="28"/>
                    <a:pt x="109" y="82"/>
                  </a:cubicBezTo>
                  <a:cubicBezTo>
                    <a:pt x="1" y="164"/>
                    <a:pt x="1" y="299"/>
                    <a:pt x="109" y="408"/>
                  </a:cubicBezTo>
                  <a:cubicBezTo>
                    <a:pt x="150" y="462"/>
                    <a:pt x="204" y="489"/>
                    <a:pt x="262" y="489"/>
                  </a:cubicBezTo>
                  <a:cubicBezTo>
                    <a:pt x="320" y="489"/>
                    <a:pt x="381" y="462"/>
                    <a:pt x="435" y="408"/>
                  </a:cubicBezTo>
                  <a:cubicBezTo>
                    <a:pt x="543" y="299"/>
                    <a:pt x="543" y="164"/>
                    <a:pt x="435" y="82"/>
                  </a:cubicBezTo>
                  <a:cubicBezTo>
                    <a:pt x="381" y="28"/>
                    <a:pt x="320" y="1"/>
                    <a:pt x="2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9" name="Google Shape;2049;p23"/>
            <p:cNvSpPr/>
            <p:nvPr/>
          </p:nvSpPr>
          <p:spPr>
            <a:xfrm>
              <a:off x="8078724" y="3071452"/>
              <a:ext cx="162482" cy="31385"/>
            </a:xfrm>
            <a:custGeom>
              <a:avLst/>
              <a:gdLst/>
              <a:ahLst/>
              <a:cxnLst/>
              <a:rect l="l" t="t" r="r" b="b"/>
              <a:pathLst>
                <a:path w="2252" h="435" extrusionOk="0">
                  <a:moveTo>
                    <a:pt x="217" y="0"/>
                  </a:moveTo>
                  <a:cubicBezTo>
                    <a:pt x="0" y="136"/>
                    <a:pt x="0" y="271"/>
                    <a:pt x="136" y="407"/>
                  </a:cubicBezTo>
                  <a:cubicBezTo>
                    <a:pt x="190" y="434"/>
                    <a:pt x="217" y="434"/>
                    <a:pt x="271" y="434"/>
                  </a:cubicBezTo>
                  <a:lnTo>
                    <a:pt x="2251" y="298"/>
                  </a:lnTo>
                  <a:lnTo>
                    <a:pt x="2251" y="136"/>
                  </a:lnTo>
                  <a:lnTo>
                    <a:pt x="21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0" name="Google Shape;2050;p23"/>
            <p:cNvSpPr/>
            <p:nvPr/>
          </p:nvSpPr>
          <p:spPr>
            <a:xfrm>
              <a:off x="8229374" y="3065536"/>
              <a:ext cx="45094" cy="45094"/>
            </a:xfrm>
            <a:custGeom>
              <a:avLst/>
              <a:gdLst/>
              <a:ahLst/>
              <a:cxnLst/>
              <a:rect l="l" t="t" r="r" b="b"/>
              <a:pathLst>
                <a:path w="625" h="625" extrusionOk="0">
                  <a:moveTo>
                    <a:pt x="299" y="1"/>
                  </a:moveTo>
                  <a:cubicBezTo>
                    <a:pt x="136" y="1"/>
                    <a:pt x="1" y="136"/>
                    <a:pt x="1" y="326"/>
                  </a:cubicBezTo>
                  <a:cubicBezTo>
                    <a:pt x="1" y="489"/>
                    <a:pt x="136" y="625"/>
                    <a:pt x="299" y="625"/>
                  </a:cubicBezTo>
                  <a:cubicBezTo>
                    <a:pt x="462" y="625"/>
                    <a:pt x="624" y="489"/>
                    <a:pt x="597" y="326"/>
                  </a:cubicBezTo>
                  <a:cubicBezTo>
                    <a:pt x="597" y="136"/>
                    <a:pt x="462" y="1"/>
                    <a:pt x="2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1" name="Google Shape;2051;p23"/>
            <p:cNvSpPr/>
            <p:nvPr/>
          </p:nvSpPr>
          <p:spPr>
            <a:xfrm>
              <a:off x="8057440" y="3153271"/>
              <a:ext cx="89827" cy="94372"/>
            </a:xfrm>
            <a:custGeom>
              <a:avLst/>
              <a:gdLst/>
              <a:ahLst/>
              <a:cxnLst/>
              <a:rect l="l" t="t" r="r" b="b"/>
              <a:pathLst>
                <a:path w="1245" h="1308" extrusionOk="0">
                  <a:moveTo>
                    <a:pt x="209" y="0"/>
                  </a:moveTo>
                  <a:cubicBezTo>
                    <a:pt x="80" y="0"/>
                    <a:pt x="0" y="80"/>
                    <a:pt x="24" y="222"/>
                  </a:cubicBezTo>
                  <a:cubicBezTo>
                    <a:pt x="24" y="249"/>
                    <a:pt x="24" y="277"/>
                    <a:pt x="78" y="331"/>
                  </a:cubicBezTo>
                  <a:lnTo>
                    <a:pt x="1190" y="1307"/>
                  </a:lnTo>
                  <a:lnTo>
                    <a:pt x="1244" y="1199"/>
                  </a:lnTo>
                  <a:lnTo>
                    <a:pt x="268" y="5"/>
                  </a:lnTo>
                  <a:cubicBezTo>
                    <a:pt x="247" y="2"/>
                    <a:pt x="228" y="0"/>
                    <a:pt x="2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2" name="Google Shape;2052;p23"/>
            <p:cNvSpPr/>
            <p:nvPr/>
          </p:nvSpPr>
          <p:spPr>
            <a:xfrm>
              <a:off x="8133486" y="3229967"/>
              <a:ext cx="39250" cy="35281"/>
            </a:xfrm>
            <a:custGeom>
              <a:avLst/>
              <a:gdLst/>
              <a:ahLst/>
              <a:cxnLst/>
              <a:rect l="l" t="t" r="r" b="b"/>
              <a:pathLst>
                <a:path w="544" h="489" extrusionOk="0">
                  <a:moveTo>
                    <a:pt x="262" y="0"/>
                  </a:moveTo>
                  <a:cubicBezTo>
                    <a:pt x="204" y="0"/>
                    <a:pt x="150" y="27"/>
                    <a:pt x="109" y="82"/>
                  </a:cubicBezTo>
                  <a:cubicBezTo>
                    <a:pt x="1" y="163"/>
                    <a:pt x="1" y="299"/>
                    <a:pt x="109" y="407"/>
                  </a:cubicBezTo>
                  <a:cubicBezTo>
                    <a:pt x="150" y="461"/>
                    <a:pt x="204" y="488"/>
                    <a:pt x="262" y="488"/>
                  </a:cubicBezTo>
                  <a:cubicBezTo>
                    <a:pt x="319" y="488"/>
                    <a:pt x="380" y="461"/>
                    <a:pt x="435" y="407"/>
                  </a:cubicBezTo>
                  <a:cubicBezTo>
                    <a:pt x="543" y="299"/>
                    <a:pt x="543" y="163"/>
                    <a:pt x="435" y="82"/>
                  </a:cubicBezTo>
                  <a:cubicBezTo>
                    <a:pt x="380" y="27"/>
                    <a:pt x="319" y="0"/>
                    <a:pt x="2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3" name="Google Shape;2053;p23"/>
            <p:cNvSpPr/>
            <p:nvPr/>
          </p:nvSpPr>
          <p:spPr>
            <a:xfrm>
              <a:off x="7994524" y="3186027"/>
              <a:ext cx="31385" cy="159451"/>
            </a:xfrm>
            <a:custGeom>
              <a:avLst/>
              <a:gdLst/>
              <a:ahLst/>
              <a:cxnLst/>
              <a:rect l="l" t="t" r="r" b="b"/>
              <a:pathLst>
                <a:path w="435" h="2210" extrusionOk="0">
                  <a:moveTo>
                    <a:pt x="208" y="0"/>
                  </a:moveTo>
                  <a:cubicBezTo>
                    <a:pt x="148" y="0"/>
                    <a:pt x="88" y="34"/>
                    <a:pt x="28" y="94"/>
                  </a:cubicBezTo>
                  <a:cubicBezTo>
                    <a:pt x="1" y="148"/>
                    <a:pt x="1" y="175"/>
                    <a:pt x="1" y="229"/>
                  </a:cubicBezTo>
                  <a:lnTo>
                    <a:pt x="109" y="2209"/>
                  </a:lnTo>
                  <a:lnTo>
                    <a:pt x="299" y="2209"/>
                  </a:lnTo>
                  <a:lnTo>
                    <a:pt x="435" y="175"/>
                  </a:lnTo>
                  <a:cubicBezTo>
                    <a:pt x="359" y="54"/>
                    <a:pt x="283" y="0"/>
                    <a:pt x="2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4" name="Google Shape;2054;p23"/>
            <p:cNvSpPr/>
            <p:nvPr/>
          </p:nvSpPr>
          <p:spPr>
            <a:xfrm>
              <a:off x="7986732" y="3333648"/>
              <a:ext cx="43146" cy="43362"/>
            </a:xfrm>
            <a:custGeom>
              <a:avLst/>
              <a:gdLst/>
              <a:ahLst/>
              <a:cxnLst/>
              <a:rect l="l" t="t" r="r" b="b"/>
              <a:pathLst>
                <a:path w="598" h="601" extrusionOk="0">
                  <a:moveTo>
                    <a:pt x="299" y="1"/>
                  </a:moveTo>
                  <a:cubicBezTo>
                    <a:pt x="136" y="1"/>
                    <a:pt x="0" y="136"/>
                    <a:pt x="0" y="299"/>
                  </a:cubicBezTo>
                  <a:cubicBezTo>
                    <a:pt x="0" y="473"/>
                    <a:pt x="114" y="601"/>
                    <a:pt x="257" y="601"/>
                  </a:cubicBezTo>
                  <a:cubicBezTo>
                    <a:pt x="271" y="601"/>
                    <a:pt x="285" y="600"/>
                    <a:pt x="299" y="597"/>
                  </a:cubicBezTo>
                  <a:cubicBezTo>
                    <a:pt x="461" y="597"/>
                    <a:pt x="597" y="462"/>
                    <a:pt x="597" y="299"/>
                  </a:cubicBezTo>
                  <a:cubicBezTo>
                    <a:pt x="597" y="136"/>
                    <a:pt x="461" y="1"/>
                    <a:pt x="2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5" name="Google Shape;2055;p23"/>
            <p:cNvSpPr/>
            <p:nvPr/>
          </p:nvSpPr>
          <p:spPr>
            <a:xfrm>
              <a:off x="7849718" y="3163083"/>
              <a:ext cx="95599" cy="92352"/>
            </a:xfrm>
            <a:custGeom>
              <a:avLst/>
              <a:gdLst/>
              <a:ahLst/>
              <a:cxnLst/>
              <a:rect l="l" t="t" r="r" b="b"/>
              <a:pathLst>
                <a:path w="1325" h="1280" extrusionOk="0">
                  <a:moveTo>
                    <a:pt x="1133" y="1"/>
                  </a:moveTo>
                  <a:cubicBezTo>
                    <a:pt x="1118" y="1"/>
                    <a:pt x="1102" y="2"/>
                    <a:pt x="1086" y="5"/>
                  </a:cubicBezTo>
                  <a:cubicBezTo>
                    <a:pt x="1031" y="5"/>
                    <a:pt x="1004" y="5"/>
                    <a:pt x="977" y="59"/>
                  </a:cubicBezTo>
                  <a:lnTo>
                    <a:pt x="1" y="1171"/>
                  </a:lnTo>
                  <a:lnTo>
                    <a:pt x="82" y="1280"/>
                  </a:lnTo>
                  <a:lnTo>
                    <a:pt x="1275" y="249"/>
                  </a:lnTo>
                  <a:cubicBezTo>
                    <a:pt x="1324" y="103"/>
                    <a:pt x="1264" y="1"/>
                    <a:pt x="11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6" name="Google Shape;2056;p23"/>
            <p:cNvSpPr/>
            <p:nvPr/>
          </p:nvSpPr>
          <p:spPr>
            <a:xfrm>
              <a:off x="7830165" y="3239707"/>
              <a:ext cx="37229" cy="35281"/>
            </a:xfrm>
            <a:custGeom>
              <a:avLst/>
              <a:gdLst/>
              <a:ahLst/>
              <a:cxnLst/>
              <a:rect l="l" t="t" r="r" b="b"/>
              <a:pathLst>
                <a:path w="516" h="489" extrusionOk="0">
                  <a:moveTo>
                    <a:pt x="231" y="1"/>
                  </a:moveTo>
                  <a:cubicBezTo>
                    <a:pt x="170" y="1"/>
                    <a:pt x="109" y="28"/>
                    <a:pt x="55" y="82"/>
                  </a:cubicBezTo>
                  <a:cubicBezTo>
                    <a:pt x="0" y="164"/>
                    <a:pt x="0" y="299"/>
                    <a:pt x="55" y="408"/>
                  </a:cubicBezTo>
                  <a:cubicBezTo>
                    <a:pt x="109" y="462"/>
                    <a:pt x="170" y="489"/>
                    <a:pt x="231" y="489"/>
                  </a:cubicBezTo>
                  <a:cubicBezTo>
                    <a:pt x="292" y="489"/>
                    <a:pt x="353" y="462"/>
                    <a:pt x="407" y="408"/>
                  </a:cubicBezTo>
                  <a:cubicBezTo>
                    <a:pt x="516" y="299"/>
                    <a:pt x="516" y="164"/>
                    <a:pt x="407" y="82"/>
                  </a:cubicBezTo>
                  <a:cubicBezTo>
                    <a:pt x="353" y="28"/>
                    <a:pt x="292" y="1"/>
                    <a:pt x="2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7" name="Google Shape;2057;p23"/>
            <p:cNvSpPr/>
            <p:nvPr/>
          </p:nvSpPr>
          <p:spPr>
            <a:xfrm>
              <a:off x="7751882" y="3098797"/>
              <a:ext cx="160534" cy="31385"/>
            </a:xfrm>
            <a:custGeom>
              <a:avLst/>
              <a:gdLst/>
              <a:ahLst/>
              <a:cxnLst/>
              <a:rect l="l" t="t" r="r" b="b"/>
              <a:pathLst>
                <a:path w="2225" h="435" extrusionOk="0">
                  <a:moveTo>
                    <a:pt x="1953" y="1"/>
                  </a:moveTo>
                  <a:lnTo>
                    <a:pt x="0" y="136"/>
                  </a:lnTo>
                  <a:lnTo>
                    <a:pt x="0" y="299"/>
                  </a:lnTo>
                  <a:lnTo>
                    <a:pt x="2035" y="435"/>
                  </a:lnTo>
                  <a:cubicBezTo>
                    <a:pt x="2225" y="299"/>
                    <a:pt x="2225" y="164"/>
                    <a:pt x="2089" y="28"/>
                  </a:cubicBezTo>
                  <a:cubicBezTo>
                    <a:pt x="2062" y="1"/>
                    <a:pt x="2035" y="1"/>
                    <a:pt x="195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8" name="Google Shape;2058;p23"/>
            <p:cNvSpPr/>
            <p:nvPr/>
          </p:nvSpPr>
          <p:spPr>
            <a:xfrm>
              <a:off x="7716672" y="3091005"/>
              <a:ext cx="45094" cy="43146"/>
            </a:xfrm>
            <a:custGeom>
              <a:avLst/>
              <a:gdLst/>
              <a:ahLst/>
              <a:cxnLst/>
              <a:rect l="l" t="t" r="r" b="b"/>
              <a:pathLst>
                <a:path w="625" h="598" extrusionOk="0">
                  <a:moveTo>
                    <a:pt x="326" y="0"/>
                  </a:moveTo>
                  <a:cubicBezTo>
                    <a:pt x="136" y="0"/>
                    <a:pt x="0" y="136"/>
                    <a:pt x="0" y="299"/>
                  </a:cubicBezTo>
                  <a:cubicBezTo>
                    <a:pt x="0" y="461"/>
                    <a:pt x="136" y="597"/>
                    <a:pt x="326" y="597"/>
                  </a:cubicBezTo>
                  <a:cubicBezTo>
                    <a:pt x="488" y="597"/>
                    <a:pt x="624" y="461"/>
                    <a:pt x="624" y="299"/>
                  </a:cubicBezTo>
                  <a:cubicBezTo>
                    <a:pt x="624" y="136"/>
                    <a:pt x="488" y="0"/>
                    <a:pt x="3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9" name="Google Shape;2059;p23"/>
            <p:cNvSpPr/>
            <p:nvPr/>
          </p:nvSpPr>
          <p:spPr>
            <a:xfrm>
              <a:off x="7843874" y="2953990"/>
              <a:ext cx="91198" cy="93290"/>
            </a:xfrm>
            <a:custGeom>
              <a:avLst/>
              <a:gdLst/>
              <a:ahLst/>
              <a:cxnLst/>
              <a:rect l="l" t="t" r="r" b="b"/>
              <a:pathLst>
                <a:path w="1264" h="1293" extrusionOk="0">
                  <a:moveTo>
                    <a:pt x="82" y="1"/>
                  </a:moveTo>
                  <a:lnTo>
                    <a:pt x="0" y="55"/>
                  </a:lnTo>
                  <a:lnTo>
                    <a:pt x="1004" y="1276"/>
                  </a:lnTo>
                  <a:cubicBezTo>
                    <a:pt x="1038" y="1287"/>
                    <a:pt x="1069" y="1292"/>
                    <a:pt x="1098" y="1292"/>
                  </a:cubicBezTo>
                  <a:cubicBezTo>
                    <a:pt x="1205" y="1292"/>
                    <a:pt x="1264" y="1214"/>
                    <a:pt x="1221" y="1086"/>
                  </a:cubicBezTo>
                  <a:cubicBezTo>
                    <a:pt x="1221" y="1059"/>
                    <a:pt x="1221" y="1004"/>
                    <a:pt x="1194" y="977"/>
                  </a:cubicBezTo>
                  <a:lnTo>
                    <a:pt x="8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0" name="Google Shape;2060;p23"/>
            <p:cNvSpPr/>
            <p:nvPr/>
          </p:nvSpPr>
          <p:spPr>
            <a:xfrm>
              <a:off x="7820353" y="2935448"/>
              <a:ext cx="39250" cy="34271"/>
            </a:xfrm>
            <a:custGeom>
              <a:avLst/>
              <a:gdLst/>
              <a:ahLst/>
              <a:cxnLst/>
              <a:rect l="l" t="t" r="r" b="b"/>
              <a:pathLst>
                <a:path w="544" h="475" extrusionOk="0">
                  <a:moveTo>
                    <a:pt x="262" y="0"/>
                  </a:moveTo>
                  <a:cubicBezTo>
                    <a:pt x="204" y="0"/>
                    <a:pt x="150" y="14"/>
                    <a:pt x="109" y="41"/>
                  </a:cubicBezTo>
                  <a:cubicBezTo>
                    <a:pt x="1" y="149"/>
                    <a:pt x="1" y="285"/>
                    <a:pt x="109" y="393"/>
                  </a:cubicBezTo>
                  <a:cubicBezTo>
                    <a:pt x="150" y="448"/>
                    <a:pt x="204" y="475"/>
                    <a:pt x="262" y="475"/>
                  </a:cubicBezTo>
                  <a:cubicBezTo>
                    <a:pt x="319" y="475"/>
                    <a:pt x="380" y="448"/>
                    <a:pt x="435" y="393"/>
                  </a:cubicBezTo>
                  <a:cubicBezTo>
                    <a:pt x="543" y="285"/>
                    <a:pt x="543" y="149"/>
                    <a:pt x="435" y="41"/>
                  </a:cubicBezTo>
                  <a:cubicBezTo>
                    <a:pt x="380" y="14"/>
                    <a:pt x="319" y="0"/>
                    <a:pt x="2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1" name="Google Shape;2061;p23"/>
            <p:cNvSpPr/>
            <p:nvPr/>
          </p:nvSpPr>
          <p:spPr>
            <a:xfrm>
              <a:off x="7951522" y="3034006"/>
              <a:ext cx="45022" cy="45310"/>
            </a:xfrm>
            <a:custGeom>
              <a:avLst/>
              <a:gdLst/>
              <a:ahLst/>
              <a:cxnLst/>
              <a:rect l="l" t="t" r="r" b="b"/>
              <a:pathLst>
                <a:path w="624" h="628" extrusionOk="0">
                  <a:moveTo>
                    <a:pt x="361" y="1"/>
                  </a:moveTo>
                  <a:cubicBezTo>
                    <a:pt x="350" y="1"/>
                    <a:pt x="338" y="2"/>
                    <a:pt x="326" y="4"/>
                  </a:cubicBezTo>
                  <a:cubicBezTo>
                    <a:pt x="136" y="4"/>
                    <a:pt x="0" y="139"/>
                    <a:pt x="0" y="302"/>
                  </a:cubicBezTo>
                  <a:cubicBezTo>
                    <a:pt x="0" y="492"/>
                    <a:pt x="136" y="628"/>
                    <a:pt x="326" y="628"/>
                  </a:cubicBezTo>
                  <a:cubicBezTo>
                    <a:pt x="488" y="628"/>
                    <a:pt x="624" y="492"/>
                    <a:pt x="624" y="302"/>
                  </a:cubicBezTo>
                  <a:cubicBezTo>
                    <a:pt x="624" y="151"/>
                    <a:pt x="508" y="1"/>
                    <a:pt x="3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2" name="Google Shape;2062;p23"/>
            <p:cNvSpPr/>
            <p:nvPr/>
          </p:nvSpPr>
          <p:spPr>
            <a:xfrm>
              <a:off x="8016097" y="3120370"/>
              <a:ext cx="29365" cy="29437"/>
            </a:xfrm>
            <a:custGeom>
              <a:avLst/>
              <a:gdLst/>
              <a:ahLst/>
              <a:cxnLst/>
              <a:rect l="l" t="t" r="r" b="b"/>
              <a:pathLst>
                <a:path w="407" h="408" extrusionOk="0">
                  <a:moveTo>
                    <a:pt x="190" y="0"/>
                  </a:moveTo>
                  <a:cubicBezTo>
                    <a:pt x="109" y="0"/>
                    <a:pt x="0" y="82"/>
                    <a:pt x="0" y="190"/>
                  </a:cubicBezTo>
                  <a:cubicBezTo>
                    <a:pt x="0" y="299"/>
                    <a:pt x="109" y="407"/>
                    <a:pt x="190" y="407"/>
                  </a:cubicBezTo>
                  <a:cubicBezTo>
                    <a:pt x="299" y="407"/>
                    <a:pt x="407" y="299"/>
                    <a:pt x="407" y="190"/>
                  </a:cubicBezTo>
                  <a:cubicBezTo>
                    <a:pt x="407" y="54"/>
                    <a:pt x="326" y="0"/>
                    <a:pt x="1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3" name="Google Shape;2063;p23"/>
            <p:cNvSpPr/>
            <p:nvPr/>
          </p:nvSpPr>
          <p:spPr>
            <a:xfrm>
              <a:off x="7945606" y="3125854"/>
              <a:ext cx="13781" cy="16089"/>
            </a:xfrm>
            <a:custGeom>
              <a:avLst/>
              <a:gdLst/>
              <a:ahLst/>
              <a:cxnLst/>
              <a:rect l="l" t="t" r="r" b="b"/>
              <a:pathLst>
                <a:path w="191" h="223" extrusionOk="0">
                  <a:moveTo>
                    <a:pt x="112" y="0"/>
                  </a:moveTo>
                  <a:cubicBezTo>
                    <a:pt x="103" y="0"/>
                    <a:pt x="93" y="2"/>
                    <a:pt x="82" y="6"/>
                  </a:cubicBezTo>
                  <a:cubicBezTo>
                    <a:pt x="55" y="6"/>
                    <a:pt x="1" y="60"/>
                    <a:pt x="1" y="114"/>
                  </a:cubicBezTo>
                  <a:cubicBezTo>
                    <a:pt x="1" y="168"/>
                    <a:pt x="28" y="223"/>
                    <a:pt x="82" y="223"/>
                  </a:cubicBezTo>
                  <a:cubicBezTo>
                    <a:pt x="136" y="223"/>
                    <a:pt x="191" y="195"/>
                    <a:pt x="191" y="114"/>
                  </a:cubicBezTo>
                  <a:cubicBezTo>
                    <a:pt x="191" y="67"/>
                    <a:pt x="170" y="0"/>
                    <a:pt x="1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4" name="Google Shape;2064;p23"/>
            <p:cNvSpPr/>
            <p:nvPr/>
          </p:nvSpPr>
          <p:spPr>
            <a:xfrm>
              <a:off x="8037598" y="3055795"/>
              <a:ext cx="13781" cy="15729"/>
            </a:xfrm>
            <a:custGeom>
              <a:avLst/>
              <a:gdLst/>
              <a:ahLst/>
              <a:cxnLst/>
              <a:rect l="l" t="t" r="r" b="b"/>
              <a:pathLst>
                <a:path w="191" h="218" extrusionOk="0">
                  <a:moveTo>
                    <a:pt x="109" y="0"/>
                  </a:moveTo>
                  <a:cubicBezTo>
                    <a:pt x="55" y="0"/>
                    <a:pt x="1" y="54"/>
                    <a:pt x="1" y="109"/>
                  </a:cubicBezTo>
                  <a:cubicBezTo>
                    <a:pt x="1" y="136"/>
                    <a:pt x="28" y="217"/>
                    <a:pt x="109" y="217"/>
                  </a:cubicBezTo>
                  <a:cubicBezTo>
                    <a:pt x="136" y="217"/>
                    <a:pt x="190" y="190"/>
                    <a:pt x="190" y="109"/>
                  </a:cubicBezTo>
                  <a:cubicBezTo>
                    <a:pt x="190" y="54"/>
                    <a:pt x="163" y="0"/>
                    <a:pt x="1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1027407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2065"/>
        <p:cNvGrpSpPr/>
        <p:nvPr/>
      </p:nvGrpSpPr>
      <p:grpSpPr>
        <a:xfrm>
          <a:off x="0" y="0"/>
          <a:ext cx="0" cy="0"/>
          <a:chOff x="0" y="0"/>
          <a:chExt cx="0" cy="0"/>
        </a:xfrm>
      </p:grpSpPr>
      <p:sp>
        <p:nvSpPr>
          <p:cNvPr id="2066" name="Google Shape;2066;p24"/>
          <p:cNvSpPr txBox="1">
            <a:spLocks noGrp="1"/>
          </p:cNvSpPr>
          <p:nvPr>
            <p:ph type="title"/>
          </p:nvPr>
        </p:nvSpPr>
        <p:spPr>
          <a:xfrm>
            <a:off x="415600" y="483467"/>
            <a:ext cx="113608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r>
              <a:rPr lang="en-US"/>
              <a:t>Click to edit Master title style</a:t>
            </a:r>
            <a:endParaRPr/>
          </a:p>
        </p:txBody>
      </p:sp>
      <p:grpSp>
        <p:nvGrpSpPr>
          <p:cNvPr id="2067" name="Google Shape;2067;p24"/>
          <p:cNvGrpSpPr/>
          <p:nvPr/>
        </p:nvGrpSpPr>
        <p:grpSpPr>
          <a:xfrm flipH="1">
            <a:off x="-2269806" y="-918298"/>
            <a:ext cx="3282948" cy="3282948"/>
            <a:chOff x="6594675" y="2594175"/>
            <a:chExt cx="2549400" cy="2549400"/>
          </a:xfrm>
        </p:grpSpPr>
        <p:sp>
          <p:nvSpPr>
            <p:cNvPr id="2068" name="Google Shape;2068;p24"/>
            <p:cNvSpPr/>
            <p:nvPr/>
          </p:nvSpPr>
          <p:spPr>
            <a:xfrm rot="5400000">
              <a:off x="6594675" y="2594175"/>
              <a:ext cx="2549400" cy="25494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9" name="Google Shape;2069;p24"/>
            <p:cNvSpPr/>
            <p:nvPr/>
          </p:nvSpPr>
          <p:spPr>
            <a:xfrm rot="5400000">
              <a:off x="6594675" y="3056575"/>
              <a:ext cx="1530000" cy="1530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70" name="Google Shape;2070;p24"/>
          <p:cNvGrpSpPr/>
          <p:nvPr/>
        </p:nvGrpSpPr>
        <p:grpSpPr>
          <a:xfrm>
            <a:off x="11178861" y="4493351"/>
            <a:ext cx="3282948" cy="3282948"/>
            <a:chOff x="6594675" y="2594175"/>
            <a:chExt cx="2549400" cy="2549400"/>
          </a:xfrm>
        </p:grpSpPr>
        <p:sp>
          <p:nvSpPr>
            <p:cNvPr id="2071" name="Google Shape;2071;p24"/>
            <p:cNvSpPr/>
            <p:nvPr/>
          </p:nvSpPr>
          <p:spPr>
            <a:xfrm rot="5400000">
              <a:off x="6594675" y="2594175"/>
              <a:ext cx="2549400" cy="25494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2" name="Google Shape;2072;p24"/>
            <p:cNvSpPr/>
            <p:nvPr/>
          </p:nvSpPr>
          <p:spPr>
            <a:xfrm rot="5400000">
              <a:off x="6594675" y="3056575"/>
              <a:ext cx="1530000" cy="1530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73" name="Google Shape;2073;p24"/>
          <p:cNvGrpSpPr/>
          <p:nvPr/>
        </p:nvGrpSpPr>
        <p:grpSpPr>
          <a:xfrm rot="10800000" flipH="1">
            <a:off x="10954647" y="168676"/>
            <a:ext cx="1070373" cy="1066979"/>
            <a:chOff x="7716672" y="2820944"/>
            <a:chExt cx="557796" cy="556065"/>
          </a:xfrm>
        </p:grpSpPr>
        <p:sp>
          <p:nvSpPr>
            <p:cNvPr id="2074" name="Google Shape;2074;p24"/>
            <p:cNvSpPr/>
            <p:nvPr/>
          </p:nvSpPr>
          <p:spPr>
            <a:xfrm>
              <a:off x="8008233" y="2912937"/>
              <a:ext cx="66594" cy="118903"/>
            </a:xfrm>
            <a:custGeom>
              <a:avLst/>
              <a:gdLst/>
              <a:ahLst/>
              <a:cxnLst/>
              <a:rect l="l" t="t" r="r" b="b"/>
              <a:pathLst>
                <a:path w="923" h="1648" extrusionOk="0">
                  <a:moveTo>
                    <a:pt x="814" y="0"/>
                  </a:moveTo>
                  <a:lnTo>
                    <a:pt x="1" y="1438"/>
                  </a:lnTo>
                  <a:cubicBezTo>
                    <a:pt x="21" y="1581"/>
                    <a:pt x="88" y="1647"/>
                    <a:pt x="179" y="1647"/>
                  </a:cubicBezTo>
                  <a:cubicBezTo>
                    <a:pt x="208" y="1647"/>
                    <a:pt x="239" y="1641"/>
                    <a:pt x="272" y="1628"/>
                  </a:cubicBezTo>
                  <a:cubicBezTo>
                    <a:pt x="299" y="1628"/>
                    <a:pt x="353" y="1573"/>
                    <a:pt x="353" y="1546"/>
                  </a:cubicBezTo>
                  <a:lnTo>
                    <a:pt x="923" y="54"/>
                  </a:lnTo>
                  <a:lnTo>
                    <a:pt x="81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5" name="Google Shape;2075;p24"/>
            <p:cNvSpPr/>
            <p:nvPr/>
          </p:nvSpPr>
          <p:spPr>
            <a:xfrm>
              <a:off x="8051307" y="2888766"/>
              <a:ext cx="43146" cy="36652"/>
            </a:xfrm>
            <a:custGeom>
              <a:avLst/>
              <a:gdLst/>
              <a:ahLst/>
              <a:cxnLst/>
              <a:rect l="l" t="t" r="r" b="b"/>
              <a:pathLst>
                <a:path w="598" h="508" extrusionOk="0">
                  <a:moveTo>
                    <a:pt x="290" y="0"/>
                  </a:moveTo>
                  <a:cubicBezTo>
                    <a:pt x="188" y="0"/>
                    <a:pt x="97" y="40"/>
                    <a:pt x="55" y="145"/>
                  </a:cubicBezTo>
                  <a:cubicBezTo>
                    <a:pt x="0" y="281"/>
                    <a:pt x="55" y="416"/>
                    <a:pt x="190" y="498"/>
                  </a:cubicBezTo>
                  <a:cubicBezTo>
                    <a:pt x="221" y="504"/>
                    <a:pt x="251" y="507"/>
                    <a:pt x="281" y="507"/>
                  </a:cubicBezTo>
                  <a:cubicBezTo>
                    <a:pt x="383" y="507"/>
                    <a:pt x="474" y="467"/>
                    <a:pt x="516" y="362"/>
                  </a:cubicBezTo>
                  <a:cubicBezTo>
                    <a:pt x="597" y="227"/>
                    <a:pt x="516" y="91"/>
                    <a:pt x="380" y="10"/>
                  </a:cubicBezTo>
                  <a:cubicBezTo>
                    <a:pt x="350" y="4"/>
                    <a:pt x="319" y="0"/>
                    <a:pt x="2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6" name="Google Shape;2076;p24"/>
            <p:cNvSpPr/>
            <p:nvPr/>
          </p:nvSpPr>
          <p:spPr>
            <a:xfrm>
              <a:off x="8059099" y="3032274"/>
              <a:ext cx="95960" cy="43146"/>
            </a:xfrm>
            <a:custGeom>
              <a:avLst/>
              <a:gdLst/>
              <a:ahLst/>
              <a:cxnLst/>
              <a:rect l="l" t="t" r="r" b="b"/>
              <a:pathLst>
                <a:path w="1330" h="598" extrusionOk="0">
                  <a:moveTo>
                    <a:pt x="1303" y="1"/>
                  </a:moveTo>
                  <a:lnTo>
                    <a:pt x="82" y="380"/>
                  </a:lnTo>
                  <a:cubicBezTo>
                    <a:pt x="1" y="516"/>
                    <a:pt x="1" y="570"/>
                    <a:pt x="136" y="597"/>
                  </a:cubicBezTo>
                  <a:lnTo>
                    <a:pt x="218" y="597"/>
                  </a:lnTo>
                  <a:lnTo>
                    <a:pt x="1330" y="109"/>
                  </a:lnTo>
                  <a:lnTo>
                    <a:pt x="130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7" name="Google Shape;2077;p24"/>
            <p:cNvSpPr/>
            <p:nvPr/>
          </p:nvSpPr>
          <p:spPr>
            <a:xfrm>
              <a:off x="8145247" y="3021812"/>
              <a:ext cx="29437" cy="25830"/>
            </a:xfrm>
            <a:custGeom>
              <a:avLst/>
              <a:gdLst/>
              <a:ahLst/>
              <a:cxnLst/>
              <a:rect l="l" t="t" r="r" b="b"/>
              <a:pathLst>
                <a:path w="408" h="358" extrusionOk="0">
                  <a:moveTo>
                    <a:pt x="212" y="0"/>
                  </a:moveTo>
                  <a:cubicBezTo>
                    <a:pt x="187" y="0"/>
                    <a:pt x="162" y="4"/>
                    <a:pt x="136" y="10"/>
                  </a:cubicBezTo>
                  <a:cubicBezTo>
                    <a:pt x="27" y="37"/>
                    <a:pt x="0" y="146"/>
                    <a:pt x="27" y="254"/>
                  </a:cubicBezTo>
                  <a:cubicBezTo>
                    <a:pt x="47" y="313"/>
                    <a:pt x="109" y="357"/>
                    <a:pt x="182" y="357"/>
                  </a:cubicBezTo>
                  <a:cubicBezTo>
                    <a:pt x="211" y="357"/>
                    <a:pt x="241" y="351"/>
                    <a:pt x="272" y="336"/>
                  </a:cubicBezTo>
                  <a:cubicBezTo>
                    <a:pt x="380" y="308"/>
                    <a:pt x="407" y="200"/>
                    <a:pt x="380" y="119"/>
                  </a:cubicBezTo>
                  <a:cubicBezTo>
                    <a:pt x="359" y="36"/>
                    <a:pt x="291" y="0"/>
                    <a:pt x="2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8" name="Google Shape;2078;p24"/>
            <p:cNvSpPr/>
            <p:nvPr/>
          </p:nvSpPr>
          <p:spPr>
            <a:xfrm>
              <a:off x="8063067" y="3112506"/>
              <a:ext cx="121356" cy="66594"/>
            </a:xfrm>
            <a:custGeom>
              <a:avLst/>
              <a:gdLst/>
              <a:ahLst/>
              <a:cxnLst/>
              <a:rect l="l" t="t" r="r" b="b"/>
              <a:pathLst>
                <a:path w="1682" h="923" extrusionOk="0">
                  <a:moveTo>
                    <a:pt x="217" y="1"/>
                  </a:moveTo>
                  <a:cubicBezTo>
                    <a:pt x="54" y="28"/>
                    <a:pt x="0" y="136"/>
                    <a:pt x="54" y="272"/>
                  </a:cubicBezTo>
                  <a:cubicBezTo>
                    <a:pt x="54" y="299"/>
                    <a:pt x="81" y="353"/>
                    <a:pt x="136" y="353"/>
                  </a:cubicBezTo>
                  <a:lnTo>
                    <a:pt x="1600" y="923"/>
                  </a:lnTo>
                  <a:lnTo>
                    <a:pt x="1682" y="814"/>
                  </a:lnTo>
                  <a:lnTo>
                    <a:pt x="21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9" name="Google Shape;2079;p24"/>
            <p:cNvSpPr/>
            <p:nvPr/>
          </p:nvSpPr>
          <p:spPr>
            <a:xfrm>
              <a:off x="8170644" y="3158826"/>
              <a:ext cx="39250" cy="37157"/>
            </a:xfrm>
            <a:custGeom>
              <a:avLst/>
              <a:gdLst/>
              <a:ahLst/>
              <a:cxnLst/>
              <a:rect l="l" t="t" r="r" b="b"/>
              <a:pathLst>
                <a:path w="544" h="515" extrusionOk="0">
                  <a:moveTo>
                    <a:pt x="263" y="0"/>
                  </a:moveTo>
                  <a:cubicBezTo>
                    <a:pt x="161" y="0"/>
                    <a:pt x="70" y="40"/>
                    <a:pt x="28" y="145"/>
                  </a:cubicBezTo>
                  <a:cubicBezTo>
                    <a:pt x="1" y="281"/>
                    <a:pt x="28" y="417"/>
                    <a:pt x="164" y="471"/>
                  </a:cubicBezTo>
                  <a:cubicBezTo>
                    <a:pt x="210" y="499"/>
                    <a:pt x="257" y="514"/>
                    <a:pt x="301" y="514"/>
                  </a:cubicBezTo>
                  <a:cubicBezTo>
                    <a:pt x="383" y="514"/>
                    <a:pt x="454" y="459"/>
                    <a:pt x="489" y="335"/>
                  </a:cubicBezTo>
                  <a:cubicBezTo>
                    <a:pt x="543" y="200"/>
                    <a:pt x="489" y="64"/>
                    <a:pt x="354" y="10"/>
                  </a:cubicBezTo>
                  <a:cubicBezTo>
                    <a:pt x="323" y="4"/>
                    <a:pt x="293" y="0"/>
                    <a:pt x="2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0" name="Google Shape;2080;p24"/>
            <p:cNvSpPr/>
            <p:nvPr/>
          </p:nvSpPr>
          <p:spPr>
            <a:xfrm>
              <a:off x="8019993" y="3165248"/>
              <a:ext cx="45094" cy="94084"/>
            </a:xfrm>
            <a:custGeom>
              <a:avLst/>
              <a:gdLst/>
              <a:ahLst/>
              <a:cxnLst/>
              <a:rect l="l" t="t" r="r" b="b"/>
              <a:pathLst>
                <a:path w="625" h="1304" extrusionOk="0">
                  <a:moveTo>
                    <a:pt x="107" y="1"/>
                  </a:moveTo>
                  <a:cubicBezTo>
                    <a:pt x="62" y="1"/>
                    <a:pt x="31" y="34"/>
                    <a:pt x="0" y="111"/>
                  </a:cubicBezTo>
                  <a:lnTo>
                    <a:pt x="0" y="192"/>
                  </a:lnTo>
                  <a:lnTo>
                    <a:pt x="516" y="1304"/>
                  </a:lnTo>
                  <a:lnTo>
                    <a:pt x="624" y="1277"/>
                  </a:lnTo>
                  <a:lnTo>
                    <a:pt x="245" y="56"/>
                  </a:lnTo>
                  <a:cubicBezTo>
                    <a:pt x="185" y="21"/>
                    <a:pt x="142" y="1"/>
                    <a:pt x="1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1" name="Google Shape;2081;p24"/>
            <p:cNvSpPr/>
            <p:nvPr/>
          </p:nvSpPr>
          <p:spPr>
            <a:xfrm>
              <a:off x="8045463" y="3250747"/>
              <a:ext cx="29365" cy="26912"/>
            </a:xfrm>
            <a:custGeom>
              <a:avLst/>
              <a:gdLst/>
              <a:ahLst/>
              <a:cxnLst/>
              <a:rect l="l" t="t" r="r" b="b"/>
              <a:pathLst>
                <a:path w="407" h="373" extrusionOk="0">
                  <a:moveTo>
                    <a:pt x="208" y="1"/>
                  </a:moveTo>
                  <a:cubicBezTo>
                    <a:pt x="185" y="1"/>
                    <a:pt x="161" y="4"/>
                    <a:pt x="136" y="11"/>
                  </a:cubicBezTo>
                  <a:cubicBezTo>
                    <a:pt x="27" y="65"/>
                    <a:pt x="0" y="146"/>
                    <a:pt x="27" y="255"/>
                  </a:cubicBezTo>
                  <a:cubicBezTo>
                    <a:pt x="48" y="338"/>
                    <a:pt x="132" y="373"/>
                    <a:pt x="207" y="373"/>
                  </a:cubicBezTo>
                  <a:cubicBezTo>
                    <a:pt x="230" y="373"/>
                    <a:pt x="252" y="370"/>
                    <a:pt x="271" y="363"/>
                  </a:cubicBezTo>
                  <a:cubicBezTo>
                    <a:pt x="380" y="336"/>
                    <a:pt x="407" y="227"/>
                    <a:pt x="380" y="119"/>
                  </a:cubicBezTo>
                  <a:cubicBezTo>
                    <a:pt x="338" y="36"/>
                    <a:pt x="281" y="1"/>
                    <a:pt x="2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2" name="Google Shape;2082;p24"/>
            <p:cNvSpPr/>
            <p:nvPr/>
          </p:nvSpPr>
          <p:spPr>
            <a:xfrm>
              <a:off x="7918189" y="3169793"/>
              <a:ext cx="66667" cy="118903"/>
            </a:xfrm>
            <a:custGeom>
              <a:avLst/>
              <a:gdLst/>
              <a:ahLst/>
              <a:cxnLst/>
              <a:rect l="l" t="t" r="r" b="b"/>
              <a:pathLst>
                <a:path w="924" h="1648" extrusionOk="0">
                  <a:moveTo>
                    <a:pt x="744" y="0"/>
                  </a:moveTo>
                  <a:cubicBezTo>
                    <a:pt x="716" y="0"/>
                    <a:pt x="686" y="7"/>
                    <a:pt x="652" y="20"/>
                  </a:cubicBezTo>
                  <a:cubicBezTo>
                    <a:pt x="598" y="20"/>
                    <a:pt x="571" y="48"/>
                    <a:pt x="571" y="75"/>
                  </a:cubicBezTo>
                  <a:lnTo>
                    <a:pt x="1" y="1594"/>
                  </a:lnTo>
                  <a:lnTo>
                    <a:pt x="109" y="1648"/>
                  </a:lnTo>
                  <a:lnTo>
                    <a:pt x="923" y="183"/>
                  </a:lnTo>
                  <a:cubicBezTo>
                    <a:pt x="882" y="61"/>
                    <a:pt x="827" y="0"/>
                    <a:pt x="7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3" name="Google Shape;2083;p24"/>
            <p:cNvSpPr/>
            <p:nvPr/>
          </p:nvSpPr>
          <p:spPr>
            <a:xfrm>
              <a:off x="7898636" y="3276216"/>
              <a:ext cx="39250" cy="35570"/>
            </a:xfrm>
            <a:custGeom>
              <a:avLst/>
              <a:gdLst/>
              <a:ahLst/>
              <a:cxnLst/>
              <a:rect l="l" t="t" r="r" b="b"/>
              <a:pathLst>
                <a:path w="544" h="493" extrusionOk="0">
                  <a:moveTo>
                    <a:pt x="286" y="1"/>
                  </a:moveTo>
                  <a:cubicBezTo>
                    <a:pt x="177" y="1"/>
                    <a:pt x="70" y="41"/>
                    <a:pt x="28" y="146"/>
                  </a:cubicBezTo>
                  <a:cubicBezTo>
                    <a:pt x="1" y="281"/>
                    <a:pt x="28" y="417"/>
                    <a:pt x="163" y="471"/>
                  </a:cubicBezTo>
                  <a:cubicBezTo>
                    <a:pt x="198" y="485"/>
                    <a:pt x="234" y="492"/>
                    <a:pt x="267" y="492"/>
                  </a:cubicBezTo>
                  <a:cubicBezTo>
                    <a:pt x="364" y="492"/>
                    <a:pt x="449" y="436"/>
                    <a:pt x="489" y="336"/>
                  </a:cubicBezTo>
                  <a:cubicBezTo>
                    <a:pt x="543" y="200"/>
                    <a:pt x="489" y="64"/>
                    <a:pt x="380" y="10"/>
                  </a:cubicBezTo>
                  <a:cubicBezTo>
                    <a:pt x="350" y="4"/>
                    <a:pt x="318" y="1"/>
                    <a:pt x="2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4" name="Google Shape;2084;p24"/>
            <p:cNvSpPr/>
            <p:nvPr/>
          </p:nvSpPr>
          <p:spPr>
            <a:xfrm>
              <a:off x="7837957" y="3124266"/>
              <a:ext cx="94011" cy="45094"/>
            </a:xfrm>
            <a:custGeom>
              <a:avLst/>
              <a:gdLst/>
              <a:ahLst/>
              <a:cxnLst/>
              <a:rect l="l" t="t" r="r" b="b"/>
              <a:pathLst>
                <a:path w="1303" h="625" extrusionOk="0">
                  <a:moveTo>
                    <a:pt x="1113" y="0"/>
                  </a:moveTo>
                  <a:lnTo>
                    <a:pt x="1" y="516"/>
                  </a:lnTo>
                  <a:lnTo>
                    <a:pt x="28" y="624"/>
                  </a:lnTo>
                  <a:lnTo>
                    <a:pt x="1249" y="245"/>
                  </a:lnTo>
                  <a:cubicBezTo>
                    <a:pt x="1303" y="109"/>
                    <a:pt x="1303" y="55"/>
                    <a:pt x="11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5" name="Google Shape;2085;p24"/>
            <p:cNvSpPr/>
            <p:nvPr/>
          </p:nvSpPr>
          <p:spPr>
            <a:xfrm>
              <a:off x="7818405" y="3150962"/>
              <a:ext cx="29437" cy="26912"/>
            </a:xfrm>
            <a:custGeom>
              <a:avLst/>
              <a:gdLst/>
              <a:ahLst/>
              <a:cxnLst/>
              <a:rect l="l" t="t" r="r" b="b"/>
              <a:pathLst>
                <a:path w="408" h="373" extrusionOk="0">
                  <a:moveTo>
                    <a:pt x="197" y="0"/>
                  </a:moveTo>
                  <a:cubicBezTo>
                    <a:pt x="176" y="0"/>
                    <a:pt x="155" y="4"/>
                    <a:pt x="136" y="10"/>
                  </a:cubicBezTo>
                  <a:cubicBezTo>
                    <a:pt x="28" y="92"/>
                    <a:pt x="1" y="173"/>
                    <a:pt x="28" y="254"/>
                  </a:cubicBezTo>
                  <a:cubicBezTo>
                    <a:pt x="48" y="337"/>
                    <a:pt x="117" y="373"/>
                    <a:pt x="184" y="373"/>
                  </a:cubicBezTo>
                  <a:cubicBezTo>
                    <a:pt x="205" y="373"/>
                    <a:pt x="226" y="369"/>
                    <a:pt x="245" y="363"/>
                  </a:cubicBezTo>
                  <a:cubicBezTo>
                    <a:pt x="353" y="309"/>
                    <a:pt x="407" y="227"/>
                    <a:pt x="353" y="119"/>
                  </a:cubicBezTo>
                  <a:cubicBezTo>
                    <a:pt x="333" y="36"/>
                    <a:pt x="264" y="0"/>
                    <a:pt x="19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6" name="Google Shape;2086;p24"/>
            <p:cNvSpPr/>
            <p:nvPr/>
          </p:nvSpPr>
          <p:spPr>
            <a:xfrm>
              <a:off x="7808664" y="3022534"/>
              <a:ext cx="121356" cy="66594"/>
            </a:xfrm>
            <a:custGeom>
              <a:avLst/>
              <a:gdLst/>
              <a:ahLst/>
              <a:cxnLst/>
              <a:rect l="l" t="t" r="r" b="b"/>
              <a:pathLst>
                <a:path w="1682" h="923" extrusionOk="0">
                  <a:moveTo>
                    <a:pt x="54" y="0"/>
                  </a:moveTo>
                  <a:lnTo>
                    <a:pt x="0" y="109"/>
                  </a:lnTo>
                  <a:lnTo>
                    <a:pt x="1438" y="922"/>
                  </a:lnTo>
                  <a:cubicBezTo>
                    <a:pt x="1627" y="868"/>
                    <a:pt x="1682" y="787"/>
                    <a:pt x="1627" y="651"/>
                  </a:cubicBezTo>
                  <a:cubicBezTo>
                    <a:pt x="1627" y="597"/>
                    <a:pt x="1573" y="570"/>
                    <a:pt x="1546" y="570"/>
                  </a:cubicBezTo>
                  <a:lnTo>
                    <a:pt x="5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7" name="Google Shape;2087;p24"/>
            <p:cNvSpPr/>
            <p:nvPr/>
          </p:nvSpPr>
          <p:spPr>
            <a:xfrm>
              <a:off x="7783195" y="3004207"/>
              <a:ext cx="39177" cy="36652"/>
            </a:xfrm>
            <a:custGeom>
              <a:avLst/>
              <a:gdLst/>
              <a:ahLst/>
              <a:cxnLst/>
              <a:rect l="l" t="t" r="r" b="b"/>
              <a:pathLst>
                <a:path w="543" h="508" extrusionOk="0">
                  <a:moveTo>
                    <a:pt x="286" y="0"/>
                  </a:moveTo>
                  <a:cubicBezTo>
                    <a:pt x="177" y="0"/>
                    <a:pt x="70" y="40"/>
                    <a:pt x="28" y="146"/>
                  </a:cubicBezTo>
                  <a:cubicBezTo>
                    <a:pt x="0" y="281"/>
                    <a:pt x="28" y="417"/>
                    <a:pt x="163" y="498"/>
                  </a:cubicBezTo>
                  <a:cubicBezTo>
                    <a:pt x="194" y="504"/>
                    <a:pt x="224" y="508"/>
                    <a:pt x="254" y="508"/>
                  </a:cubicBezTo>
                  <a:cubicBezTo>
                    <a:pt x="357" y="508"/>
                    <a:pt x="453" y="468"/>
                    <a:pt x="516" y="363"/>
                  </a:cubicBezTo>
                  <a:cubicBezTo>
                    <a:pt x="543" y="227"/>
                    <a:pt x="516" y="91"/>
                    <a:pt x="380" y="10"/>
                  </a:cubicBezTo>
                  <a:cubicBezTo>
                    <a:pt x="350" y="4"/>
                    <a:pt x="318" y="0"/>
                    <a:pt x="2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8" name="Google Shape;2088;p24"/>
            <p:cNvSpPr/>
            <p:nvPr/>
          </p:nvSpPr>
          <p:spPr>
            <a:xfrm>
              <a:off x="7928001" y="2942230"/>
              <a:ext cx="43146" cy="92568"/>
            </a:xfrm>
            <a:custGeom>
              <a:avLst/>
              <a:gdLst/>
              <a:ahLst/>
              <a:cxnLst/>
              <a:rect l="l" t="t" r="r" b="b"/>
              <a:pathLst>
                <a:path w="598" h="1283" extrusionOk="0">
                  <a:moveTo>
                    <a:pt x="82" y="1"/>
                  </a:moveTo>
                  <a:lnTo>
                    <a:pt x="1" y="28"/>
                  </a:lnTo>
                  <a:lnTo>
                    <a:pt x="353" y="1249"/>
                  </a:lnTo>
                  <a:cubicBezTo>
                    <a:pt x="406" y="1270"/>
                    <a:pt x="450" y="1283"/>
                    <a:pt x="486" y="1283"/>
                  </a:cubicBezTo>
                  <a:cubicBezTo>
                    <a:pt x="544" y="1283"/>
                    <a:pt x="581" y="1250"/>
                    <a:pt x="597" y="1167"/>
                  </a:cubicBezTo>
                  <a:lnTo>
                    <a:pt x="597" y="1113"/>
                  </a:lnTo>
                  <a:lnTo>
                    <a:pt x="8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9" name="Google Shape;2089;p24"/>
            <p:cNvSpPr/>
            <p:nvPr/>
          </p:nvSpPr>
          <p:spPr>
            <a:xfrm>
              <a:off x="7914293" y="2923976"/>
              <a:ext cx="31385" cy="25830"/>
            </a:xfrm>
            <a:custGeom>
              <a:avLst/>
              <a:gdLst/>
              <a:ahLst/>
              <a:cxnLst/>
              <a:rect l="l" t="t" r="r" b="b"/>
              <a:pathLst>
                <a:path w="435" h="358" extrusionOk="0">
                  <a:moveTo>
                    <a:pt x="224" y="0"/>
                  </a:moveTo>
                  <a:cubicBezTo>
                    <a:pt x="203" y="0"/>
                    <a:pt x="183" y="3"/>
                    <a:pt x="163" y="10"/>
                  </a:cubicBezTo>
                  <a:cubicBezTo>
                    <a:pt x="55" y="37"/>
                    <a:pt x="1" y="145"/>
                    <a:pt x="55" y="254"/>
                  </a:cubicBezTo>
                  <a:cubicBezTo>
                    <a:pt x="75" y="313"/>
                    <a:pt x="136" y="357"/>
                    <a:pt x="200" y="357"/>
                  </a:cubicBezTo>
                  <a:cubicBezTo>
                    <a:pt x="224" y="357"/>
                    <a:pt x="249" y="350"/>
                    <a:pt x="272" y="335"/>
                  </a:cubicBezTo>
                  <a:cubicBezTo>
                    <a:pt x="380" y="308"/>
                    <a:pt x="435" y="200"/>
                    <a:pt x="380" y="118"/>
                  </a:cubicBezTo>
                  <a:cubicBezTo>
                    <a:pt x="360" y="35"/>
                    <a:pt x="292" y="0"/>
                    <a:pt x="2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0" name="Google Shape;2090;p24"/>
            <p:cNvSpPr/>
            <p:nvPr/>
          </p:nvSpPr>
          <p:spPr>
            <a:xfrm>
              <a:off x="7861479" y="2965679"/>
              <a:ext cx="270130" cy="270202"/>
            </a:xfrm>
            <a:custGeom>
              <a:avLst/>
              <a:gdLst/>
              <a:ahLst/>
              <a:cxnLst/>
              <a:rect l="l" t="t" r="r" b="b"/>
              <a:pathLst>
                <a:path w="3744" h="3745" extrusionOk="0">
                  <a:moveTo>
                    <a:pt x="1922" y="1"/>
                  </a:moveTo>
                  <a:cubicBezTo>
                    <a:pt x="1905" y="1"/>
                    <a:pt x="1889" y="1"/>
                    <a:pt x="1872" y="1"/>
                  </a:cubicBezTo>
                  <a:cubicBezTo>
                    <a:pt x="841" y="1"/>
                    <a:pt x="0" y="815"/>
                    <a:pt x="0" y="1873"/>
                  </a:cubicBezTo>
                  <a:cubicBezTo>
                    <a:pt x="0" y="2877"/>
                    <a:pt x="814" y="3745"/>
                    <a:pt x="1872" y="3745"/>
                  </a:cubicBezTo>
                  <a:cubicBezTo>
                    <a:pt x="2875" y="3745"/>
                    <a:pt x="3743" y="2931"/>
                    <a:pt x="3743" y="1873"/>
                  </a:cubicBezTo>
                  <a:cubicBezTo>
                    <a:pt x="3743" y="832"/>
                    <a:pt x="2955" y="1"/>
                    <a:pt x="19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1" name="Google Shape;2091;p24"/>
            <p:cNvSpPr/>
            <p:nvPr/>
          </p:nvSpPr>
          <p:spPr>
            <a:xfrm>
              <a:off x="7967179" y="2856154"/>
              <a:ext cx="31385" cy="157648"/>
            </a:xfrm>
            <a:custGeom>
              <a:avLst/>
              <a:gdLst/>
              <a:ahLst/>
              <a:cxnLst/>
              <a:rect l="l" t="t" r="r" b="b"/>
              <a:pathLst>
                <a:path w="435" h="2185" extrusionOk="0">
                  <a:moveTo>
                    <a:pt x="136" y="1"/>
                  </a:moveTo>
                  <a:lnTo>
                    <a:pt x="0" y="2035"/>
                  </a:lnTo>
                  <a:cubicBezTo>
                    <a:pt x="74" y="2138"/>
                    <a:pt x="147" y="2185"/>
                    <a:pt x="221" y="2185"/>
                  </a:cubicBezTo>
                  <a:cubicBezTo>
                    <a:pt x="283" y="2185"/>
                    <a:pt x="345" y="2151"/>
                    <a:pt x="407" y="2089"/>
                  </a:cubicBezTo>
                  <a:cubicBezTo>
                    <a:pt x="434" y="2062"/>
                    <a:pt x="434" y="2035"/>
                    <a:pt x="434" y="1953"/>
                  </a:cubicBezTo>
                  <a:lnTo>
                    <a:pt x="29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2" name="Google Shape;2092;p24"/>
            <p:cNvSpPr/>
            <p:nvPr/>
          </p:nvSpPr>
          <p:spPr>
            <a:xfrm>
              <a:off x="7961263" y="2820944"/>
              <a:ext cx="45094" cy="45094"/>
            </a:xfrm>
            <a:custGeom>
              <a:avLst/>
              <a:gdLst/>
              <a:ahLst/>
              <a:cxnLst/>
              <a:rect l="l" t="t" r="r" b="b"/>
              <a:pathLst>
                <a:path w="625" h="625" extrusionOk="0">
                  <a:moveTo>
                    <a:pt x="326" y="0"/>
                  </a:moveTo>
                  <a:cubicBezTo>
                    <a:pt x="136" y="0"/>
                    <a:pt x="1" y="136"/>
                    <a:pt x="1" y="326"/>
                  </a:cubicBezTo>
                  <a:cubicBezTo>
                    <a:pt x="1" y="489"/>
                    <a:pt x="136" y="624"/>
                    <a:pt x="326" y="624"/>
                  </a:cubicBezTo>
                  <a:cubicBezTo>
                    <a:pt x="489" y="624"/>
                    <a:pt x="625" y="489"/>
                    <a:pt x="625" y="326"/>
                  </a:cubicBezTo>
                  <a:cubicBezTo>
                    <a:pt x="625" y="136"/>
                    <a:pt x="489" y="0"/>
                    <a:pt x="3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3" name="Google Shape;2093;p24"/>
            <p:cNvSpPr/>
            <p:nvPr/>
          </p:nvSpPr>
          <p:spPr>
            <a:xfrm>
              <a:off x="8047699" y="2946198"/>
              <a:ext cx="95671" cy="91053"/>
            </a:xfrm>
            <a:custGeom>
              <a:avLst/>
              <a:gdLst/>
              <a:ahLst/>
              <a:cxnLst/>
              <a:rect l="l" t="t" r="r" b="b"/>
              <a:pathLst>
                <a:path w="1326" h="1262" extrusionOk="0">
                  <a:moveTo>
                    <a:pt x="1217" y="0"/>
                  </a:moveTo>
                  <a:lnTo>
                    <a:pt x="23" y="1031"/>
                  </a:lnTo>
                  <a:cubicBezTo>
                    <a:pt x="1" y="1165"/>
                    <a:pt x="52" y="1262"/>
                    <a:pt x="162" y="1262"/>
                  </a:cubicBezTo>
                  <a:cubicBezTo>
                    <a:pt x="185" y="1262"/>
                    <a:pt x="211" y="1257"/>
                    <a:pt x="240" y="1248"/>
                  </a:cubicBezTo>
                  <a:cubicBezTo>
                    <a:pt x="267" y="1248"/>
                    <a:pt x="294" y="1248"/>
                    <a:pt x="349" y="1221"/>
                  </a:cubicBezTo>
                  <a:lnTo>
                    <a:pt x="1325" y="109"/>
                  </a:lnTo>
                  <a:lnTo>
                    <a:pt x="12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4" name="Google Shape;2094;p24"/>
            <p:cNvSpPr/>
            <p:nvPr/>
          </p:nvSpPr>
          <p:spPr>
            <a:xfrm>
              <a:off x="8123674" y="2926573"/>
              <a:ext cx="39250" cy="35353"/>
            </a:xfrm>
            <a:custGeom>
              <a:avLst/>
              <a:gdLst/>
              <a:ahLst/>
              <a:cxnLst/>
              <a:rect l="l" t="t" r="r" b="b"/>
              <a:pathLst>
                <a:path w="544" h="490" extrusionOk="0">
                  <a:moveTo>
                    <a:pt x="262" y="1"/>
                  </a:moveTo>
                  <a:cubicBezTo>
                    <a:pt x="204" y="1"/>
                    <a:pt x="150" y="28"/>
                    <a:pt x="109" y="82"/>
                  </a:cubicBezTo>
                  <a:cubicBezTo>
                    <a:pt x="1" y="164"/>
                    <a:pt x="1" y="299"/>
                    <a:pt x="109" y="408"/>
                  </a:cubicBezTo>
                  <a:cubicBezTo>
                    <a:pt x="150" y="462"/>
                    <a:pt x="204" y="489"/>
                    <a:pt x="262" y="489"/>
                  </a:cubicBezTo>
                  <a:cubicBezTo>
                    <a:pt x="320" y="489"/>
                    <a:pt x="381" y="462"/>
                    <a:pt x="435" y="408"/>
                  </a:cubicBezTo>
                  <a:cubicBezTo>
                    <a:pt x="543" y="299"/>
                    <a:pt x="543" y="164"/>
                    <a:pt x="435" y="82"/>
                  </a:cubicBezTo>
                  <a:cubicBezTo>
                    <a:pt x="381" y="28"/>
                    <a:pt x="320" y="1"/>
                    <a:pt x="2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5" name="Google Shape;2095;p24"/>
            <p:cNvSpPr/>
            <p:nvPr/>
          </p:nvSpPr>
          <p:spPr>
            <a:xfrm>
              <a:off x="8078724" y="3071452"/>
              <a:ext cx="162482" cy="31385"/>
            </a:xfrm>
            <a:custGeom>
              <a:avLst/>
              <a:gdLst/>
              <a:ahLst/>
              <a:cxnLst/>
              <a:rect l="l" t="t" r="r" b="b"/>
              <a:pathLst>
                <a:path w="2252" h="435" extrusionOk="0">
                  <a:moveTo>
                    <a:pt x="217" y="0"/>
                  </a:moveTo>
                  <a:cubicBezTo>
                    <a:pt x="0" y="136"/>
                    <a:pt x="0" y="271"/>
                    <a:pt x="136" y="407"/>
                  </a:cubicBezTo>
                  <a:cubicBezTo>
                    <a:pt x="190" y="434"/>
                    <a:pt x="217" y="434"/>
                    <a:pt x="271" y="434"/>
                  </a:cubicBezTo>
                  <a:lnTo>
                    <a:pt x="2251" y="298"/>
                  </a:lnTo>
                  <a:lnTo>
                    <a:pt x="2251" y="136"/>
                  </a:lnTo>
                  <a:lnTo>
                    <a:pt x="2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6" name="Google Shape;2096;p24"/>
            <p:cNvSpPr/>
            <p:nvPr/>
          </p:nvSpPr>
          <p:spPr>
            <a:xfrm>
              <a:off x="8229374" y="3065536"/>
              <a:ext cx="45094" cy="45094"/>
            </a:xfrm>
            <a:custGeom>
              <a:avLst/>
              <a:gdLst/>
              <a:ahLst/>
              <a:cxnLst/>
              <a:rect l="l" t="t" r="r" b="b"/>
              <a:pathLst>
                <a:path w="625" h="625" extrusionOk="0">
                  <a:moveTo>
                    <a:pt x="299" y="1"/>
                  </a:moveTo>
                  <a:cubicBezTo>
                    <a:pt x="136" y="1"/>
                    <a:pt x="1" y="136"/>
                    <a:pt x="1" y="326"/>
                  </a:cubicBezTo>
                  <a:cubicBezTo>
                    <a:pt x="1" y="489"/>
                    <a:pt x="136" y="625"/>
                    <a:pt x="299" y="625"/>
                  </a:cubicBezTo>
                  <a:cubicBezTo>
                    <a:pt x="462" y="625"/>
                    <a:pt x="624" y="489"/>
                    <a:pt x="597" y="326"/>
                  </a:cubicBezTo>
                  <a:cubicBezTo>
                    <a:pt x="597" y="136"/>
                    <a:pt x="462" y="1"/>
                    <a:pt x="2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7" name="Google Shape;2097;p24"/>
            <p:cNvSpPr/>
            <p:nvPr/>
          </p:nvSpPr>
          <p:spPr>
            <a:xfrm>
              <a:off x="8057440" y="3153271"/>
              <a:ext cx="89827" cy="94372"/>
            </a:xfrm>
            <a:custGeom>
              <a:avLst/>
              <a:gdLst/>
              <a:ahLst/>
              <a:cxnLst/>
              <a:rect l="l" t="t" r="r" b="b"/>
              <a:pathLst>
                <a:path w="1245" h="1308" extrusionOk="0">
                  <a:moveTo>
                    <a:pt x="209" y="0"/>
                  </a:moveTo>
                  <a:cubicBezTo>
                    <a:pt x="80" y="0"/>
                    <a:pt x="0" y="80"/>
                    <a:pt x="24" y="222"/>
                  </a:cubicBezTo>
                  <a:cubicBezTo>
                    <a:pt x="24" y="249"/>
                    <a:pt x="24" y="277"/>
                    <a:pt x="78" y="331"/>
                  </a:cubicBezTo>
                  <a:lnTo>
                    <a:pt x="1190" y="1307"/>
                  </a:lnTo>
                  <a:lnTo>
                    <a:pt x="1244" y="1199"/>
                  </a:lnTo>
                  <a:lnTo>
                    <a:pt x="268" y="5"/>
                  </a:lnTo>
                  <a:cubicBezTo>
                    <a:pt x="247" y="2"/>
                    <a:pt x="228" y="0"/>
                    <a:pt x="2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8" name="Google Shape;2098;p24"/>
            <p:cNvSpPr/>
            <p:nvPr/>
          </p:nvSpPr>
          <p:spPr>
            <a:xfrm>
              <a:off x="8133486" y="3229967"/>
              <a:ext cx="39250" cy="35281"/>
            </a:xfrm>
            <a:custGeom>
              <a:avLst/>
              <a:gdLst/>
              <a:ahLst/>
              <a:cxnLst/>
              <a:rect l="l" t="t" r="r" b="b"/>
              <a:pathLst>
                <a:path w="544" h="489" extrusionOk="0">
                  <a:moveTo>
                    <a:pt x="262" y="0"/>
                  </a:moveTo>
                  <a:cubicBezTo>
                    <a:pt x="204" y="0"/>
                    <a:pt x="150" y="27"/>
                    <a:pt x="109" y="82"/>
                  </a:cubicBezTo>
                  <a:cubicBezTo>
                    <a:pt x="1" y="163"/>
                    <a:pt x="1" y="299"/>
                    <a:pt x="109" y="407"/>
                  </a:cubicBezTo>
                  <a:cubicBezTo>
                    <a:pt x="150" y="461"/>
                    <a:pt x="204" y="488"/>
                    <a:pt x="262" y="488"/>
                  </a:cubicBezTo>
                  <a:cubicBezTo>
                    <a:pt x="319" y="488"/>
                    <a:pt x="380" y="461"/>
                    <a:pt x="435" y="407"/>
                  </a:cubicBezTo>
                  <a:cubicBezTo>
                    <a:pt x="543" y="299"/>
                    <a:pt x="543" y="163"/>
                    <a:pt x="435" y="82"/>
                  </a:cubicBezTo>
                  <a:cubicBezTo>
                    <a:pt x="380" y="27"/>
                    <a:pt x="319" y="0"/>
                    <a:pt x="2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9" name="Google Shape;2099;p24"/>
            <p:cNvSpPr/>
            <p:nvPr/>
          </p:nvSpPr>
          <p:spPr>
            <a:xfrm>
              <a:off x="7994524" y="3186027"/>
              <a:ext cx="31385" cy="159451"/>
            </a:xfrm>
            <a:custGeom>
              <a:avLst/>
              <a:gdLst/>
              <a:ahLst/>
              <a:cxnLst/>
              <a:rect l="l" t="t" r="r" b="b"/>
              <a:pathLst>
                <a:path w="435" h="2210" extrusionOk="0">
                  <a:moveTo>
                    <a:pt x="208" y="0"/>
                  </a:moveTo>
                  <a:cubicBezTo>
                    <a:pt x="148" y="0"/>
                    <a:pt x="88" y="34"/>
                    <a:pt x="28" y="94"/>
                  </a:cubicBezTo>
                  <a:cubicBezTo>
                    <a:pt x="1" y="148"/>
                    <a:pt x="1" y="175"/>
                    <a:pt x="1" y="229"/>
                  </a:cubicBezTo>
                  <a:lnTo>
                    <a:pt x="109" y="2209"/>
                  </a:lnTo>
                  <a:lnTo>
                    <a:pt x="299" y="2209"/>
                  </a:lnTo>
                  <a:lnTo>
                    <a:pt x="435" y="175"/>
                  </a:lnTo>
                  <a:cubicBezTo>
                    <a:pt x="359" y="54"/>
                    <a:pt x="283" y="0"/>
                    <a:pt x="2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0" name="Google Shape;2100;p24"/>
            <p:cNvSpPr/>
            <p:nvPr/>
          </p:nvSpPr>
          <p:spPr>
            <a:xfrm>
              <a:off x="7986732" y="3333648"/>
              <a:ext cx="43146" cy="43362"/>
            </a:xfrm>
            <a:custGeom>
              <a:avLst/>
              <a:gdLst/>
              <a:ahLst/>
              <a:cxnLst/>
              <a:rect l="l" t="t" r="r" b="b"/>
              <a:pathLst>
                <a:path w="598" h="601" extrusionOk="0">
                  <a:moveTo>
                    <a:pt x="299" y="1"/>
                  </a:moveTo>
                  <a:cubicBezTo>
                    <a:pt x="136" y="1"/>
                    <a:pt x="0" y="136"/>
                    <a:pt x="0" y="299"/>
                  </a:cubicBezTo>
                  <a:cubicBezTo>
                    <a:pt x="0" y="473"/>
                    <a:pt x="114" y="601"/>
                    <a:pt x="257" y="601"/>
                  </a:cubicBezTo>
                  <a:cubicBezTo>
                    <a:pt x="271" y="601"/>
                    <a:pt x="285" y="600"/>
                    <a:pt x="299" y="597"/>
                  </a:cubicBezTo>
                  <a:cubicBezTo>
                    <a:pt x="461" y="597"/>
                    <a:pt x="597" y="462"/>
                    <a:pt x="597" y="299"/>
                  </a:cubicBezTo>
                  <a:cubicBezTo>
                    <a:pt x="597" y="136"/>
                    <a:pt x="461" y="1"/>
                    <a:pt x="2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1" name="Google Shape;2101;p24"/>
            <p:cNvSpPr/>
            <p:nvPr/>
          </p:nvSpPr>
          <p:spPr>
            <a:xfrm>
              <a:off x="7849718" y="3163083"/>
              <a:ext cx="95599" cy="92352"/>
            </a:xfrm>
            <a:custGeom>
              <a:avLst/>
              <a:gdLst/>
              <a:ahLst/>
              <a:cxnLst/>
              <a:rect l="l" t="t" r="r" b="b"/>
              <a:pathLst>
                <a:path w="1325" h="1280" extrusionOk="0">
                  <a:moveTo>
                    <a:pt x="1133" y="1"/>
                  </a:moveTo>
                  <a:cubicBezTo>
                    <a:pt x="1118" y="1"/>
                    <a:pt x="1102" y="2"/>
                    <a:pt x="1086" y="5"/>
                  </a:cubicBezTo>
                  <a:cubicBezTo>
                    <a:pt x="1031" y="5"/>
                    <a:pt x="1004" y="5"/>
                    <a:pt x="977" y="59"/>
                  </a:cubicBezTo>
                  <a:lnTo>
                    <a:pt x="1" y="1171"/>
                  </a:lnTo>
                  <a:lnTo>
                    <a:pt x="82" y="1280"/>
                  </a:lnTo>
                  <a:lnTo>
                    <a:pt x="1275" y="249"/>
                  </a:lnTo>
                  <a:cubicBezTo>
                    <a:pt x="1324" y="103"/>
                    <a:pt x="1264" y="1"/>
                    <a:pt x="11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2" name="Google Shape;2102;p24"/>
            <p:cNvSpPr/>
            <p:nvPr/>
          </p:nvSpPr>
          <p:spPr>
            <a:xfrm>
              <a:off x="7830165" y="3239707"/>
              <a:ext cx="37229" cy="35281"/>
            </a:xfrm>
            <a:custGeom>
              <a:avLst/>
              <a:gdLst/>
              <a:ahLst/>
              <a:cxnLst/>
              <a:rect l="l" t="t" r="r" b="b"/>
              <a:pathLst>
                <a:path w="516" h="489" extrusionOk="0">
                  <a:moveTo>
                    <a:pt x="231" y="1"/>
                  </a:moveTo>
                  <a:cubicBezTo>
                    <a:pt x="170" y="1"/>
                    <a:pt x="109" y="28"/>
                    <a:pt x="55" y="82"/>
                  </a:cubicBezTo>
                  <a:cubicBezTo>
                    <a:pt x="0" y="164"/>
                    <a:pt x="0" y="299"/>
                    <a:pt x="55" y="408"/>
                  </a:cubicBezTo>
                  <a:cubicBezTo>
                    <a:pt x="109" y="462"/>
                    <a:pt x="170" y="489"/>
                    <a:pt x="231" y="489"/>
                  </a:cubicBezTo>
                  <a:cubicBezTo>
                    <a:pt x="292" y="489"/>
                    <a:pt x="353" y="462"/>
                    <a:pt x="407" y="408"/>
                  </a:cubicBezTo>
                  <a:cubicBezTo>
                    <a:pt x="516" y="299"/>
                    <a:pt x="516" y="164"/>
                    <a:pt x="407" y="82"/>
                  </a:cubicBezTo>
                  <a:cubicBezTo>
                    <a:pt x="353" y="28"/>
                    <a:pt x="292" y="1"/>
                    <a:pt x="2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3" name="Google Shape;2103;p24"/>
            <p:cNvSpPr/>
            <p:nvPr/>
          </p:nvSpPr>
          <p:spPr>
            <a:xfrm>
              <a:off x="7751882" y="3098797"/>
              <a:ext cx="160534" cy="31385"/>
            </a:xfrm>
            <a:custGeom>
              <a:avLst/>
              <a:gdLst/>
              <a:ahLst/>
              <a:cxnLst/>
              <a:rect l="l" t="t" r="r" b="b"/>
              <a:pathLst>
                <a:path w="2225" h="435" extrusionOk="0">
                  <a:moveTo>
                    <a:pt x="1953" y="1"/>
                  </a:moveTo>
                  <a:lnTo>
                    <a:pt x="0" y="136"/>
                  </a:lnTo>
                  <a:lnTo>
                    <a:pt x="0" y="299"/>
                  </a:lnTo>
                  <a:lnTo>
                    <a:pt x="2035" y="435"/>
                  </a:lnTo>
                  <a:cubicBezTo>
                    <a:pt x="2225" y="299"/>
                    <a:pt x="2225" y="164"/>
                    <a:pt x="2089" y="28"/>
                  </a:cubicBezTo>
                  <a:cubicBezTo>
                    <a:pt x="2062" y="1"/>
                    <a:pt x="2035" y="1"/>
                    <a:pt x="1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4" name="Google Shape;2104;p24"/>
            <p:cNvSpPr/>
            <p:nvPr/>
          </p:nvSpPr>
          <p:spPr>
            <a:xfrm>
              <a:off x="7716672" y="3091005"/>
              <a:ext cx="45094" cy="43146"/>
            </a:xfrm>
            <a:custGeom>
              <a:avLst/>
              <a:gdLst/>
              <a:ahLst/>
              <a:cxnLst/>
              <a:rect l="l" t="t" r="r" b="b"/>
              <a:pathLst>
                <a:path w="625" h="598" extrusionOk="0">
                  <a:moveTo>
                    <a:pt x="326" y="0"/>
                  </a:moveTo>
                  <a:cubicBezTo>
                    <a:pt x="136" y="0"/>
                    <a:pt x="0" y="136"/>
                    <a:pt x="0" y="299"/>
                  </a:cubicBezTo>
                  <a:cubicBezTo>
                    <a:pt x="0" y="461"/>
                    <a:pt x="136" y="597"/>
                    <a:pt x="326" y="597"/>
                  </a:cubicBezTo>
                  <a:cubicBezTo>
                    <a:pt x="488" y="597"/>
                    <a:pt x="624" y="461"/>
                    <a:pt x="624" y="299"/>
                  </a:cubicBezTo>
                  <a:cubicBezTo>
                    <a:pt x="624" y="136"/>
                    <a:pt x="488" y="0"/>
                    <a:pt x="3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5" name="Google Shape;2105;p24"/>
            <p:cNvSpPr/>
            <p:nvPr/>
          </p:nvSpPr>
          <p:spPr>
            <a:xfrm>
              <a:off x="7843874" y="2953990"/>
              <a:ext cx="91198" cy="93290"/>
            </a:xfrm>
            <a:custGeom>
              <a:avLst/>
              <a:gdLst/>
              <a:ahLst/>
              <a:cxnLst/>
              <a:rect l="l" t="t" r="r" b="b"/>
              <a:pathLst>
                <a:path w="1264" h="1293" extrusionOk="0">
                  <a:moveTo>
                    <a:pt x="82" y="1"/>
                  </a:moveTo>
                  <a:lnTo>
                    <a:pt x="0" y="55"/>
                  </a:lnTo>
                  <a:lnTo>
                    <a:pt x="1004" y="1276"/>
                  </a:lnTo>
                  <a:cubicBezTo>
                    <a:pt x="1038" y="1287"/>
                    <a:pt x="1069" y="1292"/>
                    <a:pt x="1098" y="1292"/>
                  </a:cubicBezTo>
                  <a:cubicBezTo>
                    <a:pt x="1205" y="1292"/>
                    <a:pt x="1264" y="1214"/>
                    <a:pt x="1221" y="1086"/>
                  </a:cubicBezTo>
                  <a:cubicBezTo>
                    <a:pt x="1221" y="1059"/>
                    <a:pt x="1221" y="1004"/>
                    <a:pt x="1194" y="977"/>
                  </a:cubicBezTo>
                  <a:lnTo>
                    <a:pt x="8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6" name="Google Shape;2106;p24"/>
            <p:cNvSpPr/>
            <p:nvPr/>
          </p:nvSpPr>
          <p:spPr>
            <a:xfrm>
              <a:off x="7820353" y="2935448"/>
              <a:ext cx="39250" cy="34271"/>
            </a:xfrm>
            <a:custGeom>
              <a:avLst/>
              <a:gdLst/>
              <a:ahLst/>
              <a:cxnLst/>
              <a:rect l="l" t="t" r="r" b="b"/>
              <a:pathLst>
                <a:path w="544" h="475" extrusionOk="0">
                  <a:moveTo>
                    <a:pt x="262" y="0"/>
                  </a:moveTo>
                  <a:cubicBezTo>
                    <a:pt x="204" y="0"/>
                    <a:pt x="150" y="14"/>
                    <a:pt x="109" y="41"/>
                  </a:cubicBezTo>
                  <a:cubicBezTo>
                    <a:pt x="1" y="149"/>
                    <a:pt x="1" y="285"/>
                    <a:pt x="109" y="393"/>
                  </a:cubicBezTo>
                  <a:cubicBezTo>
                    <a:pt x="150" y="448"/>
                    <a:pt x="204" y="475"/>
                    <a:pt x="262" y="475"/>
                  </a:cubicBezTo>
                  <a:cubicBezTo>
                    <a:pt x="319" y="475"/>
                    <a:pt x="380" y="448"/>
                    <a:pt x="435" y="393"/>
                  </a:cubicBezTo>
                  <a:cubicBezTo>
                    <a:pt x="543" y="285"/>
                    <a:pt x="543" y="149"/>
                    <a:pt x="435" y="41"/>
                  </a:cubicBezTo>
                  <a:cubicBezTo>
                    <a:pt x="380" y="14"/>
                    <a:pt x="319" y="0"/>
                    <a:pt x="2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7" name="Google Shape;2107;p24"/>
            <p:cNvSpPr/>
            <p:nvPr/>
          </p:nvSpPr>
          <p:spPr>
            <a:xfrm>
              <a:off x="7951522" y="3034006"/>
              <a:ext cx="45022" cy="45310"/>
            </a:xfrm>
            <a:custGeom>
              <a:avLst/>
              <a:gdLst/>
              <a:ahLst/>
              <a:cxnLst/>
              <a:rect l="l" t="t" r="r" b="b"/>
              <a:pathLst>
                <a:path w="624" h="628" extrusionOk="0">
                  <a:moveTo>
                    <a:pt x="361" y="1"/>
                  </a:moveTo>
                  <a:cubicBezTo>
                    <a:pt x="350" y="1"/>
                    <a:pt x="338" y="2"/>
                    <a:pt x="326" y="4"/>
                  </a:cubicBezTo>
                  <a:cubicBezTo>
                    <a:pt x="136" y="4"/>
                    <a:pt x="0" y="139"/>
                    <a:pt x="0" y="302"/>
                  </a:cubicBezTo>
                  <a:cubicBezTo>
                    <a:pt x="0" y="492"/>
                    <a:pt x="136" y="628"/>
                    <a:pt x="326" y="628"/>
                  </a:cubicBezTo>
                  <a:cubicBezTo>
                    <a:pt x="488" y="628"/>
                    <a:pt x="624" y="492"/>
                    <a:pt x="624" y="302"/>
                  </a:cubicBezTo>
                  <a:cubicBezTo>
                    <a:pt x="624" y="151"/>
                    <a:pt x="508" y="1"/>
                    <a:pt x="3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8" name="Google Shape;2108;p24"/>
            <p:cNvSpPr/>
            <p:nvPr/>
          </p:nvSpPr>
          <p:spPr>
            <a:xfrm>
              <a:off x="8016097" y="3120370"/>
              <a:ext cx="29365" cy="29437"/>
            </a:xfrm>
            <a:custGeom>
              <a:avLst/>
              <a:gdLst/>
              <a:ahLst/>
              <a:cxnLst/>
              <a:rect l="l" t="t" r="r" b="b"/>
              <a:pathLst>
                <a:path w="407" h="408" extrusionOk="0">
                  <a:moveTo>
                    <a:pt x="190" y="0"/>
                  </a:moveTo>
                  <a:cubicBezTo>
                    <a:pt x="109" y="0"/>
                    <a:pt x="0" y="82"/>
                    <a:pt x="0" y="190"/>
                  </a:cubicBezTo>
                  <a:cubicBezTo>
                    <a:pt x="0" y="299"/>
                    <a:pt x="109" y="407"/>
                    <a:pt x="190" y="407"/>
                  </a:cubicBezTo>
                  <a:cubicBezTo>
                    <a:pt x="299" y="407"/>
                    <a:pt x="407" y="299"/>
                    <a:pt x="407" y="190"/>
                  </a:cubicBezTo>
                  <a:cubicBezTo>
                    <a:pt x="407" y="54"/>
                    <a:pt x="326" y="0"/>
                    <a:pt x="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9" name="Google Shape;2109;p24"/>
            <p:cNvSpPr/>
            <p:nvPr/>
          </p:nvSpPr>
          <p:spPr>
            <a:xfrm>
              <a:off x="7945606" y="3125854"/>
              <a:ext cx="13781" cy="16089"/>
            </a:xfrm>
            <a:custGeom>
              <a:avLst/>
              <a:gdLst/>
              <a:ahLst/>
              <a:cxnLst/>
              <a:rect l="l" t="t" r="r" b="b"/>
              <a:pathLst>
                <a:path w="191" h="223" extrusionOk="0">
                  <a:moveTo>
                    <a:pt x="112" y="0"/>
                  </a:moveTo>
                  <a:cubicBezTo>
                    <a:pt x="103" y="0"/>
                    <a:pt x="93" y="2"/>
                    <a:pt x="82" y="6"/>
                  </a:cubicBezTo>
                  <a:cubicBezTo>
                    <a:pt x="55" y="6"/>
                    <a:pt x="1" y="60"/>
                    <a:pt x="1" y="114"/>
                  </a:cubicBezTo>
                  <a:cubicBezTo>
                    <a:pt x="1" y="168"/>
                    <a:pt x="28" y="223"/>
                    <a:pt x="82" y="223"/>
                  </a:cubicBezTo>
                  <a:cubicBezTo>
                    <a:pt x="136" y="223"/>
                    <a:pt x="191" y="195"/>
                    <a:pt x="191" y="114"/>
                  </a:cubicBezTo>
                  <a:cubicBezTo>
                    <a:pt x="191" y="67"/>
                    <a:pt x="170" y="0"/>
                    <a:pt x="1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0" name="Google Shape;2110;p24"/>
            <p:cNvSpPr/>
            <p:nvPr/>
          </p:nvSpPr>
          <p:spPr>
            <a:xfrm>
              <a:off x="8037598" y="3055795"/>
              <a:ext cx="13781" cy="15729"/>
            </a:xfrm>
            <a:custGeom>
              <a:avLst/>
              <a:gdLst/>
              <a:ahLst/>
              <a:cxnLst/>
              <a:rect l="l" t="t" r="r" b="b"/>
              <a:pathLst>
                <a:path w="191" h="218" extrusionOk="0">
                  <a:moveTo>
                    <a:pt x="109" y="0"/>
                  </a:moveTo>
                  <a:cubicBezTo>
                    <a:pt x="55" y="0"/>
                    <a:pt x="1" y="54"/>
                    <a:pt x="1" y="109"/>
                  </a:cubicBezTo>
                  <a:cubicBezTo>
                    <a:pt x="1" y="136"/>
                    <a:pt x="28" y="217"/>
                    <a:pt x="109" y="217"/>
                  </a:cubicBezTo>
                  <a:cubicBezTo>
                    <a:pt x="136" y="217"/>
                    <a:pt x="190" y="190"/>
                    <a:pt x="190" y="109"/>
                  </a:cubicBezTo>
                  <a:cubicBezTo>
                    <a:pt x="190" y="54"/>
                    <a:pt x="163" y="0"/>
                    <a:pt x="1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11" name="Google Shape;2111;p24"/>
          <p:cNvGrpSpPr/>
          <p:nvPr/>
        </p:nvGrpSpPr>
        <p:grpSpPr>
          <a:xfrm rot="10800000" flipH="1">
            <a:off x="166984" y="5622343"/>
            <a:ext cx="1070373" cy="1066979"/>
            <a:chOff x="7716672" y="2820944"/>
            <a:chExt cx="557796" cy="556065"/>
          </a:xfrm>
        </p:grpSpPr>
        <p:sp>
          <p:nvSpPr>
            <p:cNvPr id="2112" name="Google Shape;2112;p24"/>
            <p:cNvSpPr/>
            <p:nvPr/>
          </p:nvSpPr>
          <p:spPr>
            <a:xfrm>
              <a:off x="8008233" y="2912937"/>
              <a:ext cx="66594" cy="118903"/>
            </a:xfrm>
            <a:custGeom>
              <a:avLst/>
              <a:gdLst/>
              <a:ahLst/>
              <a:cxnLst/>
              <a:rect l="l" t="t" r="r" b="b"/>
              <a:pathLst>
                <a:path w="923" h="1648" extrusionOk="0">
                  <a:moveTo>
                    <a:pt x="814" y="0"/>
                  </a:moveTo>
                  <a:lnTo>
                    <a:pt x="1" y="1438"/>
                  </a:lnTo>
                  <a:cubicBezTo>
                    <a:pt x="21" y="1581"/>
                    <a:pt x="88" y="1647"/>
                    <a:pt x="179" y="1647"/>
                  </a:cubicBezTo>
                  <a:cubicBezTo>
                    <a:pt x="208" y="1647"/>
                    <a:pt x="239" y="1641"/>
                    <a:pt x="272" y="1628"/>
                  </a:cubicBezTo>
                  <a:cubicBezTo>
                    <a:pt x="299" y="1628"/>
                    <a:pt x="353" y="1573"/>
                    <a:pt x="353" y="1546"/>
                  </a:cubicBezTo>
                  <a:lnTo>
                    <a:pt x="923" y="54"/>
                  </a:lnTo>
                  <a:lnTo>
                    <a:pt x="81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3" name="Google Shape;2113;p24"/>
            <p:cNvSpPr/>
            <p:nvPr/>
          </p:nvSpPr>
          <p:spPr>
            <a:xfrm>
              <a:off x="8051307" y="2888766"/>
              <a:ext cx="43146" cy="36652"/>
            </a:xfrm>
            <a:custGeom>
              <a:avLst/>
              <a:gdLst/>
              <a:ahLst/>
              <a:cxnLst/>
              <a:rect l="l" t="t" r="r" b="b"/>
              <a:pathLst>
                <a:path w="598" h="508" extrusionOk="0">
                  <a:moveTo>
                    <a:pt x="290" y="0"/>
                  </a:moveTo>
                  <a:cubicBezTo>
                    <a:pt x="188" y="0"/>
                    <a:pt x="97" y="40"/>
                    <a:pt x="55" y="145"/>
                  </a:cubicBezTo>
                  <a:cubicBezTo>
                    <a:pt x="0" y="281"/>
                    <a:pt x="55" y="416"/>
                    <a:pt x="190" y="498"/>
                  </a:cubicBezTo>
                  <a:cubicBezTo>
                    <a:pt x="221" y="504"/>
                    <a:pt x="251" y="507"/>
                    <a:pt x="281" y="507"/>
                  </a:cubicBezTo>
                  <a:cubicBezTo>
                    <a:pt x="383" y="507"/>
                    <a:pt x="474" y="467"/>
                    <a:pt x="516" y="362"/>
                  </a:cubicBezTo>
                  <a:cubicBezTo>
                    <a:pt x="597" y="227"/>
                    <a:pt x="516" y="91"/>
                    <a:pt x="380" y="10"/>
                  </a:cubicBezTo>
                  <a:cubicBezTo>
                    <a:pt x="350" y="4"/>
                    <a:pt x="319" y="0"/>
                    <a:pt x="2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4" name="Google Shape;2114;p24"/>
            <p:cNvSpPr/>
            <p:nvPr/>
          </p:nvSpPr>
          <p:spPr>
            <a:xfrm>
              <a:off x="8059099" y="3032274"/>
              <a:ext cx="95960" cy="43146"/>
            </a:xfrm>
            <a:custGeom>
              <a:avLst/>
              <a:gdLst/>
              <a:ahLst/>
              <a:cxnLst/>
              <a:rect l="l" t="t" r="r" b="b"/>
              <a:pathLst>
                <a:path w="1330" h="598" extrusionOk="0">
                  <a:moveTo>
                    <a:pt x="1303" y="1"/>
                  </a:moveTo>
                  <a:lnTo>
                    <a:pt x="82" y="380"/>
                  </a:lnTo>
                  <a:cubicBezTo>
                    <a:pt x="1" y="516"/>
                    <a:pt x="1" y="570"/>
                    <a:pt x="136" y="597"/>
                  </a:cubicBezTo>
                  <a:lnTo>
                    <a:pt x="218" y="597"/>
                  </a:lnTo>
                  <a:lnTo>
                    <a:pt x="1330" y="109"/>
                  </a:lnTo>
                  <a:lnTo>
                    <a:pt x="130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5" name="Google Shape;2115;p24"/>
            <p:cNvSpPr/>
            <p:nvPr/>
          </p:nvSpPr>
          <p:spPr>
            <a:xfrm>
              <a:off x="8145247" y="3021812"/>
              <a:ext cx="29437" cy="25830"/>
            </a:xfrm>
            <a:custGeom>
              <a:avLst/>
              <a:gdLst/>
              <a:ahLst/>
              <a:cxnLst/>
              <a:rect l="l" t="t" r="r" b="b"/>
              <a:pathLst>
                <a:path w="408" h="358" extrusionOk="0">
                  <a:moveTo>
                    <a:pt x="212" y="0"/>
                  </a:moveTo>
                  <a:cubicBezTo>
                    <a:pt x="187" y="0"/>
                    <a:pt x="162" y="4"/>
                    <a:pt x="136" y="10"/>
                  </a:cubicBezTo>
                  <a:cubicBezTo>
                    <a:pt x="27" y="37"/>
                    <a:pt x="0" y="146"/>
                    <a:pt x="27" y="254"/>
                  </a:cubicBezTo>
                  <a:cubicBezTo>
                    <a:pt x="47" y="313"/>
                    <a:pt x="109" y="357"/>
                    <a:pt x="182" y="357"/>
                  </a:cubicBezTo>
                  <a:cubicBezTo>
                    <a:pt x="211" y="357"/>
                    <a:pt x="241" y="351"/>
                    <a:pt x="272" y="336"/>
                  </a:cubicBezTo>
                  <a:cubicBezTo>
                    <a:pt x="380" y="308"/>
                    <a:pt x="407" y="200"/>
                    <a:pt x="380" y="119"/>
                  </a:cubicBezTo>
                  <a:cubicBezTo>
                    <a:pt x="359" y="36"/>
                    <a:pt x="291" y="0"/>
                    <a:pt x="2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6" name="Google Shape;2116;p24"/>
            <p:cNvSpPr/>
            <p:nvPr/>
          </p:nvSpPr>
          <p:spPr>
            <a:xfrm>
              <a:off x="8063067" y="3112506"/>
              <a:ext cx="121356" cy="66594"/>
            </a:xfrm>
            <a:custGeom>
              <a:avLst/>
              <a:gdLst/>
              <a:ahLst/>
              <a:cxnLst/>
              <a:rect l="l" t="t" r="r" b="b"/>
              <a:pathLst>
                <a:path w="1682" h="923" extrusionOk="0">
                  <a:moveTo>
                    <a:pt x="217" y="1"/>
                  </a:moveTo>
                  <a:cubicBezTo>
                    <a:pt x="54" y="28"/>
                    <a:pt x="0" y="136"/>
                    <a:pt x="54" y="272"/>
                  </a:cubicBezTo>
                  <a:cubicBezTo>
                    <a:pt x="54" y="299"/>
                    <a:pt x="81" y="353"/>
                    <a:pt x="136" y="353"/>
                  </a:cubicBezTo>
                  <a:lnTo>
                    <a:pt x="1600" y="923"/>
                  </a:lnTo>
                  <a:lnTo>
                    <a:pt x="1682" y="814"/>
                  </a:lnTo>
                  <a:lnTo>
                    <a:pt x="21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7" name="Google Shape;2117;p24"/>
            <p:cNvSpPr/>
            <p:nvPr/>
          </p:nvSpPr>
          <p:spPr>
            <a:xfrm>
              <a:off x="8170644" y="3158826"/>
              <a:ext cx="39250" cy="37157"/>
            </a:xfrm>
            <a:custGeom>
              <a:avLst/>
              <a:gdLst/>
              <a:ahLst/>
              <a:cxnLst/>
              <a:rect l="l" t="t" r="r" b="b"/>
              <a:pathLst>
                <a:path w="544" h="515" extrusionOk="0">
                  <a:moveTo>
                    <a:pt x="263" y="0"/>
                  </a:moveTo>
                  <a:cubicBezTo>
                    <a:pt x="161" y="0"/>
                    <a:pt x="70" y="40"/>
                    <a:pt x="28" y="145"/>
                  </a:cubicBezTo>
                  <a:cubicBezTo>
                    <a:pt x="1" y="281"/>
                    <a:pt x="28" y="417"/>
                    <a:pt x="164" y="471"/>
                  </a:cubicBezTo>
                  <a:cubicBezTo>
                    <a:pt x="210" y="499"/>
                    <a:pt x="257" y="514"/>
                    <a:pt x="301" y="514"/>
                  </a:cubicBezTo>
                  <a:cubicBezTo>
                    <a:pt x="383" y="514"/>
                    <a:pt x="454" y="459"/>
                    <a:pt x="489" y="335"/>
                  </a:cubicBezTo>
                  <a:cubicBezTo>
                    <a:pt x="543" y="200"/>
                    <a:pt x="489" y="64"/>
                    <a:pt x="354" y="10"/>
                  </a:cubicBezTo>
                  <a:cubicBezTo>
                    <a:pt x="323" y="4"/>
                    <a:pt x="293" y="0"/>
                    <a:pt x="2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8" name="Google Shape;2118;p24"/>
            <p:cNvSpPr/>
            <p:nvPr/>
          </p:nvSpPr>
          <p:spPr>
            <a:xfrm>
              <a:off x="8019993" y="3165248"/>
              <a:ext cx="45094" cy="94084"/>
            </a:xfrm>
            <a:custGeom>
              <a:avLst/>
              <a:gdLst/>
              <a:ahLst/>
              <a:cxnLst/>
              <a:rect l="l" t="t" r="r" b="b"/>
              <a:pathLst>
                <a:path w="625" h="1304" extrusionOk="0">
                  <a:moveTo>
                    <a:pt x="107" y="1"/>
                  </a:moveTo>
                  <a:cubicBezTo>
                    <a:pt x="62" y="1"/>
                    <a:pt x="31" y="34"/>
                    <a:pt x="0" y="111"/>
                  </a:cubicBezTo>
                  <a:lnTo>
                    <a:pt x="0" y="192"/>
                  </a:lnTo>
                  <a:lnTo>
                    <a:pt x="516" y="1304"/>
                  </a:lnTo>
                  <a:lnTo>
                    <a:pt x="624" y="1277"/>
                  </a:lnTo>
                  <a:lnTo>
                    <a:pt x="245" y="56"/>
                  </a:lnTo>
                  <a:cubicBezTo>
                    <a:pt x="185" y="21"/>
                    <a:pt x="142" y="1"/>
                    <a:pt x="1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9" name="Google Shape;2119;p24"/>
            <p:cNvSpPr/>
            <p:nvPr/>
          </p:nvSpPr>
          <p:spPr>
            <a:xfrm>
              <a:off x="8045463" y="3250747"/>
              <a:ext cx="29365" cy="26912"/>
            </a:xfrm>
            <a:custGeom>
              <a:avLst/>
              <a:gdLst/>
              <a:ahLst/>
              <a:cxnLst/>
              <a:rect l="l" t="t" r="r" b="b"/>
              <a:pathLst>
                <a:path w="407" h="373" extrusionOk="0">
                  <a:moveTo>
                    <a:pt x="208" y="1"/>
                  </a:moveTo>
                  <a:cubicBezTo>
                    <a:pt x="185" y="1"/>
                    <a:pt x="161" y="4"/>
                    <a:pt x="136" y="11"/>
                  </a:cubicBezTo>
                  <a:cubicBezTo>
                    <a:pt x="27" y="65"/>
                    <a:pt x="0" y="146"/>
                    <a:pt x="27" y="255"/>
                  </a:cubicBezTo>
                  <a:cubicBezTo>
                    <a:pt x="48" y="338"/>
                    <a:pt x="132" y="373"/>
                    <a:pt x="207" y="373"/>
                  </a:cubicBezTo>
                  <a:cubicBezTo>
                    <a:pt x="230" y="373"/>
                    <a:pt x="252" y="370"/>
                    <a:pt x="271" y="363"/>
                  </a:cubicBezTo>
                  <a:cubicBezTo>
                    <a:pt x="380" y="336"/>
                    <a:pt x="407" y="227"/>
                    <a:pt x="380" y="119"/>
                  </a:cubicBezTo>
                  <a:cubicBezTo>
                    <a:pt x="338" y="36"/>
                    <a:pt x="281" y="1"/>
                    <a:pt x="2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0" name="Google Shape;2120;p24"/>
            <p:cNvSpPr/>
            <p:nvPr/>
          </p:nvSpPr>
          <p:spPr>
            <a:xfrm>
              <a:off x="7918189" y="3169793"/>
              <a:ext cx="66667" cy="118903"/>
            </a:xfrm>
            <a:custGeom>
              <a:avLst/>
              <a:gdLst/>
              <a:ahLst/>
              <a:cxnLst/>
              <a:rect l="l" t="t" r="r" b="b"/>
              <a:pathLst>
                <a:path w="924" h="1648" extrusionOk="0">
                  <a:moveTo>
                    <a:pt x="744" y="0"/>
                  </a:moveTo>
                  <a:cubicBezTo>
                    <a:pt x="716" y="0"/>
                    <a:pt x="686" y="7"/>
                    <a:pt x="652" y="20"/>
                  </a:cubicBezTo>
                  <a:cubicBezTo>
                    <a:pt x="598" y="20"/>
                    <a:pt x="571" y="48"/>
                    <a:pt x="571" y="75"/>
                  </a:cubicBezTo>
                  <a:lnTo>
                    <a:pt x="1" y="1594"/>
                  </a:lnTo>
                  <a:lnTo>
                    <a:pt x="109" y="1648"/>
                  </a:lnTo>
                  <a:lnTo>
                    <a:pt x="923" y="183"/>
                  </a:lnTo>
                  <a:cubicBezTo>
                    <a:pt x="882" y="61"/>
                    <a:pt x="827" y="0"/>
                    <a:pt x="7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1" name="Google Shape;2121;p24"/>
            <p:cNvSpPr/>
            <p:nvPr/>
          </p:nvSpPr>
          <p:spPr>
            <a:xfrm>
              <a:off x="7898636" y="3276216"/>
              <a:ext cx="39250" cy="35570"/>
            </a:xfrm>
            <a:custGeom>
              <a:avLst/>
              <a:gdLst/>
              <a:ahLst/>
              <a:cxnLst/>
              <a:rect l="l" t="t" r="r" b="b"/>
              <a:pathLst>
                <a:path w="544" h="493" extrusionOk="0">
                  <a:moveTo>
                    <a:pt x="286" y="1"/>
                  </a:moveTo>
                  <a:cubicBezTo>
                    <a:pt x="177" y="1"/>
                    <a:pt x="70" y="41"/>
                    <a:pt x="28" y="146"/>
                  </a:cubicBezTo>
                  <a:cubicBezTo>
                    <a:pt x="1" y="281"/>
                    <a:pt x="28" y="417"/>
                    <a:pt x="163" y="471"/>
                  </a:cubicBezTo>
                  <a:cubicBezTo>
                    <a:pt x="198" y="485"/>
                    <a:pt x="234" y="492"/>
                    <a:pt x="267" y="492"/>
                  </a:cubicBezTo>
                  <a:cubicBezTo>
                    <a:pt x="364" y="492"/>
                    <a:pt x="449" y="436"/>
                    <a:pt x="489" y="336"/>
                  </a:cubicBezTo>
                  <a:cubicBezTo>
                    <a:pt x="543" y="200"/>
                    <a:pt x="489" y="64"/>
                    <a:pt x="380" y="10"/>
                  </a:cubicBezTo>
                  <a:cubicBezTo>
                    <a:pt x="350" y="4"/>
                    <a:pt x="318" y="1"/>
                    <a:pt x="2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2" name="Google Shape;2122;p24"/>
            <p:cNvSpPr/>
            <p:nvPr/>
          </p:nvSpPr>
          <p:spPr>
            <a:xfrm>
              <a:off x="7837957" y="3124266"/>
              <a:ext cx="94011" cy="45094"/>
            </a:xfrm>
            <a:custGeom>
              <a:avLst/>
              <a:gdLst/>
              <a:ahLst/>
              <a:cxnLst/>
              <a:rect l="l" t="t" r="r" b="b"/>
              <a:pathLst>
                <a:path w="1303" h="625" extrusionOk="0">
                  <a:moveTo>
                    <a:pt x="1113" y="0"/>
                  </a:moveTo>
                  <a:lnTo>
                    <a:pt x="1" y="516"/>
                  </a:lnTo>
                  <a:lnTo>
                    <a:pt x="28" y="624"/>
                  </a:lnTo>
                  <a:lnTo>
                    <a:pt x="1249" y="245"/>
                  </a:lnTo>
                  <a:cubicBezTo>
                    <a:pt x="1303" y="109"/>
                    <a:pt x="1303" y="55"/>
                    <a:pt x="11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3" name="Google Shape;2123;p24"/>
            <p:cNvSpPr/>
            <p:nvPr/>
          </p:nvSpPr>
          <p:spPr>
            <a:xfrm>
              <a:off x="7818405" y="3150962"/>
              <a:ext cx="29437" cy="26912"/>
            </a:xfrm>
            <a:custGeom>
              <a:avLst/>
              <a:gdLst/>
              <a:ahLst/>
              <a:cxnLst/>
              <a:rect l="l" t="t" r="r" b="b"/>
              <a:pathLst>
                <a:path w="408" h="373" extrusionOk="0">
                  <a:moveTo>
                    <a:pt x="197" y="0"/>
                  </a:moveTo>
                  <a:cubicBezTo>
                    <a:pt x="176" y="0"/>
                    <a:pt x="155" y="4"/>
                    <a:pt x="136" y="10"/>
                  </a:cubicBezTo>
                  <a:cubicBezTo>
                    <a:pt x="28" y="92"/>
                    <a:pt x="1" y="173"/>
                    <a:pt x="28" y="254"/>
                  </a:cubicBezTo>
                  <a:cubicBezTo>
                    <a:pt x="48" y="337"/>
                    <a:pt x="117" y="373"/>
                    <a:pt x="184" y="373"/>
                  </a:cubicBezTo>
                  <a:cubicBezTo>
                    <a:pt x="205" y="373"/>
                    <a:pt x="226" y="369"/>
                    <a:pt x="245" y="363"/>
                  </a:cubicBezTo>
                  <a:cubicBezTo>
                    <a:pt x="353" y="309"/>
                    <a:pt x="407" y="227"/>
                    <a:pt x="353" y="119"/>
                  </a:cubicBezTo>
                  <a:cubicBezTo>
                    <a:pt x="333" y="36"/>
                    <a:pt x="264" y="0"/>
                    <a:pt x="1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4" name="Google Shape;2124;p24"/>
            <p:cNvSpPr/>
            <p:nvPr/>
          </p:nvSpPr>
          <p:spPr>
            <a:xfrm>
              <a:off x="7808664" y="3022534"/>
              <a:ext cx="121356" cy="66594"/>
            </a:xfrm>
            <a:custGeom>
              <a:avLst/>
              <a:gdLst/>
              <a:ahLst/>
              <a:cxnLst/>
              <a:rect l="l" t="t" r="r" b="b"/>
              <a:pathLst>
                <a:path w="1682" h="923" extrusionOk="0">
                  <a:moveTo>
                    <a:pt x="54" y="0"/>
                  </a:moveTo>
                  <a:lnTo>
                    <a:pt x="0" y="109"/>
                  </a:lnTo>
                  <a:lnTo>
                    <a:pt x="1438" y="922"/>
                  </a:lnTo>
                  <a:cubicBezTo>
                    <a:pt x="1627" y="868"/>
                    <a:pt x="1682" y="787"/>
                    <a:pt x="1627" y="651"/>
                  </a:cubicBezTo>
                  <a:cubicBezTo>
                    <a:pt x="1627" y="597"/>
                    <a:pt x="1573" y="570"/>
                    <a:pt x="1546" y="570"/>
                  </a:cubicBezTo>
                  <a:lnTo>
                    <a:pt x="5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5" name="Google Shape;2125;p24"/>
            <p:cNvSpPr/>
            <p:nvPr/>
          </p:nvSpPr>
          <p:spPr>
            <a:xfrm>
              <a:off x="7783195" y="3004207"/>
              <a:ext cx="39177" cy="36652"/>
            </a:xfrm>
            <a:custGeom>
              <a:avLst/>
              <a:gdLst/>
              <a:ahLst/>
              <a:cxnLst/>
              <a:rect l="l" t="t" r="r" b="b"/>
              <a:pathLst>
                <a:path w="543" h="508" extrusionOk="0">
                  <a:moveTo>
                    <a:pt x="286" y="0"/>
                  </a:moveTo>
                  <a:cubicBezTo>
                    <a:pt x="177" y="0"/>
                    <a:pt x="70" y="40"/>
                    <a:pt x="28" y="146"/>
                  </a:cubicBezTo>
                  <a:cubicBezTo>
                    <a:pt x="0" y="281"/>
                    <a:pt x="28" y="417"/>
                    <a:pt x="163" y="498"/>
                  </a:cubicBezTo>
                  <a:cubicBezTo>
                    <a:pt x="194" y="504"/>
                    <a:pt x="224" y="508"/>
                    <a:pt x="254" y="508"/>
                  </a:cubicBezTo>
                  <a:cubicBezTo>
                    <a:pt x="357" y="508"/>
                    <a:pt x="453" y="468"/>
                    <a:pt x="516" y="363"/>
                  </a:cubicBezTo>
                  <a:cubicBezTo>
                    <a:pt x="543" y="227"/>
                    <a:pt x="516" y="91"/>
                    <a:pt x="380" y="10"/>
                  </a:cubicBezTo>
                  <a:cubicBezTo>
                    <a:pt x="350" y="4"/>
                    <a:pt x="318" y="0"/>
                    <a:pt x="2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6" name="Google Shape;2126;p24"/>
            <p:cNvSpPr/>
            <p:nvPr/>
          </p:nvSpPr>
          <p:spPr>
            <a:xfrm>
              <a:off x="7928001" y="2942230"/>
              <a:ext cx="43146" cy="92568"/>
            </a:xfrm>
            <a:custGeom>
              <a:avLst/>
              <a:gdLst/>
              <a:ahLst/>
              <a:cxnLst/>
              <a:rect l="l" t="t" r="r" b="b"/>
              <a:pathLst>
                <a:path w="598" h="1283" extrusionOk="0">
                  <a:moveTo>
                    <a:pt x="82" y="1"/>
                  </a:moveTo>
                  <a:lnTo>
                    <a:pt x="1" y="28"/>
                  </a:lnTo>
                  <a:lnTo>
                    <a:pt x="353" y="1249"/>
                  </a:lnTo>
                  <a:cubicBezTo>
                    <a:pt x="406" y="1270"/>
                    <a:pt x="450" y="1283"/>
                    <a:pt x="486" y="1283"/>
                  </a:cubicBezTo>
                  <a:cubicBezTo>
                    <a:pt x="544" y="1283"/>
                    <a:pt x="581" y="1250"/>
                    <a:pt x="597" y="1167"/>
                  </a:cubicBezTo>
                  <a:lnTo>
                    <a:pt x="597" y="1113"/>
                  </a:lnTo>
                  <a:lnTo>
                    <a:pt x="8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7" name="Google Shape;2127;p24"/>
            <p:cNvSpPr/>
            <p:nvPr/>
          </p:nvSpPr>
          <p:spPr>
            <a:xfrm>
              <a:off x="7914293" y="2923976"/>
              <a:ext cx="31385" cy="25830"/>
            </a:xfrm>
            <a:custGeom>
              <a:avLst/>
              <a:gdLst/>
              <a:ahLst/>
              <a:cxnLst/>
              <a:rect l="l" t="t" r="r" b="b"/>
              <a:pathLst>
                <a:path w="435" h="358" extrusionOk="0">
                  <a:moveTo>
                    <a:pt x="224" y="0"/>
                  </a:moveTo>
                  <a:cubicBezTo>
                    <a:pt x="203" y="0"/>
                    <a:pt x="183" y="3"/>
                    <a:pt x="163" y="10"/>
                  </a:cubicBezTo>
                  <a:cubicBezTo>
                    <a:pt x="55" y="37"/>
                    <a:pt x="1" y="145"/>
                    <a:pt x="55" y="254"/>
                  </a:cubicBezTo>
                  <a:cubicBezTo>
                    <a:pt x="75" y="313"/>
                    <a:pt x="136" y="357"/>
                    <a:pt x="200" y="357"/>
                  </a:cubicBezTo>
                  <a:cubicBezTo>
                    <a:pt x="224" y="357"/>
                    <a:pt x="249" y="350"/>
                    <a:pt x="272" y="335"/>
                  </a:cubicBezTo>
                  <a:cubicBezTo>
                    <a:pt x="380" y="308"/>
                    <a:pt x="435" y="200"/>
                    <a:pt x="380" y="118"/>
                  </a:cubicBezTo>
                  <a:cubicBezTo>
                    <a:pt x="360" y="35"/>
                    <a:pt x="292" y="0"/>
                    <a:pt x="22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8" name="Google Shape;2128;p24"/>
            <p:cNvSpPr/>
            <p:nvPr/>
          </p:nvSpPr>
          <p:spPr>
            <a:xfrm>
              <a:off x="7861479" y="2965679"/>
              <a:ext cx="270130" cy="270202"/>
            </a:xfrm>
            <a:custGeom>
              <a:avLst/>
              <a:gdLst/>
              <a:ahLst/>
              <a:cxnLst/>
              <a:rect l="l" t="t" r="r" b="b"/>
              <a:pathLst>
                <a:path w="3744" h="3745" extrusionOk="0">
                  <a:moveTo>
                    <a:pt x="1922" y="1"/>
                  </a:moveTo>
                  <a:cubicBezTo>
                    <a:pt x="1905" y="1"/>
                    <a:pt x="1889" y="1"/>
                    <a:pt x="1872" y="1"/>
                  </a:cubicBezTo>
                  <a:cubicBezTo>
                    <a:pt x="841" y="1"/>
                    <a:pt x="0" y="815"/>
                    <a:pt x="0" y="1873"/>
                  </a:cubicBezTo>
                  <a:cubicBezTo>
                    <a:pt x="0" y="2877"/>
                    <a:pt x="814" y="3745"/>
                    <a:pt x="1872" y="3745"/>
                  </a:cubicBezTo>
                  <a:cubicBezTo>
                    <a:pt x="2875" y="3745"/>
                    <a:pt x="3743" y="2931"/>
                    <a:pt x="3743" y="1873"/>
                  </a:cubicBezTo>
                  <a:cubicBezTo>
                    <a:pt x="3743" y="832"/>
                    <a:pt x="2955" y="1"/>
                    <a:pt x="19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9" name="Google Shape;2129;p24"/>
            <p:cNvSpPr/>
            <p:nvPr/>
          </p:nvSpPr>
          <p:spPr>
            <a:xfrm>
              <a:off x="7967179" y="2856154"/>
              <a:ext cx="31385" cy="157648"/>
            </a:xfrm>
            <a:custGeom>
              <a:avLst/>
              <a:gdLst/>
              <a:ahLst/>
              <a:cxnLst/>
              <a:rect l="l" t="t" r="r" b="b"/>
              <a:pathLst>
                <a:path w="435" h="2185" extrusionOk="0">
                  <a:moveTo>
                    <a:pt x="136" y="1"/>
                  </a:moveTo>
                  <a:lnTo>
                    <a:pt x="0" y="2035"/>
                  </a:lnTo>
                  <a:cubicBezTo>
                    <a:pt x="74" y="2138"/>
                    <a:pt x="147" y="2185"/>
                    <a:pt x="221" y="2185"/>
                  </a:cubicBezTo>
                  <a:cubicBezTo>
                    <a:pt x="283" y="2185"/>
                    <a:pt x="345" y="2151"/>
                    <a:pt x="407" y="2089"/>
                  </a:cubicBezTo>
                  <a:cubicBezTo>
                    <a:pt x="434" y="2062"/>
                    <a:pt x="434" y="2035"/>
                    <a:pt x="434" y="1953"/>
                  </a:cubicBezTo>
                  <a:lnTo>
                    <a:pt x="29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0" name="Google Shape;2130;p24"/>
            <p:cNvSpPr/>
            <p:nvPr/>
          </p:nvSpPr>
          <p:spPr>
            <a:xfrm>
              <a:off x="7961263" y="2820944"/>
              <a:ext cx="45094" cy="45094"/>
            </a:xfrm>
            <a:custGeom>
              <a:avLst/>
              <a:gdLst/>
              <a:ahLst/>
              <a:cxnLst/>
              <a:rect l="l" t="t" r="r" b="b"/>
              <a:pathLst>
                <a:path w="625" h="625" extrusionOk="0">
                  <a:moveTo>
                    <a:pt x="326" y="0"/>
                  </a:moveTo>
                  <a:cubicBezTo>
                    <a:pt x="136" y="0"/>
                    <a:pt x="1" y="136"/>
                    <a:pt x="1" y="326"/>
                  </a:cubicBezTo>
                  <a:cubicBezTo>
                    <a:pt x="1" y="489"/>
                    <a:pt x="136" y="624"/>
                    <a:pt x="326" y="624"/>
                  </a:cubicBezTo>
                  <a:cubicBezTo>
                    <a:pt x="489" y="624"/>
                    <a:pt x="625" y="489"/>
                    <a:pt x="625" y="326"/>
                  </a:cubicBezTo>
                  <a:cubicBezTo>
                    <a:pt x="625" y="136"/>
                    <a:pt x="489" y="0"/>
                    <a:pt x="3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1" name="Google Shape;2131;p24"/>
            <p:cNvSpPr/>
            <p:nvPr/>
          </p:nvSpPr>
          <p:spPr>
            <a:xfrm>
              <a:off x="8047699" y="2946198"/>
              <a:ext cx="95671" cy="91053"/>
            </a:xfrm>
            <a:custGeom>
              <a:avLst/>
              <a:gdLst/>
              <a:ahLst/>
              <a:cxnLst/>
              <a:rect l="l" t="t" r="r" b="b"/>
              <a:pathLst>
                <a:path w="1326" h="1262" extrusionOk="0">
                  <a:moveTo>
                    <a:pt x="1217" y="0"/>
                  </a:moveTo>
                  <a:lnTo>
                    <a:pt x="23" y="1031"/>
                  </a:lnTo>
                  <a:cubicBezTo>
                    <a:pt x="1" y="1165"/>
                    <a:pt x="52" y="1262"/>
                    <a:pt x="162" y="1262"/>
                  </a:cubicBezTo>
                  <a:cubicBezTo>
                    <a:pt x="185" y="1262"/>
                    <a:pt x="211" y="1257"/>
                    <a:pt x="240" y="1248"/>
                  </a:cubicBezTo>
                  <a:cubicBezTo>
                    <a:pt x="267" y="1248"/>
                    <a:pt x="294" y="1248"/>
                    <a:pt x="349" y="1221"/>
                  </a:cubicBezTo>
                  <a:lnTo>
                    <a:pt x="1325" y="109"/>
                  </a:lnTo>
                  <a:lnTo>
                    <a:pt x="121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2" name="Google Shape;2132;p24"/>
            <p:cNvSpPr/>
            <p:nvPr/>
          </p:nvSpPr>
          <p:spPr>
            <a:xfrm>
              <a:off x="8123674" y="2926573"/>
              <a:ext cx="39250" cy="35353"/>
            </a:xfrm>
            <a:custGeom>
              <a:avLst/>
              <a:gdLst/>
              <a:ahLst/>
              <a:cxnLst/>
              <a:rect l="l" t="t" r="r" b="b"/>
              <a:pathLst>
                <a:path w="544" h="490" extrusionOk="0">
                  <a:moveTo>
                    <a:pt x="262" y="1"/>
                  </a:moveTo>
                  <a:cubicBezTo>
                    <a:pt x="204" y="1"/>
                    <a:pt x="150" y="28"/>
                    <a:pt x="109" y="82"/>
                  </a:cubicBezTo>
                  <a:cubicBezTo>
                    <a:pt x="1" y="164"/>
                    <a:pt x="1" y="299"/>
                    <a:pt x="109" y="408"/>
                  </a:cubicBezTo>
                  <a:cubicBezTo>
                    <a:pt x="150" y="462"/>
                    <a:pt x="204" y="489"/>
                    <a:pt x="262" y="489"/>
                  </a:cubicBezTo>
                  <a:cubicBezTo>
                    <a:pt x="320" y="489"/>
                    <a:pt x="381" y="462"/>
                    <a:pt x="435" y="408"/>
                  </a:cubicBezTo>
                  <a:cubicBezTo>
                    <a:pt x="543" y="299"/>
                    <a:pt x="543" y="164"/>
                    <a:pt x="435" y="82"/>
                  </a:cubicBezTo>
                  <a:cubicBezTo>
                    <a:pt x="381" y="28"/>
                    <a:pt x="320" y="1"/>
                    <a:pt x="2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3" name="Google Shape;2133;p24"/>
            <p:cNvSpPr/>
            <p:nvPr/>
          </p:nvSpPr>
          <p:spPr>
            <a:xfrm>
              <a:off x="8078724" y="3071452"/>
              <a:ext cx="162482" cy="31385"/>
            </a:xfrm>
            <a:custGeom>
              <a:avLst/>
              <a:gdLst/>
              <a:ahLst/>
              <a:cxnLst/>
              <a:rect l="l" t="t" r="r" b="b"/>
              <a:pathLst>
                <a:path w="2252" h="435" extrusionOk="0">
                  <a:moveTo>
                    <a:pt x="217" y="0"/>
                  </a:moveTo>
                  <a:cubicBezTo>
                    <a:pt x="0" y="136"/>
                    <a:pt x="0" y="271"/>
                    <a:pt x="136" y="407"/>
                  </a:cubicBezTo>
                  <a:cubicBezTo>
                    <a:pt x="190" y="434"/>
                    <a:pt x="217" y="434"/>
                    <a:pt x="271" y="434"/>
                  </a:cubicBezTo>
                  <a:lnTo>
                    <a:pt x="2251" y="298"/>
                  </a:lnTo>
                  <a:lnTo>
                    <a:pt x="2251" y="136"/>
                  </a:lnTo>
                  <a:lnTo>
                    <a:pt x="21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4" name="Google Shape;2134;p24"/>
            <p:cNvSpPr/>
            <p:nvPr/>
          </p:nvSpPr>
          <p:spPr>
            <a:xfrm>
              <a:off x="8229374" y="3065536"/>
              <a:ext cx="45094" cy="45094"/>
            </a:xfrm>
            <a:custGeom>
              <a:avLst/>
              <a:gdLst/>
              <a:ahLst/>
              <a:cxnLst/>
              <a:rect l="l" t="t" r="r" b="b"/>
              <a:pathLst>
                <a:path w="625" h="625" extrusionOk="0">
                  <a:moveTo>
                    <a:pt x="299" y="1"/>
                  </a:moveTo>
                  <a:cubicBezTo>
                    <a:pt x="136" y="1"/>
                    <a:pt x="1" y="136"/>
                    <a:pt x="1" y="326"/>
                  </a:cubicBezTo>
                  <a:cubicBezTo>
                    <a:pt x="1" y="489"/>
                    <a:pt x="136" y="625"/>
                    <a:pt x="299" y="625"/>
                  </a:cubicBezTo>
                  <a:cubicBezTo>
                    <a:pt x="462" y="625"/>
                    <a:pt x="624" y="489"/>
                    <a:pt x="597" y="326"/>
                  </a:cubicBezTo>
                  <a:cubicBezTo>
                    <a:pt x="597" y="136"/>
                    <a:pt x="462" y="1"/>
                    <a:pt x="2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5" name="Google Shape;2135;p24"/>
            <p:cNvSpPr/>
            <p:nvPr/>
          </p:nvSpPr>
          <p:spPr>
            <a:xfrm>
              <a:off x="8057440" y="3153271"/>
              <a:ext cx="89827" cy="94372"/>
            </a:xfrm>
            <a:custGeom>
              <a:avLst/>
              <a:gdLst/>
              <a:ahLst/>
              <a:cxnLst/>
              <a:rect l="l" t="t" r="r" b="b"/>
              <a:pathLst>
                <a:path w="1245" h="1308" extrusionOk="0">
                  <a:moveTo>
                    <a:pt x="209" y="0"/>
                  </a:moveTo>
                  <a:cubicBezTo>
                    <a:pt x="80" y="0"/>
                    <a:pt x="0" y="80"/>
                    <a:pt x="24" y="222"/>
                  </a:cubicBezTo>
                  <a:cubicBezTo>
                    <a:pt x="24" y="249"/>
                    <a:pt x="24" y="277"/>
                    <a:pt x="78" y="331"/>
                  </a:cubicBezTo>
                  <a:lnTo>
                    <a:pt x="1190" y="1307"/>
                  </a:lnTo>
                  <a:lnTo>
                    <a:pt x="1244" y="1199"/>
                  </a:lnTo>
                  <a:lnTo>
                    <a:pt x="268" y="5"/>
                  </a:lnTo>
                  <a:cubicBezTo>
                    <a:pt x="247" y="2"/>
                    <a:pt x="228" y="0"/>
                    <a:pt x="2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6" name="Google Shape;2136;p24"/>
            <p:cNvSpPr/>
            <p:nvPr/>
          </p:nvSpPr>
          <p:spPr>
            <a:xfrm>
              <a:off x="8133486" y="3229967"/>
              <a:ext cx="39250" cy="35281"/>
            </a:xfrm>
            <a:custGeom>
              <a:avLst/>
              <a:gdLst/>
              <a:ahLst/>
              <a:cxnLst/>
              <a:rect l="l" t="t" r="r" b="b"/>
              <a:pathLst>
                <a:path w="544" h="489" extrusionOk="0">
                  <a:moveTo>
                    <a:pt x="262" y="0"/>
                  </a:moveTo>
                  <a:cubicBezTo>
                    <a:pt x="204" y="0"/>
                    <a:pt x="150" y="27"/>
                    <a:pt x="109" y="82"/>
                  </a:cubicBezTo>
                  <a:cubicBezTo>
                    <a:pt x="1" y="163"/>
                    <a:pt x="1" y="299"/>
                    <a:pt x="109" y="407"/>
                  </a:cubicBezTo>
                  <a:cubicBezTo>
                    <a:pt x="150" y="461"/>
                    <a:pt x="204" y="488"/>
                    <a:pt x="262" y="488"/>
                  </a:cubicBezTo>
                  <a:cubicBezTo>
                    <a:pt x="319" y="488"/>
                    <a:pt x="380" y="461"/>
                    <a:pt x="435" y="407"/>
                  </a:cubicBezTo>
                  <a:cubicBezTo>
                    <a:pt x="543" y="299"/>
                    <a:pt x="543" y="163"/>
                    <a:pt x="435" y="82"/>
                  </a:cubicBezTo>
                  <a:cubicBezTo>
                    <a:pt x="380" y="27"/>
                    <a:pt x="319" y="0"/>
                    <a:pt x="2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7" name="Google Shape;2137;p24"/>
            <p:cNvSpPr/>
            <p:nvPr/>
          </p:nvSpPr>
          <p:spPr>
            <a:xfrm>
              <a:off x="7994524" y="3186027"/>
              <a:ext cx="31385" cy="159451"/>
            </a:xfrm>
            <a:custGeom>
              <a:avLst/>
              <a:gdLst/>
              <a:ahLst/>
              <a:cxnLst/>
              <a:rect l="l" t="t" r="r" b="b"/>
              <a:pathLst>
                <a:path w="435" h="2210" extrusionOk="0">
                  <a:moveTo>
                    <a:pt x="208" y="0"/>
                  </a:moveTo>
                  <a:cubicBezTo>
                    <a:pt x="148" y="0"/>
                    <a:pt x="88" y="34"/>
                    <a:pt x="28" y="94"/>
                  </a:cubicBezTo>
                  <a:cubicBezTo>
                    <a:pt x="1" y="148"/>
                    <a:pt x="1" y="175"/>
                    <a:pt x="1" y="229"/>
                  </a:cubicBezTo>
                  <a:lnTo>
                    <a:pt x="109" y="2209"/>
                  </a:lnTo>
                  <a:lnTo>
                    <a:pt x="299" y="2209"/>
                  </a:lnTo>
                  <a:lnTo>
                    <a:pt x="435" y="175"/>
                  </a:lnTo>
                  <a:cubicBezTo>
                    <a:pt x="359" y="54"/>
                    <a:pt x="283" y="0"/>
                    <a:pt x="2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8" name="Google Shape;2138;p24"/>
            <p:cNvSpPr/>
            <p:nvPr/>
          </p:nvSpPr>
          <p:spPr>
            <a:xfrm>
              <a:off x="7986732" y="3333648"/>
              <a:ext cx="43146" cy="43362"/>
            </a:xfrm>
            <a:custGeom>
              <a:avLst/>
              <a:gdLst/>
              <a:ahLst/>
              <a:cxnLst/>
              <a:rect l="l" t="t" r="r" b="b"/>
              <a:pathLst>
                <a:path w="598" h="601" extrusionOk="0">
                  <a:moveTo>
                    <a:pt x="299" y="1"/>
                  </a:moveTo>
                  <a:cubicBezTo>
                    <a:pt x="136" y="1"/>
                    <a:pt x="0" y="136"/>
                    <a:pt x="0" y="299"/>
                  </a:cubicBezTo>
                  <a:cubicBezTo>
                    <a:pt x="0" y="473"/>
                    <a:pt x="114" y="601"/>
                    <a:pt x="257" y="601"/>
                  </a:cubicBezTo>
                  <a:cubicBezTo>
                    <a:pt x="271" y="601"/>
                    <a:pt x="285" y="600"/>
                    <a:pt x="299" y="597"/>
                  </a:cubicBezTo>
                  <a:cubicBezTo>
                    <a:pt x="461" y="597"/>
                    <a:pt x="597" y="462"/>
                    <a:pt x="597" y="299"/>
                  </a:cubicBezTo>
                  <a:cubicBezTo>
                    <a:pt x="597" y="136"/>
                    <a:pt x="461" y="1"/>
                    <a:pt x="2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9" name="Google Shape;2139;p24"/>
            <p:cNvSpPr/>
            <p:nvPr/>
          </p:nvSpPr>
          <p:spPr>
            <a:xfrm>
              <a:off x="7849718" y="3163083"/>
              <a:ext cx="95599" cy="92352"/>
            </a:xfrm>
            <a:custGeom>
              <a:avLst/>
              <a:gdLst/>
              <a:ahLst/>
              <a:cxnLst/>
              <a:rect l="l" t="t" r="r" b="b"/>
              <a:pathLst>
                <a:path w="1325" h="1280" extrusionOk="0">
                  <a:moveTo>
                    <a:pt x="1133" y="1"/>
                  </a:moveTo>
                  <a:cubicBezTo>
                    <a:pt x="1118" y="1"/>
                    <a:pt x="1102" y="2"/>
                    <a:pt x="1086" y="5"/>
                  </a:cubicBezTo>
                  <a:cubicBezTo>
                    <a:pt x="1031" y="5"/>
                    <a:pt x="1004" y="5"/>
                    <a:pt x="977" y="59"/>
                  </a:cubicBezTo>
                  <a:lnTo>
                    <a:pt x="1" y="1171"/>
                  </a:lnTo>
                  <a:lnTo>
                    <a:pt x="82" y="1280"/>
                  </a:lnTo>
                  <a:lnTo>
                    <a:pt x="1275" y="249"/>
                  </a:lnTo>
                  <a:cubicBezTo>
                    <a:pt x="1324" y="103"/>
                    <a:pt x="1264" y="1"/>
                    <a:pt x="11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0" name="Google Shape;2140;p24"/>
            <p:cNvSpPr/>
            <p:nvPr/>
          </p:nvSpPr>
          <p:spPr>
            <a:xfrm>
              <a:off x="7830165" y="3239707"/>
              <a:ext cx="37229" cy="35281"/>
            </a:xfrm>
            <a:custGeom>
              <a:avLst/>
              <a:gdLst/>
              <a:ahLst/>
              <a:cxnLst/>
              <a:rect l="l" t="t" r="r" b="b"/>
              <a:pathLst>
                <a:path w="516" h="489" extrusionOk="0">
                  <a:moveTo>
                    <a:pt x="231" y="1"/>
                  </a:moveTo>
                  <a:cubicBezTo>
                    <a:pt x="170" y="1"/>
                    <a:pt x="109" y="28"/>
                    <a:pt x="55" y="82"/>
                  </a:cubicBezTo>
                  <a:cubicBezTo>
                    <a:pt x="0" y="164"/>
                    <a:pt x="0" y="299"/>
                    <a:pt x="55" y="408"/>
                  </a:cubicBezTo>
                  <a:cubicBezTo>
                    <a:pt x="109" y="462"/>
                    <a:pt x="170" y="489"/>
                    <a:pt x="231" y="489"/>
                  </a:cubicBezTo>
                  <a:cubicBezTo>
                    <a:pt x="292" y="489"/>
                    <a:pt x="353" y="462"/>
                    <a:pt x="407" y="408"/>
                  </a:cubicBezTo>
                  <a:cubicBezTo>
                    <a:pt x="516" y="299"/>
                    <a:pt x="516" y="164"/>
                    <a:pt x="407" y="82"/>
                  </a:cubicBezTo>
                  <a:cubicBezTo>
                    <a:pt x="353" y="28"/>
                    <a:pt x="292" y="1"/>
                    <a:pt x="2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1" name="Google Shape;2141;p24"/>
            <p:cNvSpPr/>
            <p:nvPr/>
          </p:nvSpPr>
          <p:spPr>
            <a:xfrm>
              <a:off x="7751882" y="3098797"/>
              <a:ext cx="160534" cy="31385"/>
            </a:xfrm>
            <a:custGeom>
              <a:avLst/>
              <a:gdLst/>
              <a:ahLst/>
              <a:cxnLst/>
              <a:rect l="l" t="t" r="r" b="b"/>
              <a:pathLst>
                <a:path w="2225" h="435" extrusionOk="0">
                  <a:moveTo>
                    <a:pt x="1953" y="1"/>
                  </a:moveTo>
                  <a:lnTo>
                    <a:pt x="0" y="136"/>
                  </a:lnTo>
                  <a:lnTo>
                    <a:pt x="0" y="299"/>
                  </a:lnTo>
                  <a:lnTo>
                    <a:pt x="2035" y="435"/>
                  </a:lnTo>
                  <a:cubicBezTo>
                    <a:pt x="2225" y="299"/>
                    <a:pt x="2225" y="164"/>
                    <a:pt x="2089" y="28"/>
                  </a:cubicBezTo>
                  <a:cubicBezTo>
                    <a:pt x="2062" y="1"/>
                    <a:pt x="2035" y="1"/>
                    <a:pt x="195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2" name="Google Shape;2142;p24"/>
            <p:cNvSpPr/>
            <p:nvPr/>
          </p:nvSpPr>
          <p:spPr>
            <a:xfrm>
              <a:off x="7716672" y="3091005"/>
              <a:ext cx="45094" cy="43146"/>
            </a:xfrm>
            <a:custGeom>
              <a:avLst/>
              <a:gdLst/>
              <a:ahLst/>
              <a:cxnLst/>
              <a:rect l="l" t="t" r="r" b="b"/>
              <a:pathLst>
                <a:path w="625" h="598" extrusionOk="0">
                  <a:moveTo>
                    <a:pt x="326" y="0"/>
                  </a:moveTo>
                  <a:cubicBezTo>
                    <a:pt x="136" y="0"/>
                    <a:pt x="0" y="136"/>
                    <a:pt x="0" y="299"/>
                  </a:cubicBezTo>
                  <a:cubicBezTo>
                    <a:pt x="0" y="461"/>
                    <a:pt x="136" y="597"/>
                    <a:pt x="326" y="597"/>
                  </a:cubicBezTo>
                  <a:cubicBezTo>
                    <a:pt x="488" y="597"/>
                    <a:pt x="624" y="461"/>
                    <a:pt x="624" y="299"/>
                  </a:cubicBezTo>
                  <a:cubicBezTo>
                    <a:pt x="624" y="136"/>
                    <a:pt x="488" y="0"/>
                    <a:pt x="3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3" name="Google Shape;2143;p24"/>
            <p:cNvSpPr/>
            <p:nvPr/>
          </p:nvSpPr>
          <p:spPr>
            <a:xfrm>
              <a:off x="7843874" y="2953990"/>
              <a:ext cx="91198" cy="93290"/>
            </a:xfrm>
            <a:custGeom>
              <a:avLst/>
              <a:gdLst/>
              <a:ahLst/>
              <a:cxnLst/>
              <a:rect l="l" t="t" r="r" b="b"/>
              <a:pathLst>
                <a:path w="1264" h="1293" extrusionOk="0">
                  <a:moveTo>
                    <a:pt x="82" y="1"/>
                  </a:moveTo>
                  <a:lnTo>
                    <a:pt x="0" y="55"/>
                  </a:lnTo>
                  <a:lnTo>
                    <a:pt x="1004" y="1276"/>
                  </a:lnTo>
                  <a:cubicBezTo>
                    <a:pt x="1038" y="1287"/>
                    <a:pt x="1069" y="1292"/>
                    <a:pt x="1098" y="1292"/>
                  </a:cubicBezTo>
                  <a:cubicBezTo>
                    <a:pt x="1205" y="1292"/>
                    <a:pt x="1264" y="1214"/>
                    <a:pt x="1221" y="1086"/>
                  </a:cubicBezTo>
                  <a:cubicBezTo>
                    <a:pt x="1221" y="1059"/>
                    <a:pt x="1221" y="1004"/>
                    <a:pt x="1194" y="977"/>
                  </a:cubicBezTo>
                  <a:lnTo>
                    <a:pt x="8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4" name="Google Shape;2144;p24"/>
            <p:cNvSpPr/>
            <p:nvPr/>
          </p:nvSpPr>
          <p:spPr>
            <a:xfrm>
              <a:off x="7820353" y="2935448"/>
              <a:ext cx="39250" cy="34271"/>
            </a:xfrm>
            <a:custGeom>
              <a:avLst/>
              <a:gdLst/>
              <a:ahLst/>
              <a:cxnLst/>
              <a:rect l="l" t="t" r="r" b="b"/>
              <a:pathLst>
                <a:path w="544" h="475" extrusionOk="0">
                  <a:moveTo>
                    <a:pt x="262" y="0"/>
                  </a:moveTo>
                  <a:cubicBezTo>
                    <a:pt x="204" y="0"/>
                    <a:pt x="150" y="14"/>
                    <a:pt x="109" y="41"/>
                  </a:cubicBezTo>
                  <a:cubicBezTo>
                    <a:pt x="1" y="149"/>
                    <a:pt x="1" y="285"/>
                    <a:pt x="109" y="393"/>
                  </a:cubicBezTo>
                  <a:cubicBezTo>
                    <a:pt x="150" y="448"/>
                    <a:pt x="204" y="475"/>
                    <a:pt x="262" y="475"/>
                  </a:cubicBezTo>
                  <a:cubicBezTo>
                    <a:pt x="319" y="475"/>
                    <a:pt x="380" y="448"/>
                    <a:pt x="435" y="393"/>
                  </a:cubicBezTo>
                  <a:cubicBezTo>
                    <a:pt x="543" y="285"/>
                    <a:pt x="543" y="149"/>
                    <a:pt x="435" y="41"/>
                  </a:cubicBezTo>
                  <a:cubicBezTo>
                    <a:pt x="380" y="14"/>
                    <a:pt x="319" y="0"/>
                    <a:pt x="2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5" name="Google Shape;2145;p24"/>
            <p:cNvSpPr/>
            <p:nvPr/>
          </p:nvSpPr>
          <p:spPr>
            <a:xfrm>
              <a:off x="7951522" y="3034006"/>
              <a:ext cx="45022" cy="45310"/>
            </a:xfrm>
            <a:custGeom>
              <a:avLst/>
              <a:gdLst/>
              <a:ahLst/>
              <a:cxnLst/>
              <a:rect l="l" t="t" r="r" b="b"/>
              <a:pathLst>
                <a:path w="624" h="628" extrusionOk="0">
                  <a:moveTo>
                    <a:pt x="361" y="1"/>
                  </a:moveTo>
                  <a:cubicBezTo>
                    <a:pt x="350" y="1"/>
                    <a:pt x="338" y="2"/>
                    <a:pt x="326" y="4"/>
                  </a:cubicBezTo>
                  <a:cubicBezTo>
                    <a:pt x="136" y="4"/>
                    <a:pt x="0" y="139"/>
                    <a:pt x="0" y="302"/>
                  </a:cubicBezTo>
                  <a:cubicBezTo>
                    <a:pt x="0" y="492"/>
                    <a:pt x="136" y="628"/>
                    <a:pt x="326" y="628"/>
                  </a:cubicBezTo>
                  <a:cubicBezTo>
                    <a:pt x="488" y="628"/>
                    <a:pt x="624" y="492"/>
                    <a:pt x="624" y="302"/>
                  </a:cubicBezTo>
                  <a:cubicBezTo>
                    <a:pt x="624" y="151"/>
                    <a:pt x="508" y="1"/>
                    <a:pt x="3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6" name="Google Shape;2146;p24"/>
            <p:cNvSpPr/>
            <p:nvPr/>
          </p:nvSpPr>
          <p:spPr>
            <a:xfrm>
              <a:off x="8016097" y="3120370"/>
              <a:ext cx="29365" cy="29437"/>
            </a:xfrm>
            <a:custGeom>
              <a:avLst/>
              <a:gdLst/>
              <a:ahLst/>
              <a:cxnLst/>
              <a:rect l="l" t="t" r="r" b="b"/>
              <a:pathLst>
                <a:path w="407" h="408" extrusionOk="0">
                  <a:moveTo>
                    <a:pt x="190" y="0"/>
                  </a:moveTo>
                  <a:cubicBezTo>
                    <a:pt x="109" y="0"/>
                    <a:pt x="0" y="82"/>
                    <a:pt x="0" y="190"/>
                  </a:cubicBezTo>
                  <a:cubicBezTo>
                    <a:pt x="0" y="299"/>
                    <a:pt x="109" y="407"/>
                    <a:pt x="190" y="407"/>
                  </a:cubicBezTo>
                  <a:cubicBezTo>
                    <a:pt x="299" y="407"/>
                    <a:pt x="407" y="299"/>
                    <a:pt x="407" y="190"/>
                  </a:cubicBezTo>
                  <a:cubicBezTo>
                    <a:pt x="407" y="54"/>
                    <a:pt x="326" y="0"/>
                    <a:pt x="1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7" name="Google Shape;2147;p24"/>
            <p:cNvSpPr/>
            <p:nvPr/>
          </p:nvSpPr>
          <p:spPr>
            <a:xfrm>
              <a:off x="7945606" y="3125854"/>
              <a:ext cx="13781" cy="16089"/>
            </a:xfrm>
            <a:custGeom>
              <a:avLst/>
              <a:gdLst/>
              <a:ahLst/>
              <a:cxnLst/>
              <a:rect l="l" t="t" r="r" b="b"/>
              <a:pathLst>
                <a:path w="191" h="223" extrusionOk="0">
                  <a:moveTo>
                    <a:pt x="112" y="0"/>
                  </a:moveTo>
                  <a:cubicBezTo>
                    <a:pt x="103" y="0"/>
                    <a:pt x="93" y="2"/>
                    <a:pt x="82" y="6"/>
                  </a:cubicBezTo>
                  <a:cubicBezTo>
                    <a:pt x="55" y="6"/>
                    <a:pt x="1" y="60"/>
                    <a:pt x="1" y="114"/>
                  </a:cubicBezTo>
                  <a:cubicBezTo>
                    <a:pt x="1" y="168"/>
                    <a:pt x="28" y="223"/>
                    <a:pt x="82" y="223"/>
                  </a:cubicBezTo>
                  <a:cubicBezTo>
                    <a:pt x="136" y="223"/>
                    <a:pt x="191" y="195"/>
                    <a:pt x="191" y="114"/>
                  </a:cubicBezTo>
                  <a:cubicBezTo>
                    <a:pt x="191" y="67"/>
                    <a:pt x="170" y="0"/>
                    <a:pt x="1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8" name="Google Shape;2148;p24"/>
            <p:cNvSpPr/>
            <p:nvPr/>
          </p:nvSpPr>
          <p:spPr>
            <a:xfrm>
              <a:off x="8037598" y="3055795"/>
              <a:ext cx="13781" cy="15729"/>
            </a:xfrm>
            <a:custGeom>
              <a:avLst/>
              <a:gdLst/>
              <a:ahLst/>
              <a:cxnLst/>
              <a:rect l="l" t="t" r="r" b="b"/>
              <a:pathLst>
                <a:path w="191" h="218" extrusionOk="0">
                  <a:moveTo>
                    <a:pt x="109" y="0"/>
                  </a:moveTo>
                  <a:cubicBezTo>
                    <a:pt x="55" y="0"/>
                    <a:pt x="1" y="54"/>
                    <a:pt x="1" y="109"/>
                  </a:cubicBezTo>
                  <a:cubicBezTo>
                    <a:pt x="1" y="136"/>
                    <a:pt x="28" y="217"/>
                    <a:pt x="109" y="217"/>
                  </a:cubicBezTo>
                  <a:cubicBezTo>
                    <a:pt x="136" y="217"/>
                    <a:pt x="190" y="190"/>
                    <a:pt x="190" y="109"/>
                  </a:cubicBezTo>
                  <a:cubicBezTo>
                    <a:pt x="190" y="54"/>
                    <a:pt x="163" y="0"/>
                    <a:pt x="1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49" name="Google Shape;2149;p24"/>
          <p:cNvSpPr txBox="1">
            <a:spLocks noGrp="1"/>
          </p:cNvSpPr>
          <p:nvPr>
            <p:ph type="subTitle" idx="1"/>
          </p:nvPr>
        </p:nvSpPr>
        <p:spPr>
          <a:xfrm>
            <a:off x="687825" y="1531200"/>
            <a:ext cx="5262000" cy="3795600"/>
          </a:xfrm>
          <a:prstGeom prst="rect">
            <a:avLst/>
          </a:prstGeom>
        </p:spPr>
        <p:txBody>
          <a:bodyPr spcFirstLastPara="1" wrap="square" lIns="91425" tIns="91425" rIns="91425" bIns="91425" anchor="t" anchorCtr="0">
            <a:noAutofit/>
          </a:bodyPr>
          <a:lstStyle>
            <a:lvl1pPr lvl="0">
              <a:lnSpc>
                <a:spcPct val="115000"/>
              </a:lnSpc>
              <a:spcBef>
                <a:spcPts val="0"/>
              </a:spcBef>
              <a:spcAft>
                <a:spcPts val="0"/>
              </a:spcAft>
              <a:buSzPts val="1600"/>
              <a:buChar char="●"/>
              <a:defRPr/>
            </a:lvl1pPr>
            <a:lvl2pPr lvl="1">
              <a:spcBef>
                <a:spcPts val="2133"/>
              </a:spcBef>
              <a:spcAft>
                <a:spcPts val="0"/>
              </a:spcAft>
              <a:buSzPts val="1600"/>
              <a:buChar char="○"/>
              <a:defRPr/>
            </a:lvl2pPr>
            <a:lvl3pPr lvl="2">
              <a:spcBef>
                <a:spcPts val="2133"/>
              </a:spcBef>
              <a:spcAft>
                <a:spcPts val="0"/>
              </a:spcAft>
              <a:buSzPts val="1600"/>
              <a:buChar char="■"/>
              <a:defRPr/>
            </a:lvl3pPr>
            <a:lvl4pPr lvl="3">
              <a:spcBef>
                <a:spcPts val="2133"/>
              </a:spcBef>
              <a:spcAft>
                <a:spcPts val="0"/>
              </a:spcAft>
              <a:buSzPts val="1600"/>
              <a:buChar char="●"/>
              <a:defRPr/>
            </a:lvl4pPr>
            <a:lvl5pPr lvl="4">
              <a:spcBef>
                <a:spcPts val="2133"/>
              </a:spcBef>
              <a:spcAft>
                <a:spcPts val="0"/>
              </a:spcAft>
              <a:buSzPts val="1600"/>
              <a:buChar char="○"/>
              <a:defRPr/>
            </a:lvl5pPr>
            <a:lvl6pPr lvl="5">
              <a:spcBef>
                <a:spcPts val="2133"/>
              </a:spcBef>
              <a:spcAft>
                <a:spcPts val="0"/>
              </a:spcAft>
              <a:buSzPts val="1600"/>
              <a:buChar char="■"/>
              <a:defRPr/>
            </a:lvl6pPr>
            <a:lvl7pPr lvl="6">
              <a:spcBef>
                <a:spcPts val="2133"/>
              </a:spcBef>
              <a:spcAft>
                <a:spcPts val="0"/>
              </a:spcAft>
              <a:buSzPts val="1600"/>
              <a:buChar char="●"/>
              <a:defRPr/>
            </a:lvl7pPr>
            <a:lvl8pPr lvl="7">
              <a:spcBef>
                <a:spcPts val="2133"/>
              </a:spcBef>
              <a:spcAft>
                <a:spcPts val="0"/>
              </a:spcAft>
              <a:buSzPts val="1600"/>
              <a:buChar char="○"/>
              <a:defRPr/>
            </a:lvl8pPr>
            <a:lvl9pPr lvl="8">
              <a:spcBef>
                <a:spcPts val="2133"/>
              </a:spcBef>
              <a:spcAft>
                <a:spcPts val="2133"/>
              </a:spcAft>
              <a:buSzPts val="1600"/>
              <a:buChar char="■"/>
              <a:defRPr/>
            </a:lvl9pPr>
          </a:lstStyle>
          <a:p>
            <a:r>
              <a:rPr lang="en-US"/>
              <a:t>Click to edit Master subtitle style</a:t>
            </a:r>
            <a:endParaRPr/>
          </a:p>
        </p:txBody>
      </p:sp>
      <p:sp>
        <p:nvSpPr>
          <p:cNvPr id="2150" name="Google Shape;2150;p24"/>
          <p:cNvSpPr txBox="1">
            <a:spLocks noGrp="1"/>
          </p:cNvSpPr>
          <p:nvPr>
            <p:ph type="subTitle" idx="2"/>
          </p:nvPr>
        </p:nvSpPr>
        <p:spPr>
          <a:xfrm>
            <a:off x="6242175" y="1531200"/>
            <a:ext cx="5262000" cy="3795600"/>
          </a:xfrm>
          <a:prstGeom prst="rect">
            <a:avLst/>
          </a:prstGeom>
        </p:spPr>
        <p:txBody>
          <a:bodyPr spcFirstLastPara="1" wrap="square" lIns="91425" tIns="91425" rIns="91425" bIns="91425" anchor="t" anchorCtr="0">
            <a:noAutofit/>
          </a:bodyPr>
          <a:lstStyle>
            <a:lvl1pPr lvl="0">
              <a:lnSpc>
                <a:spcPct val="115000"/>
              </a:lnSpc>
              <a:spcBef>
                <a:spcPts val="0"/>
              </a:spcBef>
              <a:spcAft>
                <a:spcPts val="0"/>
              </a:spcAft>
              <a:buSzPts val="1600"/>
              <a:buChar char="●"/>
              <a:defRPr/>
            </a:lvl1pPr>
            <a:lvl2pPr lvl="1">
              <a:spcBef>
                <a:spcPts val="2133"/>
              </a:spcBef>
              <a:spcAft>
                <a:spcPts val="0"/>
              </a:spcAft>
              <a:buSzPts val="1600"/>
              <a:buChar char="○"/>
              <a:defRPr/>
            </a:lvl2pPr>
            <a:lvl3pPr lvl="2">
              <a:spcBef>
                <a:spcPts val="2133"/>
              </a:spcBef>
              <a:spcAft>
                <a:spcPts val="0"/>
              </a:spcAft>
              <a:buSzPts val="1600"/>
              <a:buChar char="■"/>
              <a:defRPr/>
            </a:lvl3pPr>
            <a:lvl4pPr lvl="3">
              <a:spcBef>
                <a:spcPts val="2133"/>
              </a:spcBef>
              <a:spcAft>
                <a:spcPts val="0"/>
              </a:spcAft>
              <a:buSzPts val="1600"/>
              <a:buChar char="●"/>
              <a:defRPr/>
            </a:lvl4pPr>
            <a:lvl5pPr lvl="4">
              <a:spcBef>
                <a:spcPts val="2133"/>
              </a:spcBef>
              <a:spcAft>
                <a:spcPts val="0"/>
              </a:spcAft>
              <a:buSzPts val="1600"/>
              <a:buChar char="○"/>
              <a:defRPr/>
            </a:lvl5pPr>
            <a:lvl6pPr lvl="5">
              <a:spcBef>
                <a:spcPts val="2133"/>
              </a:spcBef>
              <a:spcAft>
                <a:spcPts val="0"/>
              </a:spcAft>
              <a:buSzPts val="1600"/>
              <a:buChar char="■"/>
              <a:defRPr/>
            </a:lvl6pPr>
            <a:lvl7pPr lvl="6">
              <a:spcBef>
                <a:spcPts val="2133"/>
              </a:spcBef>
              <a:spcAft>
                <a:spcPts val="0"/>
              </a:spcAft>
              <a:buSzPts val="1600"/>
              <a:buChar char="●"/>
              <a:defRPr/>
            </a:lvl7pPr>
            <a:lvl8pPr lvl="7">
              <a:spcBef>
                <a:spcPts val="2133"/>
              </a:spcBef>
              <a:spcAft>
                <a:spcPts val="0"/>
              </a:spcAft>
              <a:buSzPts val="1600"/>
              <a:buChar char="○"/>
              <a:defRPr/>
            </a:lvl8pPr>
            <a:lvl9pPr lvl="8">
              <a:spcBef>
                <a:spcPts val="2133"/>
              </a:spcBef>
              <a:spcAft>
                <a:spcPts val="2133"/>
              </a:spcAft>
              <a:buSzPts val="1600"/>
              <a:buChar char="■"/>
              <a:defRPr/>
            </a:lvl9pPr>
          </a:lstStyle>
          <a:p>
            <a:r>
              <a:rPr lang="en-US"/>
              <a:t>Click to edit Master subtitle style</a:t>
            </a:r>
            <a:endParaRPr/>
          </a:p>
        </p:txBody>
      </p:sp>
    </p:spTree>
    <p:extLst>
      <p:ext uri="{BB962C8B-B14F-4D97-AF65-F5344CB8AC3E}">
        <p14:creationId xmlns:p14="http://schemas.microsoft.com/office/powerpoint/2010/main" val="26603500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2151"/>
        <p:cNvGrpSpPr/>
        <p:nvPr/>
      </p:nvGrpSpPr>
      <p:grpSpPr>
        <a:xfrm>
          <a:off x="0" y="0"/>
          <a:ext cx="0" cy="0"/>
          <a:chOff x="0" y="0"/>
          <a:chExt cx="0" cy="0"/>
        </a:xfrm>
      </p:grpSpPr>
      <p:grpSp>
        <p:nvGrpSpPr>
          <p:cNvPr id="2152" name="Google Shape;2152;p25"/>
          <p:cNvGrpSpPr/>
          <p:nvPr/>
        </p:nvGrpSpPr>
        <p:grpSpPr>
          <a:xfrm rot="5400000">
            <a:off x="-3630063" y="-330199"/>
            <a:ext cx="7720972" cy="7722108"/>
            <a:chOff x="-1523966" y="1"/>
            <a:chExt cx="5143200" cy="5143500"/>
          </a:xfrm>
        </p:grpSpPr>
        <p:sp>
          <p:nvSpPr>
            <p:cNvPr id="2153" name="Google Shape;2153;p25"/>
            <p:cNvSpPr/>
            <p:nvPr/>
          </p:nvSpPr>
          <p:spPr>
            <a:xfrm flipH="1">
              <a:off x="-1523966" y="1"/>
              <a:ext cx="5143200" cy="51435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4" name="Google Shape;2154;p25"/>
            <p:cNvSpPr/>
            <p:nvPr/>
          </p:nvSpPr>
          <p:spPr>
            <a:xfrm flipH="1">
              <a:off x="-619166" y="452387"/>
              <a:ext cx="4238400" cy="4238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55" name="Google Shape;2155;p25"/>
          <p:cNvGrpSpPr/>
          <p:nvPr/>
        </p:nvGrpSpPr>
        <p:grpSpPr>
          <a:xfrm rot="5400000">
            <a:off x="8101093" y="-330199"/>
            <a:ext cx="7720972" cy="7722108"/>
            <a:chOff x="5943634" y="1"/>
            <a:chExt cx="5143200" cy="5143500"/>
          </a:xfrm>
        </p:grpSpPr>
        <p:sp>
          <p:nvSpPr>
            <p:cNvPr id="2156" name="Google Shape;2156;p25"/>
            <p:cNvSpPr/>
            <p:nvPr/>
          </p:nvSpPr>
          <p:spPr>
            <a:xfrm>
              <a:off x="5943634" y="1"/>
              <a:ext cx="5143200" cy="51435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7" name="Google Shape;2157;p25"/>
            <p:cNvSpPr/>
            <p:nvPr/>
          </p:nvSpPr>
          <p:spPr>
            <a:xfrm>
              <a:off x="5943634" y="452387"/>
              <a:ext cx="4238400" cy="4238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58" name="Google Shape;2158;p25"/>
          <p:cNvSpPr txBox="1">
            <a:spLocks noGrp="1"/>
          </p:cNvSpPr>
          <p:nvPr>
            <p:ph type="title"/>
          </p:nvPr>
        </p:nvSpPr>
        <p:spPr>
          <a:xfrm>
            <a:off x="3654600" y="773600"/>
            <a:ext cx="4882800" cy="100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60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r>
              <a:rPr lang="en-US"/>
              <a:t>Click to edit Master title style</a:t>
            </a:r>
            <a:endParaRPr/>
          </a:p>
        </p:txBody>
      </p:sp>
      <p:sp>
        <p:nvSpPr>
          <p:cNvPr id="2159" name="Google Shape;2159;p25"/>
          <p:cNvSpPr txBox="1"/>
          <p:nvPr/>
        </p:nvSpPr>
        <p:spPr>
          <a:xfrm>
            <a:off x="4003217" y="4358333"/>
            <a:ext cx="4185600" cy="1265600"/>
          </a:xfrm>
          <a:prstGeom prst="rect">
            <a:avLst/>
          </a:prstGeom>
          <a:no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 sz="2400">
                <a:solidFill>
                  <a:schemeClr val="dk2"/>
                </a:solidFill>
                <a:latin typeface="Nunito"/>
                <a:ea typeface="Nunito"/>
                <a:cs typeface="Nunito"/>
                <a:sym typeface="Nunito"/>
              </a:rPr>
              <a:t>CREDITS: This presentation template was created by </a:t>
            </a:r>
            <a:r>
              <a:rPr lang="en" sz="2400" b="1">
                <a:solidFill>
                  <a:schemeClr val="dk2"/>
                </a:solidFill>
                <a:latin typeface="Nunito"/>
                <a:ea typeface="Nunito"/>
                <a:cs typeface="Nunito"/>
                <a:sym typeface="Nunito"/>
              </a:rPr>
              <a:t>Slidesgo</a:t>
            </a:r>
            <a:r>
              <a:rPr lang="en" sz="2400">
                <a:solidFill>
                  <a:schemeClr val="dk2"/>
                </a:solidFill>
                <a:latin typeface="Nunito"/>
                <a:ea typeface="Nunito"/>
                <a:cs typeface="Nunito"/>
                <a:sym typeface="Nunito"/>
              </a:rPr>
              <a:t>, including icons by </a:t>
            </a:r>
            <a:r>
              <a:rPr lang="en" sz="2400" b="1">
                <a:solidFill>
                  <a:schemeClr val="dk2"/>
                </a:solidFill>
                <a:latin typeface="Nunito"/>
                <a:ea typeface="Nunito"/>
                <a:cs typeface="Nunito"/>
                <a:sym typeface="Nunito"/>
              </a:rPr>
              <a:t>Flaticon</a:t>
            </a:r>
            <a:r>
              <a:rPr lang="en" sz="2400">
                <a:solidFill>
                  <a:schemeClr val="dk2"/>
                </a:solidFill>
                <a:latin typeface="Nunito"/>
                <a:ea typeface="Nunito"/>
                <a:cs typeface="Nunito"/>
                <a:sym typeface="Nunito"/>
              </a:rPr>
              <a:t>, and infographics &amp; images by </a:t>
            </a:r>
            <a:r>
              <a:rPr lang="en" sz="2400" b="1">
                <a:solidFill>
                  <a:schemeClr val="dk2"/>
                </a:solidFill>
                <a:latin typeface="Nunito"/>
                <a:ea typeface="Nunito"/>
                <a:cs typeface="Nunito"/>
                <a:sym typeface="Nunito"/>
              </a:rPr>
              <a:t>Freepik</a:t>
            </a:r>
            <a:endParaRPr sz="2400" b="1">
              <a:solidFill>
                <a:schemeClr val="dk2"/>
              </a:solidFill>
              <a:latin typeface="Nunito"/>
              <a:ea typeface="Nunito"/>
              <a:cs typeface="Nunito"/>
              <a:sym typeface="Nunito"/>
            </a:endParaRPr>
          </a:p>
        </p:txBody>
      </p:sp>
      <p:grpSp>
        <p:nvGrpSpPr>
          <p:cNvPr id="2160" name="Google Shape;2160;p25"/>
          <p:cNvGrpSpPr/>
          <p:nvPr/>
        </p:nvGrpSpPr>
        <p:grpSpPr>
          <a:xfrm rot="10800000">
            <a:off x="1093269" y="2793423"/>
            <a:ext cx="1275196" cy="1271165"/>
            <a:chOff x="7716672" y="2820944"/>
            <a:chExt cx="557796" cy="556065"/>
          </a:xfrm>
        </p:grpSpPr>
        <p:sp>
          <p:nvSpPr>
            <p:cNvPr id="2161" name="Google Shape;2161;p25"/>
            <p:cNvSpPr/>
            <p:nvPr/>
          </p:nvSpPr>
          <p:spPr>
            <a:xfrm>
              <a:off x="8008233" y="2912937"/>
              <a:ext cx="66594" cy="118903"/>
            </a:xfrm>
            <a:custGeom>
              <a:avLst/>
              <a:gdLst/>
              <a:ahLst/>
              <a:cxnLst/>
              <a:rect l="l" t="t" r="r" b="b"/>
              <a:pathLst>
                <a:path w="923" h="1648" extrusionOk="0">
                  <a:moveTo>
                    <a:pt x="814" y="0"/>
                  </a:moveTo>
                  <a:lnTo>
                    <a:pt x="1" y="1438"/>
                  </a:lnTo>
                  <a:cubicBezTo>
                    <a:pt x="21" y="1581"/>
                    <a:pt x="88" y="1647"/>
                    <a:pt x="179" y="1647"/>
                  </a:cubicBezTo>
                  <a:cubicBezTo>
                    <a:pt x="208" y="1647"/>
                    <a:pt x="239" y="1641"/>
                    <a:pt x="272" y="1628"/>
                  </a:cubicBezTo>
                  <a:cubicBezTo>
                    <a:pt x="299" y="1628"/>
                    <a:pt x="353" y="1573"/>
                    <a:pt x="353" y="1546"/>
                  </a:cubicBezTo>
                  <a:lnTo>
                    <a:pt x="923" y="54"/>
                  </a:lnTo>
                  <a:lnTo>
                    <a:pt x="81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2" name="Google Shape;2162;p25"/>
            <p:cNvSpPr/>
            <p:nvPr/>
          </p:nvSpPr>
          <p:spPr>
            <a:xfrm>
              <a:off x="8051307" y="2888766"/>
              <a:ext cx="43146" cy="36652"/>
            </a:xfrm>
            <a:custGeom>
              <a:avLst/>
              <a:gdLst/>
              <a:ahLst/>
              <a:cxnLst/>
              <a:rect l="l" t="t" r="r" b="b"/>
              <a:pathLst>
                <a:path w="598" h="508" extrusionOk="0">
                  <a:moveTo>
                    <a:pt x="290" y="0"/>
                  </a:moveTo>
                  <a:cubicBezTo>
                    <a:pt x="188" y="0"/>
                    <a:pt x="97" y="40"/>
                    <a:pt x="55" y="145"/>
                  </a:cubicBezTo>
                  <a:cubicBezTo>
                    <a:pt x="0" y="281"/>
                    <a:pt x="55" y="416"/>
                    <a:pt x="190" y="498"/>
                  </a:cubicBezTo>
                  <a:cubicBezTo>
                    <a:pt x="221" y="504"/>
                    <a:pt x="251" y="507"/>
                    <a:pt x="281" y="507"/>
                  </a:cubicBezTo>
                  <a:cubicBezTo>
                    <a:pt x="383" y="507"/>
                    <a:pt x="474" y="467"/>
                    <a:pt x="516" y="362"/>
                  </a:cubicBezTo>
                  <a:cubicBezTo>
                    <a:pt x="597" y="227"/>
                    <a:pt x="516" y="91"/>
                    <a:pt x="380" y="10"/>
                  </a:cubicBezTo>
                  <a:cubicBezTo>
                    <a:pt x="350" y="4"/>
                    <a:pt x="319" y="0"/>
                    <a:pt x="2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3" name="Google Shape;2163;p25"/>
            <p:cNvSpPr/>
            <p:nvPr/>
          </p:nvSpPr>
          <p:spPr>
            <a:xfrm>
              <a:off x="8059099" y="3032274"/>
              <a:ext cx="95960" cy="43146"/>
            </a:xfrm>
            <a:custGeom>
              <a:avLst/>
              <a:gdLst/>
              <a:ahLst/>
              <a:cxnLst/>
              <a:rect l="l" t="t" r="r" b="b"/>
              <a:pathLst>
                <a:path w="1330" h="598" extrusionOk="0">
                  <a:moveTo>
                    <a:pt x="1303" y="1"/>
                  </a:moveTo>
                  <a:lnTo>
                    <a:pt x="82" y="380"/>
                  </a:lnTo>
                  <a:cubicBezTo>
                    <a:pt x="1" y="516"/>
                    <a:pt x="1" y="570"/>
                    <a:pt x="136" y="597"/>
                  </a:cubicBezTo>
                  <a:lnTo>
                    <a:pt x="218" y="597"/>
                  </a:lnTo>
                  <a:lnTo>
                    <a:pt x="1330" y="109"/>
                  </a:lnTo>
                  <a:lnTo>
                    <a:pt x="130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4" name="Google Shape;2164;p25"/>
            <p:cNvSpPr/>
            <p:nvPr/>
          </p:nvSpPr>
          <p:spPr>
            <a:xfrm>
              <a:off x="8145247" y="3021812"/>
              <a:ext cx="29437" cy="25830"/>
            </a:xfrm>
            <a:custGeom>
              <a:avLst/>
              <a:gdLst/>
              <a:ahLst/>
              <a:cxnLst/>
              <a:rect l="l" t="t" r="r" b="b"/>
              <a:pathLst>
                <a:path w="408" h="358" extrusionOk="0">
                  <a:moveTo>
                    <a:pt x="212" y="0"/>
                  </a:moveTo>
                  <a:cubicBezTo>
                    <a:pt x="187" y="0"/>
                    <a:pt x="162" y="4"/>
                    <a:pt x="136" y="10"/>
                  </a:cubicBezTo>
                  <a:cubicBezTo>
                    <a:pt x="27" y="37"/>
                    <a:pt x="0" y="146"/>
                    <a:pt x="27" y="254"/>
                  </a:cubicBezTo>
                  <a:cubicBezTo>
                    <a:pt x="47" y="313"/>
                    <a:pt x="109" y="357"/>
                    <a:pt x="182" y="357"/>
                  </a:cubicBezTo>
                  <a:cubicBezTo>
                    <a:pt x="211" y="357"/>
                    <a:pt x="241" y="351"/>
                    <a:pt x="272" y="336"/>
                  </a:cubicBezTo>
                  <a:cubicBezTo>
                    <a:pt x="380" y="308"/>
                    <a:pt x="407" y="200"/>
                    <a:pt x="380" y="119"/>
                  </a:cubicBezTo>
                  <a:cubicBezTo>
                    <a:pt x="359" y="36"/>
                    <a:pt x="291" y="0"/>
                    <a:pt x="2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5" name="Google Shape;2165;p25"/>
            <p:cNvSpPr/>
            <p:nvPr/>
          </p:nvSpPr>
          <p:spPr>
            <a:xfrm>
              <a:off x="8063067" y="3112506"/>
              <a:ext cx="121356" cy="66594"/>
            </a:xfrm>
            <a:custGeom>
              <a:avLst/>
              <a:gdLst/>
              <a:ahLst/>
              <a:cxnLst/>
              <a:rect l="l" t="t" r="r" b="b"/>
              <a:pathLst>
                <a:path w="1682" h="923" extrusionOk="0">
                  <a:moveTo>
                    <a:pt x="217" y="1"/>
                  </a:moveTo>
                  <a:cubicBezTo>
                    <a:pt x="54" y="28"/>
                    <a:pt x="0" y="136"/>
                    <a:pt x="54" y="272"/>
                  </a:cubicBezTo>
                  <a:cubicBezTo>
                    <a:pt x="54" y="299"/>
                    <a:pt x="81" y="353"/>
                    <a:pt x="136" y="353"/>
                  </a:cubicBezTo>
                  <a:lnTo>
                    <a:pt x="1600" y="923"/>
                  </a:lnTo>
                  <a:lnTo>
                    <a:pt x="1682" y="814"/>
                  </a:lnTo>
                  <a:lnTo>
                    <a:pt x="21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6" name="Google Shape;2166;p25"/>
            <p:cNvSpPr/>
            <p:nvPr/>
          </p:nvSpPr>
          <p:spPr>
            <a:xfrm>
              <a:off x="8170644" y="3158826"/>
              <a:ext cx="39250" cy="37157"/>
            </a:xfrm>
            <a:custGeom>
              <a:avLst/>
              <a:gdLst/>
              <a:ahLst/>
              <a:cxnLst/>
              <a:rect l="l" t="t" r="r" b="b"/>
              <a:pathLst>
                <a:path w="544" h="515" extrusionOk="0">
                  <a:moveTo>
                    <a:pt x="263" y="0"/>
                  </a:moveTo>
                  <a:cubicBezTo>
                    <a:pt x="161" y="0"/>
                    <a:pt x="70" y="40"/>
                    <a:pt x="28" y="145"/>
                  </a:cubicBezTo>
                  <a:cubicBezTo>
                    <a:pt x="1" y="281"/>
                    <a:pt x="28" y="417"/>
                    <a:pt x="164" y="471"/>
                  </a:cubicBezTo>
                  <a:cubicBezTo>
                    <a:pt x="210" y="499"/>
                    <a:pt x="257" y="514"/>
                    <a:pt x="301" y="514"/>
                  </a:cubicBezTo>
                  <a:cubicBezTo>
                    <a:pt x="383" y="514"/>
                    <a:pt x="454" y="459"/>
                    <a:pt x="489" y="335"/>
                  </a:cubicBezTo>
                  <a:cubicBezTo>
                    <a:pt x="543" y="200"/>
                    <a:pt x="489" y="64"/>
                    <a:pt x="354" y="10"/>
                  </a:cubicBezTo>
                  <a:cubicBezTo>
                    <a:pt x="323" y="4"/>
                    <a:pt x="293"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7" name="Google Shape;2167;p25"/>
            <p:cNvSpPr/>
            <p:nvPr/>
          </p:nvSpPr>
          <p:spPr>
            <a:xfrm>
              <a:off x="8019993" y="3165248"/>
              <a:ext cx="45094" cy="94084"/>
            </a:xfrm>
            <a:custGeom>
              <a:avLst/>
              <a:gdLst/>
              <a:ahLst/>
              <a:cxnLst/>
              <a:rect l="l" t="t" r="r" b="b"/>
              <a:pathLst>
                <a:path w="625" h="1304" extrusionOk="0">
                  <a:moveTo>
                    <a:pt x="107" y="1"/>
                  </a:moveTo>
                  <a:cubicBezTo>
                    <a:pt x="62" y="1"/>
                    <a:pt x="31" y="34"/>
                    <a:pt x="0" y="111"/>
                  </a:cubicBezTo>
                  <a:lnTo>
                    <a:pt x="0" y="192"/>
                  </a:lnTo>
                  <a:lnTo>
                    <a:pt x="516" y="1304"/>
                  </a:lnTo>
                  <a:lnTo>
                    <a:pt x="624" y="1277"/>
                  </a:lnTo>
                  <a:lnTo>
                    <a:pt x="245" y="56"/>
                  </a:lnTo>
                  <a:cubicBezTo>
                    <a:pt x="185" y="21"/>
                    <a:pt x="142" y="1"/>
                    <a:pt x="1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8" name="Google Shape;2168;p25"/>
            <p:cNvSpPr/>
            <p:nvPr/>
          </p:nvSpPr>
          <p:spPr>
            <a:xfrm>
              <a:off x="8045463" y="3250747"/>
              <a:ext cx="29365" cy="26912"/>
            </a:xfrm>
            <a:custGeom>
              <a:avLst/>
              <a:gdLst/>
              <a:ahLst/>
              <a:cxnLst/>
              <a:rect l="l" t="t" r="r" b="b"/>
              <a:pathLst>
                <a:path w="407" h="373" extrusionOk="0">
                  <a:moveTo>
                    <a:pt x="208" y="1"/>
                  </a:moveTo>
                  <a:cubicBezTo>
                    <a:pt x="185" y="1"/>
                    <a:pt x="161" y="4"/>
                    <a:pt x="136" y="11"/>
                  </a:cubicBezTo>
                  <a:cubicBezTo>
                    <a:pt x="27" y="65"/>
                    <a:pt x="0" y="146"/>
                    <a:pt x="27" y="255"/>
                  </a:cubicBezTo>
                  <a:cubicBezTo>
                    <a:pt x="48" y="338"/>
                    <a:pt x="132" y="373"/>
                    <a:pt x="207" y="373"/>
                  </a:cubicBezTo>
                  <a:cubicBezTo>
                    <a:pt x="230" y="373"/>
                    <a:pt x="252" y="370"/>
                    <a:pt x="271" y="363"/>
                  </a:cubicBezTo>
                  <a:cubicBezTo>
                    <a:pt x="380" y="336"/>
                    <a:pt x="407" y="227"/>
                    <a:pt x="380" y="119"/>
                  </a:cubicBezTo>
                  <a:cubicBezTo>
                    <a:pt x="338" y="36"/>
                    <a:pt x="281" y="1"/>
                    <a:pt x="2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9" name="Google Shape;2169;p25"/>
            <p:cNvSpPr/>
            <p:nvPr/>
          </p:nvSpPr>
          <p:spPr>
            <a:xfrm>
              <a:off x="7918189" y="3169793"/>
              <a:ext cx="66667" cy="118903"/>
            </a:xfrm>
            <a:custGeom>
              <a:avLst/>
              <a:gdLst/>
              <a:ahLst/>
              <a:cxnLst/>
              <a:rect l="l" t="t" r="r" b="b"/>
              <a:pathLst>
                <a:path w="924" h="1648" extrusionOk="0">
                  <a:moveTo>
                    <a:pt x="744" y="0"/>
                  </a:moveTo>
                  <a:cubicBezTo>
                    <a:pt x="716" y="0"/>
                    <a:pt x="686" y="7"/>
                    <a:pt x="652" y="20"/>
                  </a:cubicBezTo>
                  <a:cubicBezTo>
                    <a:pt x="598" y="20"/>
                    <a:pt x="571" y="48"/>
                    <a:pt x="571" y="75"/>
                  </a:cubicBezTo>
                  <a:lnTo>
                    <a:pt x="1" y="1594"/>
                  </a:lnTo>
                  <a:lnTo>
                    <a:pt x="109" y="1648"/>
                  </a:lnTo>
                  <a:lnTo>
                    <a:pt x="923" y="183"/>
                  </a:lnTo>
                  <a:cubicBezTo>
                    <a:pt x="882" y="61"/>
                    <a:pt x="827" y="0"/>
                    <a:pt x="7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0" name="Google Shape;2170;p25"/>
            <p:cNvSpPr/>
            <p:nvPr/>
          </p:nvSpPr>
          <p:spPr>
            <a:xfrm>
              <a:off x="7898636" y="3276216"/>
              <a:ext cx="39250" cy="35570"/>
            </a:xfrm>
            <a:custGeom>
              <a:avLst/>
              <a:gdLst/>
              <a:ahLst/>
              <a:cxnLst/>
              <a:rect l="l" t="t" r="r" b="b"/>
              <a:pathLst>
                <a:path w="544" h="493" extrusionOk="0">
                  <a:moveTo>
                    <a:pt x="286" y="1"/>
                  </a:moveTo>
                  <a:cubicBezTo>
                    <a:pt x="177" y="1"/>
                    <a:pt x="70" y="41"/>
                    <a:pt x="28" y="146"/>
                  </a:cubicBezTo>
                  <a:cubicBezTo>
                    <a:pt x="1" y="281"/>
                    <a:pt x="28" y="417"/>
                    <a:pt x="163" y="471"/>
                  </a:cubicBezTo>
                  <a:cubicBezTo>
                    <a:pt x="198" y="485"/>
                    <a:pt x="234" y="492"/>
                    <a:pt x="267" y="492"/>
                  </a:cubicBezTo>
                  <a:cubicBezTo>
                    <a:pt x="364" y="492"/>
                    <a:pt x="449" y="436"/>
                    <a:pt x="489" y="336"/>
                  </a:cubicBezTo>
                  <a:cubicBezTo>
                    <a:pt x="543" y="200"/>
                    <a:pt x="489" y="64"/>
                    <a:pt x="380" y="10"/>
                  </a:cubicBezTo>
                  <a:cubicBezTo>
                    <a:pt x="350" y="4"/>
                    <a:pt x="318" y="1"/>
                    <a:pt x="2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1" name="Google Shape;2171;p25"/>
            <p:cNvSpPr/>
            <p:nvPr/>
          </p:nvSpPr>
          <p:spPr>
            <a:xfrm>
              <a:off x="7837957" y="3124266"/>
              <a:ext cx="94011" cy="45094"/>
            </a:xfrm>
            <a:custGeom>
              <a:avLst/>
              <a:gdLst/>
              <a:ahLst/>
              <a:cxnLst/>
              <a:rect l="l" t="t" r="r" b="b"/>
              <a:pathLst>
                <a:path w="1303" h="625" extrusionOk="0">
                  <a:moveTo>
                    <a:pt x="1113" y="0"/>
                  </a:moveTo>
                  <a:lnTo>
                    <a:pt x="1" y="516"/>
                  </a:lnTo>
                  <a:lnTo>
                    <a:pt x="28" y="624"/>
                  </a:lnTo>
                  <a:lnTo>
                    <a:pt x="1249" y="245"/>
                  </a:lnTo>
                  <a:cubicBezTo>
                    <a:pt x="1303" y="109"/>
                    <a:pt x="1303" y="55"/>
                    <a:pt x="1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2" name="Google Shape;2172;p25"/>
            <p:cNvSpPr/>
            <p:nvPr/>
          </p:nvSpPr>
          <p:spPr>
            <a:xfrm>
              <a:off x="7818405" y="3150962"/>
              <a:ext cx="29437" cy="26912"/>
            </a:xfrm>
            <a:custGeom>
              <a:avLst/>
              <a:gdLst/>
              <a:ahLst/>
              <a:cxnLst/>
              <a:rect l="l" t="t" r="r" b="b"/>
              <a:pathLst>
                <a:path w="408" h="373" extrusionOk="0">
                  <a:moveTo>
                    <a:pt x="197" y="0"/>
                  </a:moveTo>
                  <a:cubicBezTo>
                    <a:pt x="176" y="0"/>
                    <a:pt x="155" y="4"/>
                    <a:pt x="136" y="10"/>
                  </a:cubicBezTo>
                  <a:cubicBezTo>
                    <a:pt x="28" y="92"/>
                    <a:pt x="1" y="173"/>
                    <a:pt x="28" y="254"/>
                  </a:cubicBezTo>
                  <a:cubicBezTo>
                    <a:pt x="48" y="337"/>
                    <a:pt x="117" y="373"/>
                    <a:pt x="184" y="373"/>
                  </a:cubicBezTo>
                  <a:cubicBezTo>
                    <a:pt x="205" y="373"/>
                    <a:pt x="226" y="369"/>
                    <a:pt x="245" y="363"/>
                  </a:cubicBezTo>
                  <a:cubicBezTo>
                    <a:pt x="353" y="309"/>
                    <a:pt x="407" y="227"/>
                    <a:pt x="353" y="119"/>
                  </a:cubicBezTo>
                  <a:cubicBezTo>
                    <a:pt x="333" y="36"/>
                    <a:pt x="264" y="0"/>
                    <a:pt x="1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3" name="Google Shape;2173;p25"/>
            <p:cNvSpPr/>
            <p:nvPr/>
          </p:nvSpPr>
          <p:spPr>
            <a:xfrm>
              <a:off x="7808664" y="3022534"/>
              <a:ext cx="121356" cy="66594"/>
            </a:xfrm>
            <a:custGeom>
              <a:avLst/>
              <a:gdLst/>
              <a:ahLst/>
              <a:cxnLst/>
              <a:rect l="l" t="t" r="r" b="b"/>
              <a:pathLst>
                <a:path w="1682" h="923" extrusionOk="0">
                  <a:moveTo>
                    <a:pt x="54" y="0"/>
                  </a:moveTo>
                  <a:lnTo>
                    <a:pt x="0" y="109"/>
                  </a:lnTo>
                  <a:lnTo>
                    <a:pt x="1438" y="922"/>
                  </a:lnTo>
                  <a:cubicBezTo>
                    <a:pt x="1627" y="868"/>
                    <a:pt x="1682" y="787"/>
                    <a:pt x="1627" y="651"/>
                  </a:cubicBezTo>
                  <a:cubicBezTo>
                    <a:pt x="1627" y="597"/>
                    <a:pt x="1573" y="570"/>
                    <a:pt x="1546" y="570"/>
                  </a:cubicBezTo>
                  <a:lnTo>
                    <a:pt x="5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4" name="Google Shape;2174;p25"/>
            <p:cNvSpPr/>
            <p:nvPr/>
          </p:nvSpPr>
          <p:spPr>
            <a:xfrm>
              <a:off x="7783195" y="3004207"/>
              <a:ext cx="39177" cy="36652"/>
            </a:xfrm>
            <a:custGeom>
              <a:avLst/>
              <a:gdLst/>
              <a:ahLst/>
              <a:cxnLst/>
              <a:rect l="l" t="t" r="r" b="b"/>
              <a:pathLst>
                <a:path w="543" h="508" extrusionOk="0">
                  <a:moveTo>
                    <a:pt x="286" y="0"/>
                  </a:moveTo>
                  <a:cubicBezTo>
                    <a:pt x="177" y="0"/>
                    <a:pt x="70" y="40"/>
                    <a:pt x="28" y="146"/>
                  </a:cubicBezTo>
                  <a:cubicBezTo>
                    <a:pt x="0" y="281"/>
                    <a:pt x="28" y="417"/>
                    <a:pt x="163" y="498"/>
                  </a:cubicBezTo>
                  <a:cubicBezTo>
                    <a:pt x="194" y="504"/>
                    <a:pt x="224" y="508"/>
                    <a:pt x="254" y="508"/>
                  </a:cubicBezTo>
                  <a:cubicBezTo>
                    <a:pt x="357" y="508"/>
                    <a:pt x="453" y="468"/>
                    <a:pt x="516" y="363"/>
                  </a:cubicBezTo>
                  <a:cubicBezTo>
                    <a:pt x="543" y="227"/>
                    <a:pt x="516" y="91"/>
                    <a:pt x="380" y="10"/>
                  </a:cubicBezTo>
                  <a:cubicBezTo>
                    <a:pt x="350" y="4"/>
                    <a:pt x="318" y="0"/>
                    <a:pt x="2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5" name="Google Shape;2175;p25"/>
            <p:cNvSpPr/>
            <p:nvPr/>
          </p:nvSpPr>
          <p:spPr>
            <a:xfrm>
              <a:off x="7928001" y="2942230"/>
              <a:ext cx="43146" cy="92568"/>
            </a:xfrm>
            <a:custGeom>
              <a:avLst/>
              <a:gdLst/>
              <a:ahLst/>
              <a:cxnLst/>
              <a:rect l="l" t="t" r="r" b="b"/>
              <a:pathLst>
                <a:path w="598" h="1283" extrusionOk="0">
                  <a:moveTo>
                    <a:pt x="82" y="1"/>
                  </a:moveTo>
                  <a:lnTo>
                    <a:pt x="1" y="28"/>
                  </a:lnTo>
                  <a:lnTo>
                    <a:pt x="353" y="1249"/>
                  </a:lnTo>
                  <a:cubicBezTo>
                    <a:pt x="406" y="1270"/>
                    <a:pt x="450" y="1283"/>
                    <a:pt x="486" y="1283"/>
                  </a:cubicBezTo>
                  <a:cubicBezTo>
                    <a:pt x="544" y="1283"/>
                    <a:pt x="581" y="1250"/>
                    <a:pt x="597" y="1167"/>
                  </a:cubicBezTo>
                  <a:lnTo>
                    <a:pt x="597" y="1113"/>
                  </a:lnTo>
                  <a:lnTo>
                    <a:pt x="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6" name="Google Shape;2176;p25"/>
            <p:cNvSpPr/>
            <p:nvPr/>
          </p:nvSpPr>
          <p:spPr>
            <a:xfrm>
              <a:off x="7914293" y="2923976"/>
              <a:ext cx="31385" cy="25830"/>
            </a:xfrm>
            <a:custGeom>
              <a:avLst/>
              <a:gdLst/>
              <a:ahLst/>
              <a:cxnLst/>
              <a:rect l="l" t="t" r="r" b="b"/>
              <a:pathLst>
                <a:path w="435" h="358" extrusionOk="0">
                  <a:moveTo>
                    <a:pt x="224" y="0"/>
                  </a:moveTo>
                  <a:cubicBezTo>
                    <a:pt x="203" y="0"/>
                    <a:pt x="183" y="3"/>
                    <a:pt x="163" y="10"/>
                  </a:cubicBezTo>
                  <a:cubicBezTo>
                    <a:pt x="55" y="37"/>
                    <a:pt x="1" y="145"/>
                    <a:pt x="55" y="254"/>
                  </a:cubicBezTo>
                  <a:cubicBezTo>
                    <a:pt x="75" y="313"/>
                    <a:pt x="136" y="357"/>
                    <a:pt x="200" y="357"/>
                  </a:cubicBezTo>
                  <a:cubicBezTo>
                    <a:pt x="224" y="357"/>
                    <a:pt x="249" y="350"/>
                    <a:pt x="272" y="335"/>
                  </a:cubicBezTo>
                  <a:cubicBezTo>
                    <a:pt x="380" y="308"/>
                    <a:pt x="435" y="200"/>
                    <a:pt x="380" y="118"/>
                  </a:cubicBezTo>
                  <a:cubicBezTo>
                    <a:pt x="360" y="35"/>
                    <a:pt x="292" y="0"/>
                    <a:pt x="2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7" name="Google Shape;2177;p25"/>
            <p:cNvSpPr/>
            <p:nvPr/>
          </p:nvSpPr>
          <p:spPr>
            <a:xfrm>
              <a:off x="7861479" y="2965679"/>
              <a:ext cx="270130" cy="270202"/>
            </a:xfrm>
            <a:custGeom>
              <a:avLst/>
              <a:gdLst/>
              <a:ahLst/>
              <a:cxnLst/>
              <a:rect l="l" t="t" r="r" b="b"/>
              <a:pathLst>
                <a:path w="3744" h="3745" extrusionOk="0">
                  <a:moveTo>
                    <a:pt x="1922" y="1"/>
                  </a:moveTo>
                  <a:cubicBezTo>
                    <a:pt x="1905" y="1"/>
                    <a:pt x="1889" y="1"/>
                    <a:pt x="1872" y="1"/>
                  </a:cubicBezTo>
                  <a:cubicBezTo>
                    <a:pt x="841" y="1"/>
                    <a:pt x="0" y="815"/>
                    <a:pt x="0" y="1873"/>
                  </a:cubicBezTo>
                  <a:cubicBezTo>
                    <a:pt x="0" y="2877"/>
                    <a:pt x="814" y="3745"/>
                    <a:pt x="1872" y="3745"/>
                  </a:cubicBezTo>
                  <a:cubicBezTo>
                    <a:pt x="2875" y="3745"/>
                    <a:pt x="3743" y="2931"/>
                    <a:pt x="3743" y="1873"/>
                  </a:cubicBezTo>
                  <a:cubicBezTo>
                    <a:pt x="3743" y="832"/>
                    <a:pt x="2955" y="1"/>
                    <a:pt x="19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8" name="Google Shape;2178;p25"/>
            <p:cNvSpPr/>
            <p:nvPr/>
          </p:nvSpPr>
          <p:spPr>
            <a:xfrm>
              <a:off x="7967179" y="2856154"/>
              <a:ext cx="31385" cy="157648"/>
            </a:xfrm>
            <a:custGeom>
              <a:avLst/>
              <a:gdLst/>
              <a:ahLst/>
              <a:cxnLst/>
              <a:rect l="l" t="t" r="r" b="b"/>
              <a:pathLst>
                <a:path w="435" h="2185" extrusionOk="0">
                  <a:moveTo>
                    <a:pt x="136" y="1"/>
                  </a:moveTo>
                  <a:lnTo>
                    <a:pt x="0" y="2035"/>
                  </a:lnTo>
                  <a:cubicBezTo>
                    <a:pt x="74" y="2138"/>
                    <a:pt x="147" y="2185"/>
                    <a:pt x="221" y="2185"/>
                  </a:cubicBezTo>
                  <a:cubicBezTo>
                    <a:pt x="283" y="2185"/>
                    <a:pt x="345" y="2151"/>
                    <a:pt x="407" y="2089"/>
                  </a:cubicBezTo>
                  <a:cubicBezTo>
                    <a:pt x="434" y="2062"/>
                    <a:pt x="434" y="2035"/>
                    <a:pt x="434" y="1953"/>
                  </a:cubicBezTo>
                  <a:lnTo>
                    <a:pt x="29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9" name="Google Shape;2179;p25"/>
            <p:cNvSpPr/>
            <p:nvPr/>
          </p:nvSpPr>
          <p:spPr>
            <a:xfrm>
              <a:off x="7961263" y="2820944"/>
              <a:ext cx="45094" cy="45094"/>
            </a:xfrm>
            <a:custGeom>
              <a:avLst/>
              <a:gdLst/>
              <a:ahLst/>
              <a:cxnLst/>
              <a:rect l="l" t="t" r="r" b="b"/>
              <a:pathLst>
                <a:path w="625" h="625" extrusionOk="0">
                  <a:moveTo>
                    <a:pt x="326" y="0"/>
                  </a:moveTo>
                  <a:cubicBezTo>
                    <a:pt x="136" y="0"/>
                    <a:pt x="1" y="136"/>
                    <a:pt x="1" y="326"/>
                  </a:cubicBezTo>
                  <a:cubicBezTo>
                    <a:pt x="1" y="489"/>
                    <a:pt x="136" y="624"/>
                    <a:pt x="326" y="624"/>
                  </a:cubicBezTo>
                  <a:cubicBezTo>
                    <a:pt x="489" y="624"/>
                    <a:pt x="625" y="489"/>
                    <a:pt x="625" y="326"/>
                  </a:cubicBezTo>
                  <a:cubicBezTo>
                    <a:pt x="625" y="136"/>
                    <a:pt x="489" y="0"/>
                    <a:pt x="3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0" name="Google Shape;2180;p25"/>
            <p:cNvSpPr/>
            <p:nvPr/>
          </p:nvSpPr>
          <p:spPr>
            <a:xfrm>
              <a:off x="8047699" y="2946198"/>
              <a:ext cx="95671" cy="91053"/>
            </a:xfrm>
            <a:custGeom>
              <a:avLst/>
              <a:gdLst/>
              <a:ahLst/>
              <a:cxnLst/>
              <a:rect l="l" t="t" r="r" b="b"/>
              <a:pathLst>
                <a:path w="1326" h="1262" extrusionOk="0">
                  <a:moveTo>
                    <a:pt x="1217" y="0"/>
                  </a:moveTo>
                  <a:lnTo>
                    <a:pt x="23" y="1031"/>
                  </a:lnTo>
                  <a:cubicBezTo>
                    <a:pt x="1" y="1165"/>
                    <a:pt x="52" y="1262"/>
                    <a:pt x="162" y="1262"/>
                  </a:cubicBezTo>
                  <a:cubicBezTo>
                    <a:pt x="185" y="1262"/>
                    <a:pt x="211" y="1257"/>
                    <a:pt x="240" y="1248"/>
                  </a:cubicBezTo>
                  <a:cubicBezTo>
                    <a:pt x="267" y="1248"/>
                    <a:pt x="294" y="1248"/>
                    <a:pt x="349" y="1221"/>
                  </a:cubicBezTo>
                  <a:lnTo>
                    <a:pt x="1325" y="109"/>
                  </a:lnTo>
                  <a:lnTo>
                    <a:pt x="121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1" name="Google Shape;2181;p25"/>
            <p:cNvSpPr/>
            <p:nvPr/>
          </p:nvSpPr>
          <p:spPr>
            <a:xfrm>
              <a:off x="8123674" y="2926573"/>
              <a:ext cx="39250" cy="35353"/>
            </a:xfrm>
            <a:custGeom>
              <a:avLst/>
              <a:gdLst/>
              <a:ahLst/>
              <a:cxnLst/>
              <a:rect l="l" t="t" r="r" b="b"/>
              <a:pathLst>
                <a:path w="544" h="490" extrusionOk="0">
                  <a:moveTo>
                    <a:pt x="262" y="1"/>
                  </a:moveTo>
                  <a:cubicBezTo>
                    <a:pt x="204" y="1"/>
                    <a:pt x="150" y="28"/>
                    <a:pt x="109" y="82"/>
                  </a:cubicBezTo>
                  <a:cubicBezTo>
                    <a:pt x="1" y="164"/>
                    <a:pt x="1" y="299"/>
                    <a:pt x="109" y="408"/>
                  </a:cubicBezTo>
                  <a:cubicBezTo>
                    <a:pt x="150" y="462"/>
                    <a:pt x="204" y="489"/>
                    <a:pt x="262" y="489"/>
                  </a:cubicBezTo>
                  <a:cubicBezTo>
                    <a:pt x="320" y="489"/>
                    <a:pt x="381" y="462"/>
                    <a:pt x="435" y="408"/>
                  </a:cubicBezTo>
                  <a:cubicBezTo>
                    <a:pt x="543" y="299"/>
                    <a:pt x="543" y="164"/>
                    <a:pt x="435" y="82"/>
                  </a:cubicBezTo>
                  <a:cubicBezTo>
                    <a:pt x="381" y="28"/>
                    <a:pt x="320" y="1"/>
                    <a:pt x="2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2" name="Google Shape;2182;p25"/>
            <p:cNvSpPr/>
            <p:nvPr/>
          </p:nvSpPr>
          <p:spPr>
            <a:xfrm>
              <a:off x="8078724" y="3071452"/>
              <a:ext cx="162482" cy="31385"/>
            </a:xfrm>
            <a:custGeom>
              <a:avLst/>
              <a:gdLst/>
              <a:ahLst/>
              <a:cxnLst/>
              <a:rect l="l" t="t" r="r" b="b"/>
              <a:pathLst>
                <a:path w="2252" h="435" extrusionOk="0">
                  <a:moveTo>
                    <a:pt x="217" y="0"/>
                  </a:moveTo>
                  <a:cubicBezTo>
                    <a:pt x="0" y="136"/>
                    <a:pt x="0" y="271"/>
                    <a:pt x="136" y="407"/>
                  </a:cubicBezTo>
                  <a:cubicBezTo>
                    <a:pt x="190" y="434"/>
                    <a:pt x="217" y="434"/>
                    <a:pt x="271" y="434"/>
                  </a:cubicBezTo>
                  <a:lnTo>
                    <a:pt x="2251" y="298"/>
                  </a:lnTo>
                  <a:lnTo>
                    <a:pt x="2251" y="136"/>
                  </a:lnTo>
                  <a:lnTo>
                    <a:pt x="21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3" name="Google Shape;2183;p25"/>
            <p:cNvSpPr/>
            <p:nvPr/>
          </p:nvSpPr>
          <p:spPr>
            <a:xfrm>
              <a:off x="8229374" y="3065536"/>
              <a:ext cx="45094" cy="45094"/>
            </a:xfrm>
            <a:custGeom>
              <a:avLst/>
              <a:gdLst/>
              <a:ahLst/>
              <a:cxnLst/>
              <a:rect l="l" t="t" r="r" b="b"/>
              <a:pathLst>
                <a:path w="625" h="625" extrusionOk="0">
                  <a:moveTo>
                    <a:pt x="299" y="1"/>
                  </a:moveTo>
                  <a:cubicBezTo>
                    <a:pt x="136" y="1"/>
                    <a:pt x="1" y="136"/>
                    <a:pt x="1" y="326"/>
                  </a:cubicBezTo>
                  <a:cubicBezTo>
                    <a:pt x="1" y="489"/>
                    <a:pt x="136" y="625"/>
                    <a:pt x="299" y="625"/>
                  </a:cubicBezTo>
                  <a:cubicBezTo>
                    <a:pt x="462" y="625"/>
                    <a:pt x="624" y="489"/>
                    <a:pt x="597" y="326"/>
                  </a:cubicBezTo>
                  <a:cubicBezTo>
                    <a:pt x="597" y="136"/>
                    <a:pt x="462" y="1"/>
                    <a:pt x="2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4" name="Google Shape;2184;p25"/>
            <p:cNvSpPr/>
            <p:nvPr/>
          </p:nvSpPr>
          <p:spPr>
            <a:xfrm>
              <a:off x="8057440" y="3153271"/>
              <a:ext cx="89827" cy="94372"/>
            </a:xfrm>
            <a:custGeom>
              <a:avLst/>
              <a:gdLst/>
              <a:ahLst/>
              <a:cxnLst/>
              <a:rect l="l" t="t" r="r" b="b"/>
              <a:pathLst>
                <a:path w="1245" h="1308" extrusionOk="0">
                  <a:moveTo>
                    <a:pt x="209" y="0"/>
                  </a:moveTo>
                  <a:cubicBezTo>
                    <a:pt x="80" y="0"/>
                    <a:pt x="0" y="80"/>
                    <a:pt x="24" y="222"/>
                  </a:cubicBezTo>
                  <a:cubicBezTo>
                    <a:pt x="24" y="249"/>
                    <a:pt x="24" y="277"/>
                    <a:pt x="78" y="331"/>
                  </a:cubicBezTo>
                  <a:lnTo>
                    <a:pt x="1190" y="1307"/>
                  </a:lnTo>
                  <a:lnTo>
                    <a:pt x="1244" y="1199"/>
                  </a:lnTo>
                  <a:lnTo>
                    <a:pt x="268" y="5"/>
                  </a:lnTo>
                  <a:cubicBezTo>
                    <a:pt x="247" y="2"/>
                    <a:pt x="228" y="0"/>
                    <a:pt x="2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5" name="Google Shape;2185;p25"/>
            <p:cNvSpPr/>
            <p:nvPr/>
          </p:nvSpPr>
          <p:spPr>
            <a:xfrm>
              <a:off x="8133486" y="3229967"/>
              <a:ext cx="39250" cy="35281"/>
            </a:xfrm>
            <a:custGeom>
              <a:avLst/>
              <a:gdLst/>
              <a:ahLst/>
              <a:cxnLst/>
              <a:rect l="l" t="t" r="r" b="b"/>
              <a:pathLst>
                <a:path w="544" h="489" extrusionOk="0">
                  <a:moveTo>
                    <a:pt x="262" y="0"/>
                  </a:moveTo>
                  <a:cubicBezTo>
                    <a:pt x="204" y="0"/>
                    <a:pt x="150" y="27"/>
                    <a:pt x="109" y="82"/>
                  </a:cubicBezTo>
                  <a:cubicBezTo>
                    <a:pt x="1" y="163"/>
                    <a:pt x="1" y="299"/>
                    <a:pt x="109" y="407"/>
                  </a:cubicBezTo>
                  <a:cubicBezTo>
                    <a:pt x="150" y="461"/>
                    <a:pt x="204" y="488"/>
                    <a:pt x="262" y="488"/>
                  </a:cubicBezTo>
                  <a:cubicBezTo>
                    <a:pt x="319" y="488"/>
                    <a:pt x="380" y="461"/>
                    <a:pt x="435" y="407"/>
                  </a:cubicBezTo>
                  <a:cubicBezTo>
                    <a:pt x="543" y="299"/>
                    <a:pt x="543" y="163"/>
                    <a:pt x="435" y="82"/>
                  </a:cubicBezTo>
                  <a:cubicBezTo>
                    <a:pt x="380" y="27"/>
                    <a:pt x="319" y="0"/>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6" name="Google Shape;2186;p25"/>
            <p:cNvSpPr/>
            <p:nvPr/>
          </p:nvSpPr>
          <p:spPr>
            <a:xfrm>
              <a:off x="7994524" y="3186027"/>
              <a:ext cx="31385" cy="159451"/>
            </a:xfrm>
            <a:custGeom>
              <a:avLst/>
              <a:gdLst/>
              <a:ahLst/>
              <a:cxnLst/>
              <a:rect l="l" t="t" r="r" b="b"/>
              <a:pathLst>
                <a:path w="435" h="2210" extrusionOk="0">
                  <a:moveTo>
                    <a:pt x="208" y="0"/>
                  </a:moveTo>
                  <a:cubicBezTo>
                    <a:pt x="148" y="0"/>
                    <a:pt x="88" y="34"/>
                    <a:pt x="28" y="94"/>
                  </a:cubicBezTo>
                  <a:cubicBezTo>
                    <a:pt x="1" y="148"/>
                    <a:pt x="1" y="175"/>
                    <a:pt x="1" y="229"/>
                  </a:cubicBezTo>
                  <a:lnTo>
                    <a:pt x="109" y="2209"/>
                  </a:lnTo>
                  <a:lnTo>
                    <a:pt x="299" y="2209"/>
                  </a:lnTo>
                  <a:lnTo>
                    <a:pt x="435" y="175"/>
                  </a:lnTo>
                  <a:cubicBezTo>
                    <a:pt x="359" y="54"/>
                    <a:pt x="283" y="0"/>
                    <a:pt x="2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7" name="Google Shape;2187;p25"/>
            <p:cNvSpPr/>
            <p:nvPr/>
          </p:nvSpPr>
          <p:spPr>
            <a:xfrm>
              <a:off x="7986732" y="3333648"/>
              <a:ext cx="43146" cy="43362"/>
            </a:xfrm>
            <a:custGeom>
              <a:avLst/>
              <a:gdLst/>
              <a:ahLst/>
              <a:cxnLst/>
              <a:rect l="l" t="t" r="r" b="b"/>
              <a:pathLst>
                <a:path w="598" h="601" extrusionOk="0">
                  <a:moveTo>
                    <a:pt x="299" y="1"/>
                  </a:moveTo>
                  <a:cubicBezTo>
                    <a:pt x="136" y="1"/>
                    <a:pt x="0" y="136"/>
                    <a:pt x="0" y="299"/>
                  </a:cubicBezTo>
                  <a:cubicBezTo>
                    <a:pt x="0" y="473"/>
                    <a:pt x="114" y="601"/>
                    <a:pt x="257" y="601"/>
                  </a:cubicBezTo>
                  <a:cubicBezTo>
                    <a:pt x="271" y="601"/>
                    <a:pt x="285" y="600"/>
                    <a:pt x="299" y="597"/>
                  </a:cubicBezTo>
                  <a:cubicBezTo>
                    <a:pt x="461" y="597"/>
                    <a:pt x="597" y="462"/>
                    <a:pt x="597" y="299"/>
                  </a:cubicBezTo>
                  <a:cubicBezTo>
                    <a:pt x="597" y="136"/>
                    <a:pt x="461" y="1"/>
                    <a:pt x="2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8" name="Google Shape;2188;p25"/>
            <p:cNvSpPr/>
            <p:nvPr/>
          </p:nvSpPr>
          <p:spPr>
            <a:xfrm>
              <a:off x="7849718" y="3163083"/>
              <a:ext cx="95599" cy="92352"/>
            </a:xfrm>
            <a:custGeom>
              <a:avLst/>
              <a:gdLst/>
              <a:ahLst/>
              <a:cxnLst/>
              <a:rect l="l" t="t" r="r" b="b"/>
              <a:pathLst>
                <a:path w="1325" h="1280" extrusionOk="0">
                  <a:moveTo>
                    <a:pt x="1133" y="1"/>
                  </a:moveTo>
                  <a:cubicBezTo>
                    <a:pt x="1118" y="1"/>
                    <a:pt x="1102" y="2"/>
                    <a:pt x="1086" y="5"/>
                  </a:cubicBezTo>
                  <a:cubicBezTo>
                    <a:pt x="1031" y="5"/>
                    <a:pt x="1004" y="5"/>
                    <a:pt x="977" y="59"/>
                  </a:cubicBezTo>
                  <a:lnTo>
                    <a:pt x="1" y="1171"/>
                  </a:lnTo>
                  <a:lnTo>
                    <a:pt x="82" y="1280"/>
                  </a:lnTo>
                  <a:lnTo>
                    <a:pt x="1275" y="249"/>
                  </a:lnTo>
                  <a:cubicBezTo>
                    <a:pt x="1324" y="103"/>
                    <a:pt x="1264" y="1"/>
                    <a:pt x="11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9" name="Google Shape;2189;p25"/>
            <p:cNvSpPr/>
            <p:nvPr/>
          </p:nvSpPr>
          <p:spPr>
            <a:xfrm>
              <a:off x="7830165" y="3239707"/>
              <a:ext cx="37229" cy="35281"/>
            </a:xfrm>
            <a:custGeom>
              <a:avLst/>
              <a:gdLst/>
              <a:ahLst/>
              <a:cxnLst/>
              <a:rect l="l" t="t" r="r" b="b"/>
              <a:pathLst>
                <a:path w="516" h="489" extrusionOk="0">
                  <a:moveTo>
                    <a:pt x="231" y="1"/>
                  </a:moveTo>
                  <a:cubicBezTo>
                    <a:pt x="170" y="1"/>
                    <a:pt x="109" y="28"/>
                    <a:pt x="55" y="82"/>
                  </a:cubicBezTo>
                  <a:cubicBezTo>
                    <a:pt x="0" y="164"/>
                    <a:pt x="0" y="299"/>
                    <a:pt x="55" y="408"/>
                  </a:cubicBezTo>
                  <a:cubicBezTo>
                    <a:pt x="109" y="462"/>
                    <a:pt x="170" y="489"/>
                    <a:pt x="231" y="489"/>
                  </a:cubicBezTo>
                  <a:cubicBezTo>
                    <a:pt x="292" y="489"/>
                    <a:pt x="353" y="462"/>
                    <a:pt x="407" y="408"/>
                  </a:cubicBezTo>
                  <a:cubicBezTo>
                    <a:pt x="516" y="299"/>
                    <a:pt x="516" y="164"/>
                    <a:pt x="407" y="82"/>
                  </a:cubicBezTo>
                  <a:cubicBezTo>
                    <a:pt x="353" y="28"/>
                    <a:pt x="292" y="1"/>
                    <a:pt x="2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0" name="Google Shape;2190;p25"/>
            <p:cNvSpPr/>
            <p:nvPr/>
          </p:nvSpPr>
          <p:spPr>
            <a:xfrm>
              <a:off x="7751882" y="3098797"/>
              <a:ext cx="160534" cy="31385"/>
            </a:xfrm>
            <a:custGeom>
              <a:avLst/>
              <a:gdLst/>
              <a:ahLst/>
              <a:cxnLst/>
              <a:rect l="l" t="t" r="r" b="b"/>
              <a:pathLst>
                <a:path w="2225" h="435" extrusionOk="0">
                  <a:moveTo>
                    <a:pt x="1953" y="1"/>
                  </a:moveTo>
                  <a:lnTo>
                    <a:pt x="0" y="136"/>
                  </a:lnTo>
                  <a:lnTo>
                    <a:pt x="0" y="299"/>
                  </a:lnTo>
                  <a:lnTo>
                    <a:pt x="2035" y="435"/>
                  </a:lnTo>
                  <a:cubicBezTo>
                    <a:pt x="2225" y="299"/>
                    <a:pt x="2225" y="164"/>
                    <a:pt x="2089" y="28"/>
                  </a:cubicBezTo>
                  <a:cubicBezTo>
                    <a:pt x="2062" y="1"/>
                    <a:pt x="2035" y="1"/>
                    <a:pt x="19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1" name="Google Shape;2191;p25"/>
            <p:cNvSpPr/>
            <p:nvPr/>
          </p:nvSpPr>
          <p:spPr>
            <a:xfrm>
              <a:off x="7716672" y="3091005"/>
              <a:ext cx="45094" cy="43146"/>
            </a:xfrm>
            <a:custGeom>
              <a:avLst/>
              <a:gdLst/>
              <a:ahLst/>
              <a:cxnLst/>
              <a:rect l="l" t="t" r="r" b="b"/>
              <a:pathLst>
                <a:path w="625" h="598" extrusionOk="0">
                  <a:moveTo>
                    <a:pt x="326" y="0"/>
                  </a:moveTo>
                  <a:cubicBezTo>
                    <a:pt x="136" y="0"/>
                    <a:pt x="0" y="136"/>
                    <a:pt x="0" y="299"/>
                  </a:cubicBezTo>
                  <a:cubicBezTo>
                    <a:pt x="0" y="461"/>
                    <a:pt x="136" y="597"/>
                    <a:pt x="326" y="597"/>
                  </a:cubicBezTo>
                  <a:cubicBezTo>
                    <a:pt x="488" y="597"/>
                    <a:pt x="624" y="461"/>
                    <a:pt x="624" y="299"/>
                  </a:cubicBezTo>
                  <a:cubicBezTo>
                    <a:pt x="624" y="136"/>
                    <a:pt x="488" y="0"/>
                    <a:pt x="3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2" name="Google Shape;2192;p25"/>
            <p:cNvSpPr/>
            <p:nvPr/>
          </p:nvSpPr>
          <p:spPr>
            <a:xfrm>
              <a:off x="7843874" y="2953990"/>
              <a:ext cx="91198" cy="93290"/>
            </a:xfrm>
            <a:custGeom>
              <a:avLst/>
              <a:gdLst/>
              <a:ahLst/>
              <a:cxnLst/>
              <a:rect l="l" t="t" r="r" b="b"/>
              <a:pathLst>
                <a:path w="1264" h="1293" extrusionOk="0">
                  <a:moveTo>
                    <a:pt x="82" y="1"/>
                  </a:moveTo>
                  <a:lnTo>
                    <a:pt x="0" y="55"/>
                  </a:lnTo>
                  <a:lnTo>
                    <a:pt x="1004" y="1276"/>
                  </a:lnTo>
                  <a:cubicBezTo>
                    <a:pt x="1038" y="1287"/>
                    <a:pt x="1069" y="1292"/>
                    <a:pt x="1098" y="1292"/>
                  </a:cubicBezTo>
                  <a:cubicBezTo>
                    <a:pt x="1205" y="1292"/>
                    <a:pt x="1264" y="1214"/>
                    <a:pt x="1221" y="1086"/>
                  </a:cubicBezTo>
                  <a:cubicBezTo>
                    <a:pt x="1221" y="1059"/>
                    <a:pt x="1221" y="1004"/>
                    <a:pt x="1194" y="977"/>
                  </a:cubicBezTo>
                  <a:lnTo>
                    <a:pt x="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3" name="Google Shape;2193;p25"/>
            <p:cNvSpPr/>
            <p:nvPr/>
          </p:nvSpPr>
          <p:spPr>
            <a:xfrm>
              <a:off x="7820353" y="2935448"/>
              <a:ext cx="39250" cy="34271"/>
            </a:xfrm>
            <a:custGeom>
              <a:avLst/>
              <a:gdLst/>
              <a:ahLst/>
              <a:cxnLst/>
              <a:rect l="l" t="t" r="r" b="b"/>
              <a:pathLst>
                <a:path w="544" h="475" extrusionOk="0">
                  <a:moveTo>
                    <a:pt x="262" y="0"/>
                  </a:moveTo>
                  <a:cubicBezTo>
                    <a:pt x="204" y="0"/>
                    <a:pt x="150" y="14"/>
                    <a:pt x="109" y="41"/>
                  </a:cubicBezTo>
                  <a:cubicBezTo>
                    <a:pt x="1" y="149"/>
                    <a:pt x="1" y="285"/>
                    <a:pt x="109" y="393"/>
                  </a:cubicBezTo>
                  <a:cubicBezTo>
                    <a:pt x="150" y="448"/>
                    <a:pt x="204" y="475"/>
                    <a:pt x="262" y="475"/>
                  </a:cubicBezTo>
                  <a:cubicBezTo>
                    <a:pt x="319" y="475"/>
                    <a:pt x="380" y="448"/>
                    <a:pt x="435" y="393"/>
                  </a:cubicBezTo>
                  <a:cubicBezTo>
                    <a:pt x="543" y="285"/>
                    <a:pt x="543" y="149"/>
                    <a:pt x="435" y="41"/>
                  </a:cubicBezTo>
                  <a:cubicBezTo>
                    <a:pt x="380" y="14"/>
                    <a:pt x="319" y="0"/>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4" name="Google Shape;2194;p25"/>
            <p:cNvSpPr/>
            <p:nvPr/>
          </p:nvSpPr>
          <p:spPr>
            <a:xfrm>
              <a:off x="7951522" y="3034006"/>
              <a:ext cx="45022" cy="45310"/>
            </a:xfrm>
            <a:custGeom>
              <a:avLst/>
              <a:gdLst/>
              <a:ahLst/>
              <a:cxnLst/>
              <a:rect l="l" t="t" r="r" b="b"/>
              <a:pathLst>
                <a:path w="624" h="628" extrusionOk="0">
                  <a:moveTo>
                    <a:pt x="361" y="1"/>
                  </a:moveTo>
                  <a:cubicBezTo>
                    <a:pt x="350" y="1"/>
                    <a:pt x="338" y="2"/>
                    <a:pt x="326" y="4"/>
                  </a:cubicBezTo>
                  <a:cubicBezTo>
                    <a:pt x="136" y="4"/>
                    <a:pt x="0" y="139"/>
                    <a:pt x="0" y="302"/>
                  </a:cubicBezTo>
                  <a:cubicBezTo>
                    <a:pt x="0" y="492"/>
                    <a:pt x="136" y="628"/>
                    <a:pt x="326" y="628"/>
                  </a:cubicBezTo>
                  <a:cubicBezTo>
                    <a:pt x="488" y="628"/>
                    <a:pt x="624" y="492"/>
                    <a:pt x="624" y="302"/>
                  </a:cubicBezTo>
                  <a:cubicBezTo>
                    <a:pt x="624" y="151"/>
                    <a:pt x="508" y="1"/>
                    <a:pt x="3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5" name="Google Shape;2195;p25"/>
            <p:cNvSpPr/>
            <p:nvPr/>
          </p:nvSpPr>
          <p:spPr>
            <a:xfrm>
              <a:off x="8016097" y="3120370"/>
              <a:ext cx="29365" cy="29437"/>
            </a:xfrm>
            <a:custGeom>
              <a:avLst/>
              <a:gdLst/>
              <a:ahLst/>
              <a:cxnLst/>
              <a:rect l="l" t="t" r="r" b="b"/>
              <a:pathLst>
                <a:path w="407" h="408" extrusionOk="0">
                  <a:moveTo>
                    <a:pt x="190" y="0"/>
                  </a:moveTo>
                  <a:cubicBezTo>
                    <a:pt x="109" y="0"/>
                    <a:pt x="0" y="82"/>
                    <a:pt x="0" y="190"/>
                  </a:cubicBezTo>
                  <a:cubicBezTo>
                    <a:pt x="0" y="299"/>
                    <a:pt x="109" y="407"/>
                    <a:pt x="190" y="407"/>
                  </a:cubicBezTo>
                  <a:cubicBezTo>
                    <a:pt x="299" y="407"/>
                    <a:pt x="407" y="299"/>
                    <a:pt x="407" y="190"/>
                  </a:cubicBezTo>
                  <a:cubicBezTo>
                    <a:pt x="407" y="54"/>
                    <a:pt x="326" y="0"/>
                    <a:pt x="1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6" name="Google Shape;2196;p25"/>
            <p:cNvSpPr/>
            <p:nvPr/>
          </p:nvSpPr>
          <p:spPr>
            <a:xfrm>
              <a:off x="7945606" y="3125854"/>
              <a:ext cx="13781" cy="16089"/>
            </a:xfrm>
            <a:custGeom>
              <a:avLst/>
              <a:gdLst/>
              <a:ahLst/>
              <a:cxnLst/>
              <a:rect l="l" t="t" r="r" b="b"/>
              <a:pathLst>
                <a:path w="191" h="223" extrusionOk="0">
                  <a:moveTo>
                    <a:pt x="112" y="0"/>
                  </a:moveTo>
                  <a:cubicBezTo>
                    <a:pt x="103" y="0"/>
                    <a:pt x="93" y="2"/>
                    <a:pt x="82" y="6"/>
                  </a:cubicBezTo>
                  <a:cubicBezTo>
                    <a:pt x="55" y="6"/>
                    <a:pt x="1" y="60"/>
                    <a:pt x="1" y="114"/>
                  </a:cubicBezTo>
                  <a:cubicBezTo>
                    <a:pt x="1" y="168"/>
                    <a:pt x="28" y="223"/>
                    <a:pt x="82" y="223"/>
                  </a:cubicBezTo>
                  <a:cubicBezTo>
                    <a:pt x="136" y="223"/>
                    <a:pt x="191" y="195"/>
                    <a:pt x="191" y="114"/>
                  </a:cubicBezTo>
                  <a:cubicBezTo>
                    <a:pt x="191" y="67"/>
                    <a:pt x="170" y="0"/>
                    <a:pt x="1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7" name="Google Shape;2197;p25"/>
            <p:cNvSpPr/>
            <p:nvPr/>
          </p:nvSpPr>
          <p:spPr>
            <a:xfrm>
              <a:off x="8037598" y="3055795"/>
              <a:ext cx="13781" cy="15729"/>
            </a:xfrm>
            <a:custGeom>
              <a:avLst/>
              <a:gdLst/>
              <a:ahLst/>
              <a:cxnLst/>
              <a:rect l="l" t="t" r="r" b="b"/>
              <a:pathLst>
                <a:path w="191" h="218" extrusionOk="0">
                  <a:moveTo>
                    <a:pt x="109" y="0"/>
                  </a:moveTo>
                  <a:cubicBezTo>
                    <a:pt x="55" y="0"/>
                    <a:pt x="1" y="54"/>
                    <a:pt x="1" y="109"/>
                  </a:cubicBezTo>
                  <a:cubicBezTo>
                    <a:pt x="1" y="136"/>
                    <a:pt x="28" y="217"/>
                    <a:pt x="109" y="217"/>
                  </a:cubicBezTo>
                  <a:cubicBezTo>
                    <a:pt x="136" y="217"/>
                    <a:pt x="190" y="190"/>
                    <a:pt x="190" y="109"/>
                  </a:cubicBezTo>
                  <a:cubicBezTo>
                    <a:pt x="190" y="54"/>
                    <a:pt x="163" y="0"/>
                    <a:pt x="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98" name="Google Shape;2198;p25"/>
          <p:cNvGrpSpPr/>
          <p:nvPr/>
        </p:nvGrpSpPr>
        <p:grpSpPr>
          <a:xfrm rot="10800000">
            <a:off x="3097280" y="168676"/>
            <a:ext cx="1070373" cy="1066979"/>
            <a:chOff x="7716672" y="2820944"/>
            <a:chExt cx="557796" cy="556065"/>
          </a:xfrm>
        </p:grpSpPr>
        <p:sp>
          <p:nvSpPr>
            <p:cNvPr id="2199" name="Google Shape;2199;p25"/>
            <p:cNvSpPr/>
            <p:nvPr/>
          </p:nvSpPr>
          <p:spPr>
            <a:xfrm>
              <a:off x="8008233" y="2912937"/>
              <a:ext cx="66594" cy="118903"/>
            </a:xfrm>
            <a:custGeom>
              <a:avLst/>
              <a:gdLst/>
              <a:ahLst/>
              <a:cxnLst/>
              <a:rect l="l" t="t" r="r" b="b"/>
              <a:pathLst>
                <a:path w="923" h="1648" extrusionOk="0">
                  <a:moveTo>
                    <a:pt x="814" y="0"/>
                  </a:moveTo>
                  <a:lnTo>
                    <a:pt x="1" y="1438"/>
                  </a:lnTo>
                  <a:cubicBezTo>
                    <a:pt x="21" y="1581"/>
                    <a:pt x="88" y="1647"/>
                    <a:pt x="179" y="1647"/>
                  </a:cubicBezTo>
                  <a:cubicBezTo>
                    <a:pt x="208" y="1647"/>
                    <a:pt x="239" y="1641"/>
                    <a:pt x="272" y="1628"/>
                  </a:cubicBezTo>
                  <a:cubicBezTo>
                    <a:pt x="299" y="1628"/>
                    <a:pt x="353" y="1573"/>
                    <a:pt x="353" y="1546"/>
                  </a:cubicBezTo>
                  <a:lnTo>
                    <a:pt x="923" y="54"/>
                  </a:lnTo>
                  <a:lnTo>
                    <a:pt x="81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0" name="Google Shape;2200;p25"/>
            <p:cNvSpPr/>
            <p:nvPr/>
          </p:nvSpPr>
          <p:spPr>
            <a:xfrm>
              <a:off x="8051307" y="2888766"/>
              <a:ext cx="43146" cy="36652"/>
            </a:xfrm>
            <a:custGeom>
              <a:avLst/>
              <a:gdLst/>
              <a:ahLst/>
              <a:cxnLst/>
              <a:rect l="l" t="t" r="r" b="b"/>
              <a:pathLst>
                <a:path w="598" h="508" extrusionOk="0">
                  <a:moveTo>
                    <a:pt x="290" y="0"/>
                  </a:moveTo>
                  <a:cubicBezTo>
                    <a:pt x="188" y="0"/>
                    <a:pt x="97" y="40"/>
                    <a:pt x="55" y="145"/>
                  </a:cubicBezTo>
                  <a:cubicBezTo>
                    <a:pt x="0" y="281"/>
                    <a:pt x="55" y="416"/>
                    <a:pt x="190" y="498"/>
                  </a:cubicBezTo>
                  <a:cubicBezTo>
                    <a:pt x="221" y="504"/>
                    <a:pt x="251" y="507"/>
                    <a:pt x="281" y="507"/>
                  </a:cubicBezTo>
                  <a:cubicBezTo>
                    <a:pt x="383" y="507"/>
                    <a:pt x="474" y="467"/>
                    <a:pt x="516" y="362"/>
                  </a:cubicBezTo>
                  <a:cubicBezTo>
                    <a:pt x="597" y="227"/>
                    <a:pt x="516" y="91"/>
                    <a:pt x="380" y="10"/>
                  </a:cubicBezTo>
                  <a:cubicBezTo>
                    <a:pt x="350" y="4"/>
                    <a:pt x="319" y="0"/>
                    <a:pt x="2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1" name="Google Shape;2201;p25"/>
            <p:cNvSpPr/>
            <p:nvPr/>
          </p:nvSpPr>
          <p:spPr>
            <a:xfrm>
              <a:off x="8059099" y="3032274"/>
              <a:ext cx="95960" cy="43146"/>
            </a:xfrm>
            <a:custGeom>
              <a:avLst/>
              <a:gdLst/>
              <a:ahLst/>
              <a:cxnLst/>
              <a:rect l="l" t="t" r="r" b="b"/>
              <a:pathLst>
                <a:path w="1330" h="598" extrusionOk="0">
                  <a:moveTo>
                    <a:pt x="1303" y="1"/>
                  </a:moveTo>
                  <a:lnTo>
                    <a:pt x="82" y="380"/>
                  </a:lnTo>
                  <a:cubicBezTo>
                    <a:pt x="1" y="516"/>
                    <a:pt x="1" y="570"/>
                    <a:pt x="136" y="597"/>
                  </a:cubicBezTo>
                  <a:lnTo>
                    <a:pt x="218" y="597"/>
                  </a:lnTo>
                  <a:lnTo>
                    <a:pt x="1330" y="109"/>
                  </a:lnTo>
                  <a:lnTo>
                    <a:pt x="130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2" name="Google Shape;2202;p25"/>
            <p:cNvSpPr/>
            <p:nvPr/>
          </p:nvSpPr>
          <p:spPr>
            <a:xfrm>
              <a:off x="8145247" y="3021812"/>
              <a:ext cx="29437" cy="25830"/>
            </a:xfrm>
            <a:custGeom>
              <a:avLst/>
              <a:gdLst/>
              <a:ahLst/>
              <a:cxnLst/>
              <a:rect l="l" t="t" r="r" b="b"/>
              <a:pathLst>
                <a:path w="408" h="358" extrusionOk="0">
                  <a:moveTo>
                    <a:pt x="212" y="0"/>
                  </a:moveTo>
                  <a:cubicBezTo>
                    <a:pt x="187" y="0"/>
                    <a:pt x="162" y="4"/>
                    <a:pt x="136" y="10"/>
                  </a:cubicBezTo>
                  <a:cubicBezTo>
                    <a:pt x="27" y="37"/>
                    <a:pt x="0" y="146"/>
                    <a:pt x="27" y="254"/>
                  </a:cubicBezTo>
                  <a:cubicBezTo>
                    <a:pt x="47" y="313"/>
                    <a:pt x="109" y="357"/>
                    <a:pt x="182" y="357"/>
                  </a:cubicBezTo>
                  <a:cubicBezTo>
                    <a:pt x="211" y="357"/>
                    <a:pt x="241" y="351"/>
                    <a:pt x="272" y="336"/>
                  </a:cubicBezTo>
                  <a:cubicBezTo>
                    <a:pt x="380" y="308"/>
                    <a:pt x="407" y="200"/>
                    <a:pt x="380" y="119"/>
                  </a:cubicBezTo>
                  <a:cubicBezTo>
                    <a:pt x="359" y="36"/>
                    <a:pt x="291" y="0"/>
                    <a:pt x="2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3" name="Google Shape;2203;p25"/>
            <p:cNvSpPr/>
            <p:nvPr/>
          </p:nvSpPr>
          <p:spPr>
            <a:xfrm>
              <a:off x="8063067" y="3112506"/>
              <a:ext cx="121356" cy="66594"/>
            </a:xfrm>
            <a:custGeom>
              <a:avLst/>
              <a:gdLst/>
              <a:ahLst/>
              <a:cxnLst/>
              <a:rect l="l" t="t" r="r" b="b"/>
              <a:pathLst>
                <a:path w="1682" h="923" extrusionOk="0">
                  <a:moveTo>
                    <a:pt x="217" y="1"/>
                  </a:moveTo>
                  <a:cubicBezTo>
                    <a:pt x="54" y="28"/>
                    <a:pt x="0" y="136"/>
                    <a:pt x="54" y="272"/>
                  </a:cubicBezTo>
                  <a:cubicBezTo>
                    <a:pt x="54" y="299"/>
                    <a:pt x="81" y="353"/>
                    <a:pt x="136" y="353"/>
                  </a:cubicBezTo>
                  <a:lnTo>
                    <a:pt x="1600" y="923"/>
                  </a:lnTo>
                  <a:lnTo>
                    <a:pt x="1682" y="814"/>
                  </a:lnTo>
                  <a:lnTo>
                    <a:pt x="21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4" name="Google Shape;2204;p25"/>
            <p:cNvSpPr/>
            <p:nvPr/>
          </p:nvSpPr>
          <p:spPr>
            <a:xfrm>
              <a:off x="8170644" y="3158826"/>
              <a:ext cx="39250" cy="37157"/>
            </a:xfrm>
            <a:custGeom>
              <a:avLst/>
              <a:gdLst/>
              <a:ahLst/>
              <a:cxnLst/>
              <a:rect l="l" t="t" r="r" b="b"/>
              <a:pathLst>
                <a:path w="544" h="515" extrusionOk="0">
                  <a:moveTo>
                    <a:pt x="263" y="0"/>
                  </a:moveTo>
                  <a:cubicBezTo>
                    <a:pt x="161" y="0"/>
                    <a:pt x="70" y="40"/>
                    <a:pt x="28" y="145"/>
                  </a:cubicBezTo>
                  <a:cubicBezTo>
                    <a:pt x="1" y="281"/>
                    <a:pt x="28" y="417"/>
                    <a:pt x="164" y="471"/>
                  </a:cubicBezTo>
                  <a:cubicBezTo>
                    <a:pt x="210" y="499"/>
                    <a:pt x="257" y="514"/>
                    <a:pt x="301" y="514"/>
                  </a:cubicBezTo>
                  <a:cubicBezTo>
                    <a:pt x="383" y="514"/>
                    <a:pt x="454" y="459"/>
                    <a:pt x="489" y="335"/>
                  </a:cubicBezTo>
                  <a:cubicBezTo>
                    <a:pt x="543" y="200"/>
                    <a:pt x="489" y="64"/>
                    <a:pt x="354" y="10"/>
                  </a:cubicBezTo>
                  <a:cubicBezTo>
                    <a:pt x="323" y="4"/>
                    <a:pt x="293" y="0"/>
                    <a:pt x="2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5" name="Google Shape;2205;p25"/>
            <p:cNvSpPr/>
            <p:nvPr/>
          </p:nvSpPr>
          <p:spPr>
            <a:xfrm>
              <a:off x="8019993" y="3165248"/>
              <a:ext cx="45094" cy="94084"/>
            </a:xfrm>
            <a:custGeom>
              <a:avLst/>
              <a:gdLst/>
              <a:ahLst/>
              <a:cxnLst/>
              <a:rect l="l" t="t" r="r" b="b"/>
              <a:pathLst>
                <a:path w="625" h="1304" extrusionOk="0">
                  <a:moveTo>
                    <a:pt x="107" y="1"/>
                  </a:moveTo>
                  <a:cubicBezTo>
                    <a:pt x="62" y="1"/>
                    <a:pt x="31" y="34"/>
                    <a:pt x="0" y="111"/>
                  </a:cubicBezTo>
                  <a:lnTo>
                    <a:pt x="0" y="192"/>
                  </a:lnTo>
                  <a:lnTo>
                    <a:pt x="516" y="1304"/>
                  </a:lnTo>
                  <a:lnTo>
                    <a:pt x="624" y="1277"/>
                  </a:lnTo>
                  <a:lnTo>
                    <a:pt x="245" y="56"/>
                  </a:lnTo>
                  <a:cubicBezTo>
                    <a:pt x="185" y="21"/>
                    <a:pt x="142" y="1"/>
                    <a:pt x="1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6" name="Google Shape;2206;p25"/>
            <p:cNvSpPr/>
            <p:nvPr/>
          </p:nvSpPr>
          <p:spPr>
            <a:xfrm>
              <a:off x="8045463" y="3250747"/>
              <a:ext cx="29365" cy="26912"/>
            </a:xfrm>
            <a:custGeom>
              <a:avLst/>
              <a:gdLst/>
              <a:ahLst/>
              <a:cxnLst/>
              <a:rect l="l" t="t" r="r" b="b"/>
              <a:pathLst>
                <a:path w="407" h="373" extrusionOk="0">
                  <a:moveTo>
                    <a:pt x="208" y="1"/>
                  </a:moveTo>
                  <a:cubicBezTo>
                    <a:pt x="185" y="1"/>
                    <a:pt x="161" y="4"/>
                    <a:pt x="136" y="11"/>
                  </a:cubicBezTo>
                  <a:cubicBezTo>
                    <a:pt x="27" y="65"/>
                    <a:pt x="0" y="146"/>
                    <a:pt x="27" y="255"/>
                  </a:cubicBezTo>
                  <a:cubicBezTo>
                    <a:pt x="48" y="338"/>
                    <a:pt x="132" y="373"/>
                    <a:pt x="207" y="373"/>
                  </a:cubicBezTo>
                  <a:cubicBezTo>
                    <a:pt x="230" y="373"/>
                    <a:pt x="252" y="370"/>
                    <a:pt x="271" y="363"/>
                  </a:cubicBezTo>
                  <a:cubicBezTo>
                    <a:pt x="380" y="336"/>
                    <a:pt x="407" y="227"/>
                    <a:pt x="380" y="119"/>
                  </a:cubicBezTo>
                  <a:cubicBezTo>
                    <a:pt x="338" y="36"/>
                    <a:pt x="281" y="1"/>
                    <a:pt x="2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7" name="Google Shape;2207;p25"/>
            <p:cNvSpPr/>
            <p:nvPr/>
          </p:nvSpPr>
          <p:spPr>
            <a:xfrm>
              <a:off x="7918189" y="3169793"/>
              <a:ext cx="66667" cy="118903"/>
            </a:xfrm>
            <a:custGeom>
              <a:avLst/>
              <a:gdLst/>
              <a:ahLst/>
              <a:cxnLst/>
              <a:rect l="l" t="t" r="r" b="b"/>
              <a:pathLst>
                <a:path w="924" h="1648" extrusionOk="0">
                  <a:moveTo>
                    <a:pt x="744" y="0"/>
                  </a:moveTo>
                  <a:cubicBezTo>
                    <a:pt x="716" y="0"/>
                    <a:pt x="686" y="7"/>
                    <a:pt x="652" y="20"/>
                  </a:cubicBezTo>
                  <a:cubicBezTo>
                    <a:pt x="598" y="20"/>
                    <a:pt x="571" y="48"/>
                    <a:pt x="571" y="75"/>
                  </a:cubicBezTo>
                  <a:lnTo>
                    <a:pt x="1" y="1594"/>
                  </a:lnTo>
                  <a:lnTo>
                    <a:pt x="109" y="1648"/>
                  </a:lnTo>
                  <a:lnTo>
                    <a:pt x="923" y="183"/>
                  </a:lnTo>
                  <a:cubicBezTo>
                    <a:pt x="882" y="61"/>
                    <a:pt x="827" y="0"/>
                    <a:pt x="7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8" name="Google Shape;2208;p25"/>
            <p:cNvSpPr/>
            <p:nvPr/>
          </p:nvSpPr>
          <p:spPr>
            <a:xfrm>
              <a:off x="7898636" y="3276216"/>
              <a:ext cx="39250" cy="35570"/>
            </a:xfrm>
            <a:custGeom>
              <a:avLst/>
              <a:gdLst/>
              <a:ahLst/>
              <a:cxnLst/>
              <a:rect l="l" t="t" r="r" b="b"/>
              <a:pathLst>
                <a:path w="544" h="493" extrusionOk="0">
                  <a:moveTo>
                    <a:pt x="286" y="1"/>
                  </a:moveTo>
                  <a:cubicBezTo>
                    <a:pt x="177" y="1"/>
                    <a:pt x="70" y="41"/>
                    <a:pt x="28" y="146"/>
                  </a:cubicBezTo>
                  <a:cubicBezTo>
                    <a:pt x="1" y="281"/>
                    <a:pt x="28" y="417"/>
                    <a:pt x="163" y="471"/>
                  </a:cubicBezTo>
                  <a:cubicBezTo>
                    <a:pt x="198" y="485"/>
                    <a:pt x="234" y="492"/>
                    <a:pt x="267" y="492"/>
                  </a:cubicBezTo>
                  <a:cubicBezTo>
                    <a:pt x="364" y="492"/>
                    <a:pt x="449" y="436"/>
                    <a:pt x="489" y="336"/>
                  </a:cubicBezTo>
                  <a:cubicBezTo>
                    <a:pt x="543" y="200"/>
                    <a:pt x="489" y="64"/>
                    <a:pt x="380" y="10"/>
                  </a:cubicBezTo>
                  <a:cubicBezTo>
                    <a:pt x="350" y="4"/>
                    <a:pt x="318" y="1"/>
                    <a:pt x="2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9" name="Google Shape;2209;p25"/>
            <p:cNvSpPr/>
            <p:nvPr/>
          </p:nvSpPr>
          <p:spPr>
            <a:xfrm>
              <a:off x="7837957" y="3124266"/>
              <a:ext cx="94011" cy="45094"/>
            </a:xfrm>
            <a:custGeom>
              <a:avLst/>
              <a:gdLst/>
              <a:ahLst/>
              <a:cxnLst/>
              <a:rect l="l" t="t" r="r" b="b"/>
              <a:pathLst>
                <a:path w="1303" h="625" extrusionOk="0">
                  <a:moveTo>
                    <a:pt x="1113" y="0"/>
                  </a:moveTo>
                  <a:lnTo>
                    <a:pt x="1" y="516"/>
                  </a:lnTo>
                  <a:lnTo>
                    <a:pt x="28" y="624"/>
                  </a:lnTo>
                  <a:lnTo>
                    <a:pt x="1249" y="245"/>
                  </a:lnTo>
                  <a:cubicBezTo>
                    <a:pt x="1303" y="109"/>
                    <a:pt x="1303" y="55"/>
                    <a:pt x="11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0" name="Google Shape;2210;p25"/>
            <p:cNvSpPr/>
            <p:nvPr/>
          </p:nvSpPr>
          <p:spPr>
            <a:xfrm>
              <a:off x="7818405" y="3150962"/>
              <a:ext cx="29437" cy="26912"/>
            </a:xfrm>
            <a:custGeom>
              <a:avLst/>
              <a:gdLst/>
              <a:ahLst/>
              <a:cxnLst/>
              <a:rect l="l" t="t" r="r" b="b"/>
              <a:pathLst>
                <a:path w="408" h="373" extrusionOk="0">
                  <a:moveTo>
                    <a:pt x="197" y="0"/>
                  </a:moveTo>
                  <a:cubicBezTo>
                    <a:pt x="176" y="0"/>
                    <a:pt x="155" y="4"/>
                    <a:pt x="136" y="10"/>
                  </a:cubicBezTo>
                  <a:cubicBezTo>
                    <a:pt x="28" y="92"/>
                    <a:pt x="1" y="173"/>
                    <a:pt x="28" y="254"/>
                  </a:cubicBezTo>
                  <a:cubicBezTo>
                    <a:pt x="48" y="337"/>
                    <a:pt x="117" y="373"/>
                    <a:pt x="184" y="373"/>
                  </a:cubicBezTo>
                  <a:cubicBezTo>
                    <a:pt x="205" y="373"/>
                    <a:pt x="226" y="369"/>
                    <a:pt x="245" y="363"/>
                  </a:cubicBezTo>
                  <a:cubicBezTo>
                    <a:pt x="353" y="309"/>
                    <a:pt x="407" y="227"/>
                    <a:pt x="353" y="119"/>
                  </a:cubicBezTo>
                  <a:cubicBezTo>
                    <a:pt x="333" y="36"/>
                    <a:pt x="264" y="0"/>
                    <a:pt x="19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1" name="Google Shape;2211;p25"/>
            <p:cNvSpPr/>
            <p:nvPr/>
          </p:nvSpPr>
          <p:spPr>
            <a:xfrm>
              <a:off x="7808664" y="3022534"/>
              <a:ext cx="121356" cy="66594"/>
            </a:xfrm>
            <a:custGeom>
              <a:avLst/>
              <a:gdLst/>
              <a:ahLst/>
              <a:cxnLst/>
              <a:rect l="l" t="t" r="r" b="b"/>
              <a:pathLst>
                <a:path w="1682" h="923" extrusionOk="0">
                  <a:moveTo>
                    <a:pt x="54" y="0"/>
                  </a:moveTo>
                  <a:lnTo>
                    <a:pt x="0" y="109"/>
                  </a:lnTo>
                  <a:lnTo>
                    <a:pt x="1438" y="922"/>
                  </a:lnTo>
                  <a:cubicBezTo>
                    <a:pt x="1627" y="868"/>
                    <a:pt x="1682" y="787"/>
                    <a:pt x="1627" y="651"/>
                  </a:cubicBezTo>
                  <a:cubicBezTo>
                    <a:pt x="1627" y="597"/>
                    <a:pt x="1573" y="570"/>
                    <a:pt x="1546" y="570"/>
                  </a:cubicBezTo>
                  <a:lnTo>
                    <a:pt x="5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2" name="Google Shape;2212;p25"/>
            <p:cNvSpPr/>
            <p:nvPr/>
          </p:nvSpPr>
          <p:spPr>
            <a:xfrm>
              <a:off x="7783195" y="3004207"/>
              <a:ext cx="39177" cy="36652"/>
            </a:xfrm>
            <a:custGeom>
              <a:avLst/>
              <a:gdLst/>
              <a:ahLst/>
              <a:cxnLst/>
              <a:rect l="l" t="t" r="r" b="b"/>
              <a:pathLst>
                <a:path w="543" h="508" extrusionOk="0">
                  <a:moveTo>
                    <a:pt x="286" y="0"/>
                  </a:moveTo>
                  <a:cubicBezTo>
                    <a:pt x="177" y="0"/>
                    <a:pt x="70" y="40"/>
                    <a:pt x="28" y="146"/>
                  </a:cubicBezTo>
                  <a:cubicBezTo>
                    <a:pt x="0" y="281"/>
                    <a:pt x="28" y="417"/>
                    <a:pt x="163" y="498"/>
                  </a:cubicBezTo>
                  <a:cubicBezTo>
                    <a:pt x="194" y="504"/>
                    <a:pt x="224" y="508"/>
                    <a:pt x="254" y="508"/>
                  </a:cubicBezTo>
                  <a:cubicBezTo>
                    <a:pt x="357" y="508"/>
                    <a:pt x="453" y="468"/>
                    <a:pt x="516" y="363"/>
                  </a:cubicBezTo>
                  <a:cubicBezTo>
                    <a:pt x="543" y="227"/>
                    <a:pt x="516" y="91"/>
                    <a:pt x="380" y="10"/>
                  </a:cubicBezTo>
                  <a:cubicBezTo>
                    <a:pt x="350" y="4"/>
                    <a:pt x="318" y="0"/>
                    <a:pt x="2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3" name="Google Shape;2213;p25"/>
            <p:cNvSpPr/>
            <p:nvPr/>
          </p:nvSpPr>
          <p:spPr>
            <a:xfrm>
              <a:off x="7928001" y="2942230"/>
              <a:ext cx="43146" cy="92568"/>
            </a:xfrm>
            <a:custGeom>
              <a:avLst/>
              <a:gdLst/>
              <a:ahLst/>
              <a:cxnLst/>
              <a:rect l="l" t="t" r="r" b="b"/>
              <a:pathLst>
                <a:path w="598" h="1283" extrusionOk="0">
                  <a:moveTo>
                    <a:pt x="82" y="1"/>
                  </a:moveTo>
                  <a:lnTo>
                    <a:pt x="1" y="28"/>
                  </a:lnTo>
                  <a:lnTo>
                    <a:pt x="353" y="1249"/>
                  </a:lnTo>
                  <a:cubicBezTo>
                    <a:pt x="406" y="1270"/>
                    <a:pt x="450" y="1283"/>
                    <a:pt x="486" y="1283"/>
                  </a:cubicBezTo>
                  <a:cubicBezTo>
                    <a:pt x="544" y="1283"/>
                    <a:pt x="581" y="1250"/>
                    <a:pt x="597" y="1167"/>
                  </a:cubicBezTo>
                  <a:lnTo>
                    <a:pt x="597" y="1113"/>
                  </a:lnTo>
                  <a:lnTo>
                    <a:pt x="8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4" name="Google Shape;2214;p25"/>
            <p:cNvSpPr/>
            <p:nvPr/>
          </p:nvSpPr>
          <p:spPr>
            <a:xfrm>
              <a:off x="7914293" y="2923976"/>
              <a:ext cx="31385" cy="25830"/>
            </a:xfrm>
            <a:custGeom>
              <a:avLst/>
              <a:gdLst/>
              <a:ahLst/>
              <a:cxnLst/>
              <a:rect l="l" t="t" r="r" b="b"/>
              <a:pathLst>
                <a:path w="435" h="358" extrusionOk="0">
                  <a:moveTo>
                    <a:pt x="224" y="0"/>
                  </a:moveTo>
                  <a:cubicBezTo>
                    <a:pt x="203" y="0"/>
                    <a:pt x="183" y="3"/>
                    <a:pt x="163" y="10"/>
                  </a:cubicBezTo>
                  <a:cubicBezTo>
                    <a:pt x="55" y="37"/>
                    <a:pt x="1" y="145"/>
                    <a:pt x="55" y="254"/>
                  </a:cubicBezTo>
                  <a:cubicBezTo>
                    <a:pt x="75" y="313"/>
                    <a:pt x="136" y="357"/>
                    <a:pt x="200" y="357"/>
                  </a:cubicBezTo>
                  <a:cubicBezTo>
                    <a:pt x="224" y="357"/>
                    <a:pt x="249" y="350"/>
                    <a:pt x="272" y="335"/>
                  </a:cubicBezTo>
                  <a:cubicBezTo>
                    <a:pt x="380" y="308"/>
                    <a:pt x="435" y="200"/>
                    <a:pt x="380" y="118"/>
                  </a:cubicBezTo>
                  <a:cubicBezTo>
                    <a:pt x="360" y="35"/>
                    <a:pt x="292" y="0"/>
                    <a:pt x="2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5" name="Google Shape;2215;p25"/>
            <p:cNvSpPr/>
            <p:nvPr/>
          </p:nvSpPr>
          <p:spPr>
            <a:xfrm>
              <a:off x="7861479" y="2965679"/>
              <a:ext cx="270130" cy="270202"/>
            </a:xfrm>
            <a:custGeom>
              <a:avLst/>
              <a:gdLst/>
              <a:ahLst/>
              <a:cxnLst/>
              <a:rect l="l" t="t" r="r" b="b"/>
              <a:pathLst>
                <a:path w="3744" h="3745" extrusionOk="0">
                  <a:moveTo>
                    <a:pt x="1922" y="1"/>
                  </a:moveTo>
                  <a:cubicBezTo>
                    <a:pt x="1905" y="1"/>
                    <a:pt x="1889" y="1"/>
                    <a:pt x="1872" y="1"/>
                  </a:cubicBezTo>
                  <a:cubicBezTo>
                    <a:pt x="841" y="1"/>
                    <a:pt x="0" y="815"/>
                    <a:pt x="0" y="1873"/>
                  </a:cubicBezTo>
                  <a:cubicBezTo>
                    <a:pt x="0" y="2877"/>
                    <a:pt x="814" y="3745"/>
                    <a:pt x="1872" y="3745"/>
                  </a:cubicBezTo>
                  <a:cubicBezTo>
                    <a:pt x="2875" y="3745"/>
                    <a:pt x="3743" y="2931"/>
                    <a:pt x="3743" y="1873"/>
                  </a:cubicBezTo>
                  <a:cubicBezTo>
                    <a:pt x="3743" y="832"/>
                    <a:pt x="2955" y="1"/>
                    <a:pt x="19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6" name="Google Shape;2216;p25"/>
            <p:cNvSpPr/>
            <p:nvPr/>
          </p:nvSpPr>
          <p:spPr>
            <a:xfrm>
              <a:off x="7967179" y="2856154"/>
              <a:ext cx="31385" cy="157648"/>
            </a:xfrm>
            <a:custGeom>
              <a:avLst/>
              <a:gdLst/>
              <a:ahLst/>
              <a:cxnLst/>
              <a:rect l="l" t="t" r="r" b="b"/>
              <a:pathLst>
                <a:path w="435" h="2185" extrusionOk="0">
                  <a:moveTo>
                    <a:pt x="136" y="1"/>
                  </a:moveTo>
                  <a:lnTo>
                    <a:pt x="0" y="2035"/>
                  </a:lnTo>
                  <a:cubicBezTo>
                    <a:pt x="74" y="2138"/>
                    <a:pt x="147" y="2185"/>
                    <a:pt x="221" y="2185"/>
                  </a:cubicBezTo>
                  <a:cubicBezTo>
                    <a:pt x="283" y="2185"/>
                    <a:pt x="345" y="2151"/>
                    <a:pt x="407" y="2089"/>
                  </a:cubicBezTo>
                  <a:cubicBezTo>
                    <a:pt x="434" y="2062"/>
                    <a:pt x="434" y="2035"/>
                    <a:pt x="434" y="1953"/>
                  </a:cubicBezTo>
                  <a:lnTo>
                    <a:pt x="29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7" name="Google Shape;2217;p25"/>
            <p:cNvSpPr/>
            <p:nvPr/>
          </p:nvSpPr>
          <p:spPr>
            <a:xfrm>
              <a:off x="7961263" y="2820944"/>
              <a:ext cx="45094" cy="45094"/>
            </a:xfrm>
            <a:custGeom>
              <a:avLst/>
              <a:gdLst/>
              <a:ahLst/>
              <a:cxnLst/>
              <a:rect l="l" t="t" r="r" b="b"/>
              <a:pathLst>
                <a:path w="625" h="625" extrusionOk="0">
                  <a:moveTo>
                    <a:pt x="326" y="0"/>
                  </a:moveTo>
                  <a:cubicBezTo>
                    <a:pt x="136" y="0"/>
                    <a:pt x="1" y="136"/>
                    <a:pt x="1" y="326"/>
                  </a:cubicBezTo>
                  <a:cubicBezTo>
                    <a:pt x="1" y="489"/>
                    <a:pt x="136" y="624"/>
                    <a:pt x="326" y="624"/>
                  </a:cubicBezTo>
                  <a:cubicBezTo>
                    <a:pt x="489" y="624"/>
                    <a:pt x="625" y="489"/>
                    <a:pt x="625" y="326"/>
                  </a:cubicBezTo>
                  <a:cubicBezTo>
                    <a:pt x="625" y="136"/>
                    <a:pt x="489" y="0"/>
                    <a:pt x="3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8" name="Google Shape;2218;p25"/>
            <p:cNvSpPr/>
            <p:nvPr/>
          </p:nvSpPr>
          <p:spPr>
            <a:xfrm>
              <a:off x="8047699" y="2946198"/>
              <a:ext cx="95671" cy="91053"/>
            </a:xfrm>
            <a:custGeom>
              <a:avLst/>
              <a:gdLst/>
              <a:ahLst/>
              <a:cxnLst/>
              <a:rect l="l" t="t" r="r" b="b"/>
              <a:pathLst>
                <a:path w="1326" h="1262" extrusionOk="0">
                  <a:moveTo>
                    <a:pt x="1217" y="0"/>
                  </a:moveTo>
                  <a:lnTo>
                    <a:pt x="23" y="1031"/>
                  </a:lnTo>
                  <a:cubicBezTo>
                    <a:pt x="1" y="1165"/>
                    <a:pt x="52" y="1262"/>
                    <a:pt x="162" y="1262"/>
                  </a:cubicBezTo>
                  <a:cubicBezTo>
                    <a:pt x="185" y="1262"/>
                    <a:pt x="211" y="1257"/>
                    <a:pt x="240" y="1248"/>
                  </a:cubicBezTo>
                  <a:cubicBezTo>
                    <a:pt x="267" y="1248"/>
                    <a:pt x="294" y="1248"/>
                    <a:pt x="349" y="1221"/>
                  </a:cubicBezTo>
                  <a:lnTo>
                    <a:pt x="1325" y="109"/>
                  </a:lnTo>
                  <a:lnTo>
                    <a:pt x="12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9" name="Google Shape;2219;p25"/>
            <p:cNvSpPr/>
            <p:nvPr/>
          </p:nvSpPr>
          <p:spPr>
            <a:xfrm>
              <a:off x="8123674" y="2926573"/>
              <a:ext cx="39250" cy="35353"/>
            </a:xfrm>
            <a:custGeom>
              <a:avLst/>
              <a:gdLst/>
              <a:ahLst/>
              <a:cxnLst/>
              <a:rect l="l" t="t" r="r" b="b"/>
              <a:pathLst>
                <a:path w="544" h="490" extrusionOk="0">
                  <a:moveTo>
                    <a:pt x="262" y="1"/>
                  </a:moveTo>
                  <a:cubicBezTo>
                    <a:pt x="204" y="1"/>
                    <a:pt x="150" y="28"/>
                    <a:pt x="109" y="82"/>
                  </a:cubicBezTo>
                  <a:cubicBezTo>
                    <a:pt x="1" y="164"/>
                    <a:pt x="1" y="299"/>
                    <a:pt x="109" y="408"/>
                  </a:cubicBezTo>
                  <a:cubicBezTo>
                    <a:pt x="150" y="462"/>
                    <a:pt x="204" y="489"/>
                    <a:pt x="262" y="489"/>
                  </a:cubicBezTo>
                  <a:cubicBezTo>
                    <a:pt x="320" y="489"/>
                    <a:pt x="381" y="462"/>
                    <a:pt x="435" y="408"/>
                  </a:cubicBezTo>
                  <a:cubicBezTo>
                    <a:pt x="543" y="299"/>
                    <a:pt x="543" y="164"/>
                    <a:pt x="435" y="82"/>
                  </a:cubicBezTo>
                  <a:cubicBezTo>
                    <a:pt x="381" y="28"/>
                    <a:pt x="320" y="1"/>
                    <a:pt x="2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0" name="Google Shape;2220;p25"/>
            <p:cNvSpPr/>
            <p:nvPr/>
          </p:nvSpPr>
          <p:spPr>
            <a:xfrm>
              <a:off x="8078724" y="3071452"/>
              <a:ext cx="162482" cy="31385"/>
            </a:xfrm>
            <a:custGeom>
              <a:avLst/>
              <a:gdLst/>
              <a:ahLst/>
              <a:cxnLst/>
              <a:rect l="l" t="t" r="r" b="b"/>
              <a:pathLst>
                <a:path w="2252" h="435" extrusionOk="0">
                  <a:moveTo>
                    <a:pt x="217" y="0"/>
                  </a:moveTo>
                  <a:cubicBezTo>
                    <a:pt x="0" y="136"/>
                    <a:pt x="0" y="271"/>
                    <a:pt x="136" y="407"/>
                  </a:cubicBezTo>
                  <a:cubicBezTo>
                    <a:pt x="190" y="434"/>
                    <a:pt x="217" y="434"/>
                    <a:pt x="271" y="434"/>
                  </a:cubicBezTo>
                  <a:lnTo>
                    <a:pt x="2251" y="298"/>
                  </a:lnTo>
                  <a:lnTo>
                    <a:pt x="2251" y="136"/>
                  </a:lnTo>
                  <a:lnTo>
                    <a:pt x="2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1" name="Google Shape;2221;p25"/>
            <p:cNvSpPr/>
            <p:nvPr/>
          </p:nvSpPr>
          <p:spPr>
            <a:xfrm>
              <a:off x="8229374" y="3065536"/>
              <a:ext cx="45094" cy="45094"/>
            </a:xfrm>
            <a:custGeom>
              <a:avLst/>
              <a:gdLst/>
              <a:ahLst/>
              <a:cxnLst/>
              <a:rect l="l" t="t" r="r" b="b"/>
              <a:pathLst>
                <a:path w="625" h="625" extrusionOk="0">
                  <a:moveTo>
                    <a:pt x="299" y="1"/>
                  </a:moveTo>
                  <a:cubicBezTo>
                    <a:pt x="136" y="1"/>
                    <a:pt x="1" y="136"/>
                    <a:pt x="1" y="326"/>
                  </a:cubicBezTo>
                  <a:cubicBezTo>
                    <a:pt x="1" y="489"/>
                    <a:pt x="136" y="625"/>
                    <a:pt x="299" y="625"/>
                  </a:cubicBezTo>
                  <a:cubicBezTo>
                    <a:pt x="462" y="625"/>
                    <a:pt x="624" y="489"/>
                    <a:pt x="597" y="326"/>
                  </a:cubicBezTo>
                  <a:cubicBezTo>
                    <a:pt x="597" y="136"/>
                    <a:pt x="462" y="1"/>
                    <a:pt x="2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2" name="Google Shape;2222;p25"/>
            <p:cNvSpPr/>
            <p:nvPr/>
          </p:nvSpPr>
          <p:spPr>
            <a:xfrm>
              <a:off x="8057440" y="3153271"/>
              <a:ext cx="89827" cy="94372"/>
            </a:xfrm>
            <a:custGeom>
              <a:avLst/>
              <a:gdLst/>
              <a:ahLst/>
              <a:cxnLst/>
              <a:rect l="l" t="t" r="r" b="b"/>
              <a:pathLst>
                <a:path w="1245" h="1308" extrusionOk="0">
                  <a:moveTo>
                    <a:pt x="209" y="0"/>
                  </a:moveTo>
                  <a:cubicBezTo>
                    <a:pt x="80" y="0"/>
                    <a:pt x="0" y="80"/>
                    <a:pt x="24" y="222"/>
                  </a:cubicBezTo>
                  <a:cubicBezTo>
                    <a:pt x="24" y="249"/>
                    <a:pt x="24" y="277"/>
                    <a:pt x="78" y="331"/>
                  </a:cubicBezTo>
                  <a:lnTo>
                    <a:pt x="1190" y="1307"/>
                  </a:lnTo>
                  <a:lnTo>
                    <a:pt x="1244" y="1199"/>
                  </a:lnTo>
                  <a:lnTo>
                    <a:pt x="268" y="5"/>
                  </a:lnTo>
                  <a:cubicBezTo>
                    <a:pt x="247" y="2"/>
                    <a:pt x="228" y="0"/>
                    <a:pt x="2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3" name="Google Shape;2223;p25"/>
            <p:cNvSpPr/>
            <p:nvPr/>
          </p:nvSpPr>
          <p:spPr>
            <a:xfrm>
              <a:off x="8133486" y="3229967"/>
              <a:ext cx="39250" cy="35281"/>
            </a:xfrm>
            <a:custGeom>
              <a:avLst/>
              <a:gdLst/>
              <a:ahLst/>
              <a:cxnLst/>
              <a:rect l="l" t="t" r="r" b="b"/>
              <a:pathLst>
                <a:path w="544" h="489" extrusionOk="0">
                  <a:moveTo>
                    <a:pt x="262" y="0"/>
                  </a:moveTo>
                  <a:cubicBezTo>
                    <a:pt x="204" y="0"/>
                    <a:pt x="150" y="27"/>
                    <a:pt x="109" y="82"/>
                  </a:cubicBezTo>
                  <a:cubicBezTo>
                    <a:pt x="1" y="163"/>
                    <a:pt x="1" y="299"/>
                    <a:pt x="109" y="407"/>
                  </a:cubicBezTo>
                  <a:cubicBezTo>
                    <a:pt x="150" y="461"/>
                    <a:pt x="204" y="488"/>
                    <a:pt x="262" y="488"/>
                  </a:cubicBezTo>
                  <a:cubicBezTo>
                    <a:pt x="319" y="488"/>
                    <a:pt x="380" y="461"/>
                    <a:pt x="435" y="407"/>
                  </a:cubicBezTo>
                  <a:cubicBezTo>
                    <a:pt x="543" y="299"/>
                    <a:pt x="543" y="163"/>
                    <a:pt x="435" y="82"/>
                  </a:cubicBezTo>
                  <a:cubicBezTo>
                    <a:pt x="380" y="27"/>
                    <a:pt x="319" y="0"/>
                    <a:pt x="2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4" name="Google Shape;2224;p25"/>
            <p:cNvSpPr/>
            <p:nvPr/>
          </p:nvSpPr>
          <p:spPr>
            <a:xfrm>
              <a:off x="7994524" y="3186027"/>
              <a:ext cx="31385" cy="159451"/>
            </a:xfrm>
            <a:custGeom>
              <a:avLst/>
              <a:gdLst/>
              <a:ahLst/>
              <a:cxnLst/>
              <a:rect l="l" t="t" r="r" b="b"/>
              <a:pathLst>
                <a:path w="435" h="2210" extrusionOk="0">
                  <a:moveTo>
                    <a:pt x="208" y="0"/>
                  </a:moveTo>
                  <a:cubicBezTo>
                    <a:pt x="148" y="0"/>
                    <a:pt x="88" y="34"/>
                    <a:pt x="28" y="94"/>
                  </a:cubicBezTo>
                  <a:cubicBezTo>
                    <a:pt x="1" y="148"/>
                    <a:pt x="1" y="175"/>
                    <a:pt x="1" y="229"/>
                  </a:cubicBezTo>
                  <a:lnTo>
                    <a:pt x="109" y="2209"/>
                  </a:lnTo>
                  <a:lnTo>
                    <a:pt x="299" y="2209"/>
                  </a:lnTo>
                  <a:lnTo>
                    <a:pt x="435" y="175"/>
                  </a:lnTo>
                  <a:cubicBezTo>
                    <a:pt x="359" y="54"/>
                    <a:pt x="283" y="0"/>
                    <a:pt x="2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5" name="Google Shape;2225;p25"/>
            <p:cNvSpPr/>
            <p:nvPr/>
          </p:nvSpPr>
          <p:spPr>
            <a:xfrm>
              <a:off x="7986732" y="3333648"/>
              <a:ext cx="43146" cy="43362"/>
            </a:xfrm>
            <a:custGeom>
              <a:avLst/>
              <a:gdLst/>
              <a:ahLst/>
              <a:cxnLst/>
              <a:rect l="l" t="t" r="r" b="b"/>
              <a:pathLst>
                <a:path w="598" h="601" extrusionOk="0">
                  <a:moveTo>
                    <a:pt x="299" y="1"/>
                  </a:moveTo>
                  <a:cubicBezTo>
                    <a:pt x="136" y="1"/>
                    <a:pt x="0" y="136"/>
                    <a:pt x="0" y="299"/>
                  </a:cubicBezTo>
                  <a:cubicBezTo>
                    <a:pt x="0" y="473"/>
                    <a:pt x="114" y="601"/>
                    <a:pt x="257" y="601"/>
                  </a:cubicBezTo>
                  <a:cubicBezTo>
                    <a:pt x="271" y="601"/>
                    <a:pt x="285" y="600"/>
                    <a:pt x="299" y="597"/>
                  </a:cubicBezTo>
                  <a:cubicBezTo>
                    <a:pt x="461" y="597"/>
                    <a:pt x="597" y="462"/>
                    <a:pt x="597" y="299"/>
                  </a:cubicBezTo>
                  <a:cubicBezTo>
                    <a:pt x="597" y="136"/>
                    <a:pt x="461" y="1"/>
                    <a:pt x="2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6" name="Google Shape;2226;p25"/>
            <p:cNvSpPr/>
            <p:nvPr/>
          </p:nvSpPr>
          <p:spPr>
            <a:xfrm>
              <a:off x="7849718" y="3163083"/>
              <a:ext cx="95599" cy="92352"/>
            </a:xfrm>
            <a:custGeom>
              <a:avLst/>
              <a:gdLst/>
              <a:ahLst/>
              <a:cxnLst/>
              <a:rect l="l" t="t" r="r" b="b"/>
              <a:pathLst>
                <a:path w="1325" h="1280" extrusionOk="0">
                  <a:moveTo>
                    <a:pt x="1133" y="1"/>
                  </a:moveTo>
                  <a:cubicBezTo>
                    <a:pt x="1118" y="1"/>
                    <a:pt x="1102" y="2"/>
                    <a:pt x="1086" y="5"/>
                  </a:cubicBezTo>
                  <a:cubicBezTo>
                    <a:pt x="1031" y="5"/>
                    <a:pt x="1004" y="5"/>
                    <a:pt x="977" y="59"/>
                  </a:cubicBezTo>
                  <a:lnTo>
                    <a:pt x="1" y="1171"/>
                  </a:lnTo>
                  <a:lnTo>
                    <a:pt x="82" y="1280"/>
                  </a:lnTo>
                  <a:lnTo>
                    <a:pt x="1275" y="249"/>
                  </a:lnTo>
                  <a:cubicBezTo>
                    <a:pt x="1324" y="103"/>
                    <a:pt x="1264" y="1"/>
                    <a:pt x="11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7" name="Google Shape;2227;p25"/>
            <p:cNvSpPr/>
            <p:nvPr/>
          </p:nvSpPr>
          <p:spPr>
            <a:xfrm>
              <a:off x="7830165" y="3239707"/>
              <a:ext cx="37229" cy="35281"/>
            </a:xfrm>
            <a:custGeom>
              <a:avLst/>
              <a:gdLst/>
              <a:ahLst/>
              <a:cxnLst/>
              <a:rect l="l" t="t" r="r" b="b"/>
              <a:pathLst>
                <a:path w="516" h="489" extrusionOk="0">
                  <a:moveTo>
                    <a:pt x="231" y="1"/>
                  </a:moveTo>
                  <a:cubicBezTo>
                    <a:pt x="170" y="1"/>
                    <a:pt x="109" y="28"/>
                    <a:pt x="55" y="82"/>
                  </a:cubicBezTo>
                  <a:cubicBezTo>
                    <a:pt x="0" y="164"/>
                    <a:pt x="0" y="299"/>
                    <a:pt x="55" y="408"/>
                  </a:cubicBezTo>
                  <a:cubicBezTo>
                    <a:pt x="109" y="462"/>
                    <a:pt x="170" y="489"/>
                    <a:pt x="231" y="489"/>
                  </a:cubicBezTo>
                  <a:cubicBezTo>
                    <a:pt x="292" y="489"/>
                    <a:pt x="353" y="462"/>
                    <a:pt x="407" y="408"/>
                  </a:cubicBezTo>
                  <a:cubicBezTo>
                    <a:pt x="516" y="299"/>
                    <a:pt x="516" y="164"/>
                    <a:pt x="407" y="82"/>
                  </a:cubicBezTo>
                  <a:cubicBezTo>
                    <a:pt x="353" y="28"/>
                    <a:pt x="292" y="1"/>
                    <a:pt x="2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8" name="Google Shape;2228;p25"/>
            <p:cNvSpPr/>
            <p:nvPr/>
          </p:nvSpPr>
          <p:spPr>
            <a:xfrm>
              <a:off x="7751882" y="3098797"/>
              <a:ext cx="160534" cy="31385"/>
            </a:xfrm>
            <a:custGeom>
              <a:avLst/>
              <a:gdLst/>
              <a:ahLst/>
              <a:cxnLst/>
              <a:rect l="l" t="t" r="r" b="b"/>
              <a:pathLst>
                <a:path w="2225" h="435" extrusionOk="0">
                  <a:moveTo>
                    <a:pt x="1953" y="1"/>
                  </a:moveTo>
                  <a:lnTo>
                    <a:pt x="0" y="136"/>
                  </a:lnTo>
                  <a:lnTo>
                    <a:pt x="0" y="299"/>
                  </a:lnTo>
                  <a:lnTo>
                    <a:pt x="2035" y="435"/>
                  </a:lnTo>
                  <a:cubicBezTo>
                    <a:pt x="2225" y="299"/>
                    <a:pt x="2225" y="164"/>
                    <a:pt x="2089" y="28"/>
                  </a:cubicBezTo>
                  <a:cubicBezTo>
                    <a:pt x="2062" y="1"/>
                    <a:pt x="2035" y="1"/>
                    <a:pt x="1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9" name="Google Shape;2229;p25"/>
            <p:cNvSpPr/>
            <p:nvPr/>
          </p:nvSpPr>
          <p:spPr>
            <a:xfrm>
              <a:off x="7716672" y="3091005"/>
              <a:ext cx="45094" cy="43146"/>
            </a:xfrm>
            <a:custGeom>
              <a:avLst/>
              <a:gdLst/>
              <a:ahLst/>
              <a:cxnLst/>
              <a:rect l="l" t="t" r="r" b="b"/>
              <a:pathLst>
                <a:path w="625" h="598" extrusionOk="0">
                  <a:moveTo>
                    <a:pt x="326" y="0"/>
                  </a:moveTo>
                  <a:cubicBezTo>
                    <a:pt x="136" y="0"/>
                    <a:pt x="0" y="136"/>
                    <a:pt x="0" y="299"/>
                  </a:cubicBezTo>
                  <a:cubicBezTo>
                    <a:pt x="0" y="461"/>
                    <a:pt x="136" y="597"/>
                    <a:pt x="326" y="597"/>
                  </a:cubicBezTo>
                  <a:cubicBezTo>
                    <a:pt x="488" y="597"/>
                    <a:pt x="624" y="461"/>
                    <a:pt x="624" y="299"/>
                  </a:cubicBezTo>
                  <a:cubicBezTo>
                    <a:pt x="624" y="136"/>
                    <a:pt x="488" y="0"/>
                    <a:pt x="3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0" name="Google Shape;2230;p25"/>
            <p:cNvSpPr/>
            <p:nvPr/>
          </p:nvSpPr>
          <p:spPr>
            <a:xfrm>
              <a:off x="7843874" y="2953990"/>
              <a:ext cx="91198" cy="93290"/>
            </a:xfrm>
            <a:custGeom>
              <a:avLst/>
              <a:gdLst/>
              <a:ahLst/>
              <a:cxnLst/>
              <a:rect l="l" t="t" r="r" b="b"/>
              <a:pathLst>
                <a:path w="1264" h="1293" extrusionOk="0">
                  <a:moveTo>
                    <a:pt x="82" y="1"/>
                  </a:moveTo>
                  <a:lnTo>
                    <a:pt x="0" y="55"/>
                  </a:lnTo>
                  <a:lnTo>
                    <a:pt x="1004" y="1276"/>
                  </a:lnTo>
                  <a:cubicBezTo>
                    <a:pt x="1038" y="1287"/>
                    <a:pt x="1069" y="1292"/>
                    <a:pt x="1098" y="1292"/>
                  </a:cubicBezTo>
                  <a:cubicBezTo>
                    <a:pt x="1205" y="1292"/>
                    <a:pt x="1264" y="1214"/>
                    <a:pt x="1221" y="1086"/>
                  </a:cubicBezTo>
                  <a:cubicBezTo>
                    <a:pt x="1221" y="1059"/>
                    <a:pt x="1221" y="1004"/>
                    <a:pt x="1194" y="977"/>
                  </a:cubicBezTo>
                  <a:lnTo>
                    <a:pt x="8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1" name="Google Shape;2231;p25"/>
            <p:cNvSpPr/>
            <p:nvPr/>
          </p:nvSpPr>
          <p:spPr>
            <a:xfrm>
              <a:off x="7820353" y="2935448"/>
              <a:ext cx="39250" cy="34271"/>
            </a:xfrm>
            <a:custGeom>
              <a:avLst/>
              <a:gdLst/>
              <a:ahLst/>
              <a:cxnLst/>
              <a:rect l="l" t="t" r="r" b="b"/>
              <a:pathLst>
                <a:path w="544" h="475" extrusionOk="0">
                  <a:moveTo>
                    <a:pt x="262" y="0"/>
                  </a:moveTo>
                  <a:cubicBezTo>
                    <a:pt x="204" y="0"/>
                    <a:pt x="150" y="14"/>
                    <a:pt x="109" y="41"/>
                  </a:cubicBezTo>
                  <a:cubicBezTo>
                    <a:pt x="1" y="149"/>
                    <a:pt x="1" y="285"/>
                    <a:pt x="109" y="393"/>
                  </a:cubicBezTo>
                  <a:cubicBezTo>
                    <a:pt x="150" y="448"/>
                    <a:pt x="204" y="475"/>
                    <a:pt x="262" y="475"/>
                  </a:cubicBezTo>
                  <a:cubicBezTo>
                    <a:pt x="319" y="475"/>
                    <a:pt x="380" y="448"/>
                    <a:pt x="435" y="393"/>
                  </a:cubicBezTo>
                  <a:cubicBezTo>
                    <a:pt x="543" y="285"/>
                    <a:pt x="543" y="149"/>
                    <a:pt x="435" y="41"/>
                  </a:cubicBezTo>
                  <a:cubicBezTo>
                    <a:pt x="380" y="14"/>
                    <a:pt x="319" y="0"/>
                    <a:pt x="2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2" name="Google Shape;2232;p25"/>
            <p:cNvSpPr/>
            <p:nvPr/>
          </p:nvSpPr>
          <p:spPr>
            <a:xfrm>
              <a:off x="7951522" y="3034006"/>
              <a:ext cx="45022" cy="45310"/>
            </a:xfrm>
            <a:custGeom>
              <a:avLst/>
              <a:gdLst/>
              <a:ahLst/>
              <a:cxnLst/>
              <a:rect l="l" t="t" r="r" b="b"/>
              <a:pathLst>
                <a:path w="624" h="628" extrusionOk="0">
                  <a:moveTo>
                    <a:pt x="361" y="1"/>
                  </a:moveTo>
                  <a:cubicBezTo>
                    <a:pt x="350" y="1"/>
                    <a:pt x="338" y="2"/>
                    <a:pt x="326" y="4"/>
                  </a:cubicBezTo>
                  <a:cubicBezTo>
                    <a:pt x="136" y="4"/>
                    <a:pt x="0" y="139"/>
                    <a:pt x="0" y="302"/>
                  </a:cubicBezTo>
                  <a:cubicBezTo>
                    <a:pt x="0" y="492"/>
                    <a:pt x="136" y="628"/>
                    <a:pt x="326" y="628"/>
                  </a:cubicBezTo>
                  <a:cubicBezTo>
                    <a:pt x="488" y="628"/>
                    <a:pt x="624" y="492"/>
                    <a:pt x="624" y="302"/>
                  </a:cubicBezTo>
                  <a:cubicBezTo>
                    <a:pt x="624" y="151"/>
                    <a:pt x="508" y="1"/>
                    <a:pt x="3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3" name="Google Shape;2233;p25"/>
            <p:cNvSpPr/>
            <p:nvPr/>
          </p:nvSpPr>
          <p:spPr>
            <a:xfrm>
              <a:off x="8016097" y="3120370"/>
              <a:ext cx="29365" cy="29437"/>
            </a:xfrm>
            <a:custGeom>
              <a:avLst/>
              <a:gdLst/>
              <a:ahLst/>
              <a:cxnLst/>
              <a:rect l="l" t="t" r="r" b="b"/>
              <a:pathLst>
                <a:path w="407" h="408" extrusionOk="0">
                  <a:moveTo>
                    <a:pt x="190" y="0"/>
                  </a:moveTo>
                  <a:cubicBezTo>
                    <a:pt x="109" y="0"/>
                    <a:pt x="0" y="82"/>
                    <a:pt x="0" y="190"/>
                  </a:cubicBezTo>
                  <a:cubicBezTo>
                    <a:pt x="0" y="299"/>
                    <a:pt x="109" y="407"/>
                    <a:pt x="190" y="407"/>
                  </a:cubicBezTo>
                  <a:cubicBezTo>
                    <a:pt x="299" y="407"/>
                    <a:pt x="407" y="299"/>
                    <a:pt x="407" y="190"/>
                  </a:cubicBezTo>
                  <a:cubicBezTo>
                    <a:pt x="407" y="54"/>
                    <a:pt x="326" y="0"/>
                    <a:pt x="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4" name="Google Shape;2234;p25"/>
            <p:cNvSpPr/>
            <p:nvPr/>
          </p:nvSpPr>
          <p:spPr>
            <a:xfrm>
              <a:off x="7945606" y="3125854"/>
              <a:ext cx="13781" cy="16089"/>
            </a:xfrm>
            <a:custGeom>
              <a:avLst/>
              <a:gdLst/>
              <a:ahLst/>
              <a:cxnLst/>
              <a:rect l="l" t="t" r="r" b="b"/>
              <a:pathLst>
                <a:path w="191" h="223" extrusionOk="0">
                  <a:moveTo>
                    <a:pt x="112" y="0"/>
                  </a:moveTo>
                  <a:cubicBezTo>
                    <a:pt x="103" y="0"/>
                    <a:pt x="93" y="2"/>
                    <a:pt x="82" y="6"/>
                  </a:cubicBezTo>
                  <a:cubicBezTo>
                    <a:pt x="55" y="6"/>
                    <a:pt x="1" y="60"/>
                    <a:pt x="1" y="114"/>
                  </a:cubicBezTo>
                  <a:cubicBezTo>
                    <a:pt x="1" y="168"/>
                    <a:pt x="28" y="223"/>
                    <a:pt x="82" y="223"/>
                  </a:cubicBezTo>
                  <a:cubicBezTo>
                    <a:pt x="136" y="223"/>
                    <a:pt x="191" y="195"/>
                    <a:pt x="191" y="114"/>
                  </a:cubicBezTo>
                  <a:cubicBezTo>
                    <a:pt x="191" y="67"/>
                    <a:pt x="170" y="0"/>
                    <a:pt x="1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5" name="Google Shape;2235;p25"/>
            <p:cNvSpPr/>
            <p:nvPr/>
          </p:nvSpPr>
          <p:spPr>
            <a:xfrm>
              <a:off x="8037598" y="3055795"/>
              <a:ext cx="13781" cy="15729"/>
            </a:xfrm>
            <a:custGeom>
              <a:avLst/>
              <a:gdLst/>
              <a:ahLst/>
              <a:cxnLst/>
              <a:rect l="l" t="t" r="r" b="b"/>
              <a:pathLst>
                <a:path w="191" h="218" extrusionOk="0">
                  <a:moveTo>
                    <a:pt x="109" y="0"/>
                  </a:moveTo>
                  <a:cubicBezTo>
                    <a:pt x="55" y="0"/>
                    <a:pt x="1" y="54"/>
                    <a:pt x="1" y="109"/>
                  </a:cubicBezTo>
                  <a:cubicBezTo>
                    <a:pt x="1" y="136"/>
                    <a:pt x="28" y="217"/>
                    <a:pt x="109" y="217"/>
                  </a:cubicBezTo>
                  <a:cubicBezTo>
                    <a:pt x="136" y="217"/>
                    <a:pt x="190" y="190"/>
                    <a:pt x="190" y="109"/>
                  </a:cubicBezTo>
                  <a:cubicBezTo>
                    <a:pt x="190" y="54"/>
                    <a:pt x="163" y="0"/>
                    <a:pt x="1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36" name="Google Shape;2236;p25"/>
          <p:cNvGrpSpPr/>
          <p:nvPr/>
        </p:nvGrpSpPr>
        <p:grpSpPr>
          <a:xfrm rot="10800000">
            <a:off x="10419476" y="4492043"/>
            <a:ext cx="1070373" cy="1066979"/>
            <a:chOff x="7716672" y="2820944"/>
            <a:chExt cx="557796" cy="556065"/>
          </a:xfrm>
        </p:grpSpPr>
        <p:sp>
          <p:nvSpPr>
            <p:cNvPr id="2237" name="Google Shape;2237;p25"/>
            <p:cNvSpPr/>
            <p:nvPr/>
          </p:nvSpPr>
          <p:spPr>
            <a:xfrm>
              <a:off x="8008233" y="2912937"/>
              <a:ext cx="66594" cy="118903"/>
            </a:xfrm>
            <a:custGeom>
              <a:avLst/>
              <a:gdLst/>
              <a:ahLst/>
              <a:cxnLst/>
              <a:rect l="l" t="t" r="r" b="b"/>
              <a:pathLst>
                <a:path w="923" h="1648" extrusionOk="0">
                  <a:moveTo>
                    <a:pt x="814" y="0"/>
                  </a:moveTo>
                  <a:lnTo>
                    <a:pt x="1" y="1438"/>
                  </a:lnTo>
                  <a:cubicBezTo>
                    <a:pt x="21" y="1581"/>
                    <a:pt x="88" y="1647"/>
                    <a:pt x="179" y="1647"/>
                  </a:cubicBezTo>
                  <a:cubicBezTo>
                    <a:pt x="208" y="1647"/>
                    <a:pt x="239" y="1641"/>
                    <a:pt x="272" y="1628"/>
                  </a:cubicBezTo>
                  <a:cubicBezTo>
                    <a:pt x="299" y="1628"/>
                    <a:pt x="353" y="1573"/>
                    <a:pt x="353" y="1546"/>
                  </a:cubicBezTo>
                  <a:lnTo>
                    <a:pt x="923" y="54"/>
                  </a:lnTo>
                  <a:lnTo>
                    <a:pt x="81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8" name="Google Shape;2238;p25"/>
            <p:cNvSpPr/>
            <p:nvPr/>
          </p:nvSpPr>
          <p:spPr>
            <a:xfrm>
              <a:off x="8051307" y="2888766"/>
              <a:ext cx="43146" cy="36652"/>
            </a:xfrm>
            <a:custGeom>
              <a:avLst/>
              <a:gdLst/>
              <a:ahLst/>
              <a:cxnLst/>
              <a:rect l="l" t="t" r="r" b="b"/>
              <a:pathLst>
                <a:path w="598" h="508" extrusionOk="0">
                  <a:moveTo>
                    <a:pt x="290" y="0"/>
                  </a:moveTo>
                  <a:cubicBezTo>
                    <a:pt x="188" y="0"/>
                    <a:pt x="97" y="40"/>
                    <a:pt x="55" y="145"/>
                  </a:cubicBezTo>
                  <a:cubicBezTo>
                    <a:pt x="0" y="281"/>
                    <a:pt x="55" y="416"/>
                    <a:pt x="190" y="498"/>
                  </a:cubicBezTo>
                  <a:cubicBezTo>
                    <a:pt x="221" y="504"/>
                    <a:pt x="251" y="507"/>
                    <a:pt x="281" y="507"/>
                  </a:cubicBezTo>
                  <a:cubicBezTo>
                    <a:pt x="383" y="507"/>
                    <a:pt x="474" y="467"/>
                    <a:pt x="516" y="362"/>
                  </a:cubicBezTo>
                  <a:cubicBezTo>
                    <a:pt x="597" y="227"/>
                    <a:pt x="516" y="91"/>
                    <a:pt x="380" y="10"/>
                  </a:cubicBezTo>
                  <a:cubicBezTo>
                    <a:pt x="350" y="4"/>
                    <a:pt x="319" y="0"/>
                    <a:pt x="2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9" name="Google Shape;2239;p25"/>
            <p:cNvSpPr/>
            <p:nvPr/>
          </p:nvSpPr>
          <p:spPr>
            <a:xfrm>
              <a:off x="8059099" y="3032274"/>
              <a:ext cx="95960" cy="43146"/>
            </a:xfrm>
            <a:custGeom>
              <a:avLst/>
              <a:gdLst/>
              <a:ahLst/>
              <a:cxnLst/>
              <a:rect l="l" t="t" r="r" b="b"/>
              <a:pathLst>
                <a:path w="1330" h="598" extrusionOk="0">
                  <a:moveTo>
                    <a:pt x="1303" y="1"/>
                  </a:moveTo>
                  <a:lnTo>
                    <a:pt x="82" y="380"/>
                  </a:lnTo>
                  <a:cubicBezTo>
                    <a:pt x="1" y="516"/>
                    <a:pt x="1" y="570"/>
                    <a:pt x="136" y="597"/>
                  </a:cubicBezTo>
                  <a:lnTo>
                    <a:pt x="218" y="597"/>
                  </a:lnTo>
                  <a:lnTo>
                    <a:pt x="1330" y="109"/>
                  </a:lnTo>
                  <a:lnTo>
                    <a:pt x="130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0" name="Google Shape;2240;p25"/>
            <p:cNvSpPr/>
            <p:nvPr/>
          </p:nvSpPr>
          <p:spPr>
            <a:xfrm>
              <a:off x="8145247" y="3021812"/>
              <a:ext cx="29437" cy="25830"/>
            </a:xfrm>
            <a:custGeom>
              <a:avLst/>
              <a:gdLst/>
              <a:ahLst/>
              <a:cxnLst/>
              <a:rect l="l" t="t" r="r" b="b"/>
              <a:pathLst>
                <a:path w="408" h="358" extrusionOk="0">
                  <a:moveTo>
                    <a:pt x="212" y="0"/>
                  </a:moveTo>
                  <a:cubicBezTo>
                    <a:pt x="187" y="0"/>
                    <a:pt x="162" y="4"/>
                    <a:pt x="136" y="10"/>
                  </a:cubicBezTo>
                  <a:cubicBezTo>
                    <a:pt x="27" y="37"/>
                    <a:pt x="0" y="146"/>
                    <a:pt x="27" y="254"/>
                  </a:cubicBezTo>
                  <a:cubicBezTo>
                    <a:pt x="47" y="313"/>
                    <a:pt x="109" y="357"/>
                    <a:pt x="182" y="357"/>
                  </a:cubicBezTo>
                  <a:cubicBezTo>
                    <a:pt x="211" y="357"/>
                    <a:pt x="241" y="351"/>
                    <a:pt x="272" y="336"/>
                  </a:cubicBezTo>
                  <a:cubicBezTo>
                    <a:pt x="380" y="308"/>
                    <a:pt x="407" y="200"/>
                    <a:pt x="380" y="119"/>
                  </a:cubicBezTo>
                  <a:cubicBezTo>
                    <a:pt x="359" y="36"/>
                    <a:pt x="291" y="0"/>
                    <a:pt x="2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1" name="Google Shape;2241;p25"/>
            <p:cNvSpPr/>
            <p:nvPr/>
          </p:nvSpPr>
          <p:spPr>
            <a:xfrm>
              <a:off x="8063067" y="3112506"/>
              <a:ext cx="121356" cy="66594"/>
            </a:xfrm>
            <a:custGeom>
              <a:avLst/>
              <a:gdLst/>
              <a:ahLst/>
              <a:cxnLst/>
              <a:rect l="l" t="t" r="r" b="b"/>
              <a:pathLst>
                <a:path w="1682" h="923" extrusionOk="0">
                  <a:moveTo>
                    <a:pt x="217" y="1"/>
                  </a:moveTo>
                  <a:cubicBezTo>
                    <a:pt x="54" y="28"/>
                    <a:pt x="0" y="136"/>
                    <a:pt x="54" y="272"/>
                  </a:cubicBezTo>
                  <a:cubicBezTo>
                    <a:pt x="54" y="299"/>
                    <a:pt x="81" y="353"/>
                    <a:pt x="136" y="353"/>
                  </a:cubicBezTo>
                  <a:lnTo>
                    <a:pt x="1600" y="923"/>
                  </a:lnTo>
                  <a:lnTo>
                    <a:pt x="1682" y="814"/>
                  </a:lnTo>
                  <a:lnTo>
                    <a:pt x="21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2" name="Google Shape;2242;p25"/>
            <p:cNvSpPr/>
            <p:nvPr/>
          </p:nvSpPr>
          <p:spPr>
            <a:xfrm>
              <a:off x="8170644" y="3158826"/>
              <a:ext cx="39250" cy="37157"/>
            </a:xfrm>
            <a:custGeom>
              <a:avLst/>
              <a:gdLst/>
              <a:ahLst/>
              <a:cxnLst/>
              <a:rect l="l" t="t" r="r" b="b"/>
              <a:pathLst>
                <a:path w="544" h="515" extrusionOk="0">
                  <a:moveTo>
                    <a:pt x="263" y="0"/>
                  </a:moveTo>
                  <a:cubicBezTo>
                    <a:pt x="161" y="0"/>
                    <a:pt x="70" y="40"/>
                    <a:pt x="28" y="145"/>
                  </a:cubicBezTo>
                  <a:cubicBezTo>
                    <a:pt x="1" y="281"/>
                    <a:pt x="28" y="417"/>
                    <a:pt x="164" y="471"/>
                  </a:cubicBezTo>
                  <a:cubicBezTo>
                    <a:pt x="210" y="499"/>
                    <a:pt x="257" y="514"/>
                    <a:pt x="301" y="514"/>
                  </a:cubicBezTo>
                  <a:cubicBezTo>
                    <a:pt x="383" y="514"/>
                    <a:pt x="454" y="459"/>
                    <a:pt x="489" y="335"/>
                  </a:cubicBezTo>
                  <a:cubicBezTo>
                    <a:pt x="543" y="200"/>
                    <a:pt x="489" y="64"/>
                    <a:pt x="354" y="10"/>
                  </a:cubicBezTo>
                  <a:cubicBezTo>
                    <a:pt x="323" y="4"/>
                    <a:pt x="293" y="0"/>
                    <a:pt x="2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3" name="Google Shape;2243;p25"/>
            <p:cNvSpPr/>
            <p:nvPr/>
          </p:nvSpPr>
          <p:spPr>
            <a:xfrm>
              <a:off x="8019993" y="3165248"/>
              <a:ext cx="45094" cy="94084"/>
            </a:xfrm>
            <a:custGeom>
              <a:avLst/>
              <a:gdLst/>
              <a:ahLst/>
              <a:cxnLst/>
              <a:rect l="l" t="t" r="r" b="b"/>
              <a:pathLst>
                <a:path w="625" h="1304" extrusionOk="0">
                  <a:moveTo>
                    <a:pt x="107" y="1"/>
                  </a:moveTo>
                  <a:cubicBezTo>
                    <a:pt x="62" y="1"/>
                    <a:pt x="31" y="34"/>
                    <a:pt x="0" y="111"/>
                  </a:cubicBezTo>
                  <a:lnTo>
                    <a:pt x="0" y="192"/>
                  </a:lnTo>
                  <a:lnTo>
                    <a:pt x="516" y="1304"/>
                  </a:lnTo>
                  <a:lnTo>
                    <a:pt x="624" y="1277"/>
                  </a:lnTo>
                  <a:lnTo>
                    <a:pt x="245" y="56"/>
                  </a:lnTo>
                  <a:cubicBezTo>
                    <a:pt x="185" y="21"/>
                    <a:pt x="142" y="1"/>
                    <a:pt x="1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4" name="Google Shape;2244;p25"/>
            <p:cNvSpPr/>
            <p:nvPr/>
          </p:nvSpPr>
          <p:spPr>
            <a:xfrm>
              <a:off x="8045463" y="3250747"/>
              <a:ext cx="29365" cy="26912"/>
            </a:xfrm>
            <a:custGeom>
              <a:avLst/>
              <a:gdLst/>
              <a:ahLst/>
              <a:cxnLst/>
              <a:rect l="l" t="t" r="r" b="b"/>
              <a:pathLst>
                <a:path w="407" h="373" extrusionOk="0">
                  <a:moveTo>
                    <a:pt x="208" y="1"/>
                  </a:moveTo>
                  <a:cubicBezTo>
                    <a:pt x="185" y="1"/>
                    <a:pt x="161" y="4"/>
                    <a:pt x="136" y="11"/>
                  </a:cubicBezTo>
                  <a:cubicBezTo>
                    <a:pt x="27" y="65"/>
                    <a:pt x="0" y="146"/>
                    <a:pt x="27" y="255"/>
                  </a:cubicBezTo>
                  <a:cubicBezTo>
                    <a:pt x="48" y="338"/>
                    <a:pt x="132" y="373"/>
                    <a:pt x="207" y="373"/>
                  </a:cubicBezTo>
                  <a:cubicBezTo>
                    <a:pt x="230" y="373"/>
                    <a:pt x="252" y="370"/>
                    <a:pt x="271" y="363"/>
                  </a:cubicBezTo>
                  <a:cubicBezTo>
                    <a:pt x="380" y="336"/>
                    <a:pt x="407" y="227"/>
                    <a:pt x="380" y="119"/>
                  </a:cubicBezTo>
                  <a:cubicBezTo>
                    <a:pt x="338" y="36"/>
                    <a:pt x="281" y="1"/>
                    <a:pt x="2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5" name="Google Shape;2245;p25"/>
            <p:cNvSpPr/>
            <p:nvPr/>
          </p:nvSpPr>
          <p:spPr>
            <a:xfrm>
              <a:off x="7918189" y="3169793"/>
              <a:ext cx="66667" cy="118903"/>
            </a:xfrm>
            <a:custGeom>
              <a:avLst/>
              <a:gdLst/>
              <a:ahLst/>
              <a:cxnLst/>
              <a:rect l="l" t="t" r="r" b="b"/>
              <a:pathLst>
                <a:path w="924" h="1648" extrusionOk="0">
                  <a:moveTo>
                    <a:pt x="744" y="0"/>
                  </a:moveTo>
                  <a:cubicBezTo>
                    <a:pt x="716" y="0"/>
                    <a:pt x="686" y="7"/>
                    <a:pt x="652" y="20"/>
                  </a:cubicBezTo>
                  <a:cubicBezTo>
                    <a:pt x="598" y="20"/>
                    <a:pt x="571" y="48"/>
                    <a:pt x="571" y="75"/>
                  </a:cubicBezTo>
                  <a:lnTo>
                    <a:pt x="1" y="1594"/>
                  </a:lnTo>
                  <a:lnTo>
                    <a:pt x="109" y="1648"/>
                  </a:lnTo>
                  <a:lnTo>
                    <a:pt x="923" y="183"/>
                  </a:lnTo>
                  <a:cubicBezTo>
                    <a:pt x="882" y="61"/>
                    <a:pt x="827" y="0"/>
                    <a:pt x="7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6" name="Google Shape;2246;p25"/>
            <p:cNvSpPr/>
            <p:nvPr/>
          </p:nvSpPr>
          <p:spPr>
            <a:xfrm>
              <a:off x="7898636" y="3276216"/>
              <a:ext cx="39250" cy="35570"/>
            </a:xfrm>
            <a:custGeom>
              <a:avLst/>
              <a:gdLst/>
              <a:ahLst/>
              <a:cxnLst/>
              <a:rect l="l" t="t" r="r" b="b"/>
              <a:pathLst>
                <a:path w="544" h="493" extrusionOk="0">
                  <a:moveTo>
                    <a:pt x="286" y="1"/>
                  </a:moveTo>
                  <a:cubicBezTo>
                    <a:pt x="177" y="1"/>
                    <a:pt x="70" y="41"/>
                    <a:pt x="28" y="146"/>
                  </a:cubicBezTo>
                  <a:cubicBezTo>
                    <a:pt x="1" y="281"/>
                    <a:pt x="28" y="417"/>
                    <a:pt x="163" y="471"/>
                  </a:cubicBezTo>
                  <a:cubicBezTo>
                    <a:pt x="198" y="485"/>
                    <a:pt x="234" y="492"/>
                    <a:pt x="267" y="492"/>
                  </a:cubicBezTo>
                  <a:cubicBezTo>
                    <a:pt x="364" y="492"/>
                    <a:pt x="449" y="436"/>
                    <a:pt x="489" y="336"/>
                  </a:cubicBezTo>
                  <a:cubicBezTo>
                    <a:pt x="543" y="200"/>
                    <a:pt x="489" y="64"/>
                    <a:pt x="380" y="10"/>
                  </a:cubicBezTo>
                  <a:cubicBezTo>
                    <a:pt x="350" y="4"/>
                    <a:pt x="318" y="1"/>
                    <a:pt x="2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7" name="Google Shape;2247;p25"/>
            <p:cNvSpPr/>
            <p:nvPr/>
          </p:nvSpPr>
          <p:spPr>
            <a:xfrm>
              <a:off x="7837957" y="3124266"/>
              <a:ext cx="94011" cy="45094"/>
            </a:xfrm>
            <a:custGeom>
              <a:avLst/>
              <a:gdLst/>
              <a:ahLst/>
              <a:cxnLst/>
              <a:rect l="l" t="t" r="r" b="b"/>
              <a:pathLst>
                <a:path w="1303" h="625" extrusionOk="0">
                  <a:moveTo>
                    <a:pt x="1113" y="0"/>
                  </a:moveTo>
                  <a:lnTo>
                    <a:pt x="1" y="516"/>
                  </a:lnTo>
                  <a:lnTo>
                    <a:pt x="28" y="624"/>
                  </a:lnTo>
                  <a:lnTo>
                    <a:pt x="1249" y="245"/>
                  </a:lnTo>
                  <a:cubicBezTo>
                    <a:pt x="1303" y="109"/>
                    <a:pt x="1303" y="55"/>
                    <a:pt x="11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8" name="Google Shape;2248;p25"/>
            <p:cNvSpPr/>
            <p:nvPr/>
          </p:nvSpPr>
          <p:spPr>
            <a:xfrm>
              <a:off x="7818405" y="3150962"/>
              <a:ext cx="29437" cy="26912"/>
            </a:xfrm>
            <a:custGeom>
              <a:avLst/>
              <a:gdLst/>
              <a:ahLst/>
              <a:cxnLst/>
              <a:rect l="l" t="t" r="r" b="b"/>
              <a:pathLst>
                <a:path w="408" h="373" extrusionOk="0">
                  <a:moveTo>
                    <a:pt x="197" y="0"/>
                  </a:moveTo>
                  <a:cubicBezTo>
                    <a:pt x="176" y="0"/>
                    <a:pt x="155" y="4"/>
                    <a:pt x="136" y="10"/>
                  </a:cubicBezTo>
                  <a:cubicBezTo>
                    <a:pt x="28" y="92"/>
                    <a:pt x="1" y="173"/>
                    <a:pt x="28" y="254"/>
                  </a:cubicBezTo>
                  <a:cubicBezTo>
                    <a:pt x="48" y="337"/>
                    <a:pt x="117" y="373"/>
                    <a:pt x="184" y="373"/>
                  </a:cubicBezTo>
                  <a:cubicBezTo>
                    <a:pt x="205" y="373"/>
                    <a:pt x="226" y="369"/>
                    <a:pt x="245" y="363"/>
                  </a:cubicBezTo>
                  <a:cubicBezTo>
                    <a:pt x="353" y="309"/>
                    <a:pt x="407" y="227"/>
                    <a:pt x="353" y="119"/>
                  </a:cubicBezTo>
                  <a:cubicBezTo>
                    <a:pt x="333" y="36"/>
                    <a:pt x="264" y="0"/>
                    <a:pt x="1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9" name="Google Shape;2249;p25"/>
            <p:cNvSpPr/>
            <p:nvPr/>
          </p:nvSpPr>
          <p:spPr>
            <a:xfrm>
              <a:off x="7808664" y="3022534"/>
              <a:ext cx="121356" cy="66594"/>
            </a:xfrm>
            <a:custGeom>
              <a:avLst/>
              <a:gdLst/>
              <a:ahLst/>
              <a:cxnLst/>
              <a:rect l="l" t="t" r="r" b="b"/>
              <a:pathLst>
                <a:path w="1682" h="923" extrusionOk="0">
                  <a:moveTo>
                    <a:pt x="54" y="0"/>
                  </a:moveTo>
                  <a:lnTo>
                    <a:pt x="0" y="109"/>
                  </a:lnTo>
                  <a:lnTo>
                    <a:pt x="1438" y="922"/>
                  </a:lnTo>
                  <a:cubicBezTo>
                    <a:pt x="1627" y="868"/>
                    <a:pt x="1682" y="787"/>
                    <a:pt x="1627" y="651"/>
                  </a:cubicBezTo>
                  <a:cubicBezTo>
                    <a:pt x="1627" y="597"/>
                    <a:pt x="1573" y="570"/>
                    <a:pt x="1546" y="570"/>
                  </a:cubicBezTo>
                  <a:lnTo>
                    <a:pt x="5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0" name="Google Shape;2250;p25"/>
            <p:cNvSpPr/>
            <p:nvPr/>
          </p:nvSpPr>
          <p:spPr>
            <a:xfrm>
              <a:off x="7783195" y="3004207"/>
              <a:ext cx="39177" cy="36652"/>
            </a:xfrm>
            <a:custGeom>
              <a:avLst/>
              <a:gdLst/>
              <a:ahLst/>
              <a:cxnLst/>
              <a:rect l="l" t="t" r="r" b="b"/>
              <a:pathLst>
                <a:path w="543" h="508" extrusionOk="0">
                  <a:moveTo>
                    <a:pt x="286" y="0"/>
                  </a:moveTo>
                  <a:cubicBezTo>
                    <a:pt x="177" y="0"/>
                    <a:pt x="70" y="40"/>
                    <a:pt x="28" y="146"/>
                  </a:cubicBezTo>
                  <a:cubicBezTo>
                    <a:pt x="0" y="281"/>
                    <a:pt x="28" y="417"/>
                    <a:pt x="163" y="498"/>
                  </a:cubicBezTo>
                  <a:cubicBezTo>
                    <a:pt x="194" y="504"/>
                    <a:pt x="224" y="508"/>
                    <a:pt x="254" y="508"/>
                  </a:cubicBezTo>
                  <a:cubicBezTo>
                    <a:pt x="357" y="508"/>
                    <a:pt x="453" y="468"/>
                    <a:pt x="516" y="363"/>
                  </a:cubicBezTo>
                  <a:cubicBezTo>
                    <a:pt x="543" y="227"/>
                    <a:pt x="516" y="91"/>
                    <a:pt x="380" y="10"/>
                  </a:cubicBezTo>
                  <a:cubicBezTo>
                    <a:pt x="350" y="4"/>
                    <a:pt x="318" y="0"/>
                    <a:pt x="2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1" name="Google Shape;2251;p25"/>
            <p:cNvSpPr/>
            <p:nvPr/>
          </p:nvSpPr>
          <p:spPr>
            <a:xfrm>
              <a:off x="7928001" y="2942230"/>
              <a:ext cx="43146" cy="92568"/>
            </a:xfrm>
            <a:custGeom>
              <a:avLst/>
              <a:gdLst/>
              <a:ahLst/>
              <a:cxnLst/>
              <a:rect l="l" t="t" r="r" b="b"/>
              <a:pathLst>
                <a:path w="598" h="1283" extrusionOk="0">
                  <a:moveTo>
                    <a:pt x="82" y="1"/>
                  </a:moveTo>
                  <a:lnTo>
                    <a:pt x="1" y="28"/>
                  </a:lnTo>
                  <a:lnTo>
                    <a:pt x="353" y="1249"/>
                  </a:lnTo>
                  <a:cubicBezTo>
                    <a:pt x="406" y="1270"/>
                    <a:pt x="450" y="1283"/>
                    <a:pt x="486" y="1283"/>
                  </a:cubicBezTo>
                  <a:cubicBezTo>
                    <a:pt x="544" y="1283"/>
                    <a:pt x="581" y="1250"/>
                    <a:pt x="597" y="1167"/>
                  </a:cubicBezTo>
                  <a:lnTo>
                    <a:pt x="597" y="1113"/>
                  </a:lnTo>
                  <a:lnTo>
                    <a:pt x="8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2" name="Google Shape;2252;p25"/>
            <p:cNvSpPr/>
            <p:nvPr/>
          </p:nvSpPr>
          <p:spPr>
            <a:xfrm>
              <a:off x="7914293" y="2923976"/>
              <a:ext cx="31385" cy="25830"/>
            </a:xfrm>
            <a:custGeom>
              <a:avLst/>
              <a:gdLst/>
              <a:ahLst/>
              <a:cxnLst/>
              <a:rect l="l" t="t" r="r" b="b"/>
              <a:pathLst>
                <a:path w="435" h="358" extrusionOk="0">
                  <a:moveTo>
                    <a:pt x="224" y="0"/>
                  </a:moveTo>
                  <a:cubicBezTo>
                    <a:pt x="203" y="0"/>
                    <a:pt x="183" y="3"/>
                    <a:pt x="163" y="10"/>
                  </a:cubicBezTo>
                  <a:cubicBezTo>
                    <a:pt x="55" y="37"/>
                    <a:pt x="1" y="145"/>
                    <a:pt x="55" y="254"/>
                  </a:cubicBezTo>
                  <a:cubicBezTo>
                    <a:pt x="75" y="313"/>
                    <a:pt x="136" y="357"/>
                    <a:pt x="200" y="357"/>
                  </a:cubicBezTo>
                  <a:cubicBezTo>
                    <a:pt x="224" y="357"/>
                    <a:pt x="249" y="350"/>
                    <a:pt x="272" y="335"/>
                  </a:cubicBezTo>
                  <a:cubicBezTo>
                    <a:pt x="380" y="308"/>
                    <a:pt x="435" y="200"/>
                    <a:pt x="380" y="118"/>
                  </a:cubicBezTo>
                  <a:cubicBezTo>
                    <a:pt x="360" y="35"/>
                    <a:pt x="292" y="0"/>
                    <a:pt x="22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3" name="Google Shape;2253;p25"/>
            <p:cNvSpPr/>
            <p:nvPr/>
          </p:nvSpPr>
          <p:spPr>
            <a:xfrm>
              <a:off x="7861479" y="2965679"/>
              <a:ext cx="270130" cy="270202"/>
            </a:xfrm>
            <a:custGeom>
              <a:avLst/>
              <a:gdLst/>
              <a:ahLst/>
              <a:cxnLst/>
              <a:rect l="l" t="t" r="r" b="b"/>
              <a:pathLst>
                <a:path w="3744" h="3745" extrusionOk="0">
                  <a:moveTo>
                    <a:pt x="1922" y="1"/>
                  </a:moveTo>
                  <a:cubicBezTo>
                    <a:pt x="1905" y="1"/>
                    <a:pt x="1889" y="1"/>
                    <a:pt x="1872" y="1"/>
                  </a:cubicBezTo>
                  <a:cubicBezTo>
                    <a:pt x="841" y="1"/>
                    <a:pt x="0" y="815"/>
                    <a:pt x="0" y="1873"/>
                  </a:cubicBezTo>
                  <a:cubicBezTo>
                    <a:pt x="0" y="2877"/>
                    <a:pt x="814" y="3745"/>
                    <a:pt x="1872" y="3745"/>
                  </a:cubicBezTo>
                  <a:cubicBezTo>
                    <a:pt x="2875" y="3745"/>
                    <a:pt x="3743" y="2931"/>
                    <a:pt x="3743" y="1873"/>
                  </a:cubicBezTo>
                  <a:cubicBezTo>
                    <a:pt x="3743" y="832"/>
                    <a:pt x="2955" y="1"/>
                    <a:pt x="19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4" name="Google Shape;2254;p25"/>
            <p:cNvSpPr/>
            <p:nvPr/>
          </p:nvSpPr>
          <p:spPr>
            <a:xfrm>
              <a:off x="7967179" y="2856154"/>
              <a:ext cx="31385" cy="157648"/>
            </a:xfrm>
            <a:custGeom>
              <a:avLst/>
              <a:gdLst/>
              <a:ahLst/>
              <a:cxnLst/>
              <a:rect l="l" t="t" r="r" b="b"/>
              <a:pathLst>
                <a:path w="435" h="2185" extrusionOk="0">
                  <a:moveTo>
                    <a:pt x="136" y="1"/>
                  </a:moveTo>
                  <a:lnTo>
                    <a:pt x="0" y="2035"/>
                  </a:lnTo>
                  <a:cubicBezTo>
                    <a:pt x="74" y="2138"/>
                    <a:pt x="147" y="2185"/>
                    <a:pt x="221" y="2185"/>
                  </a:cubicBezTo>
                  <a:cubicBezTo>
                    <a:pt x="283" y="2185"/>
                    <a:pt x="345" y="2151"/>
                    <a:pt x="407" y="2089"/>
                  </a:cubicBezTo>
                  <a:cubicBezTo>
                    <a:pt x="434" y="2062"/>
                    <a:pt x="434" y="2035"/>
                    <a:pt x="434" y="1953"/>
                  </a:cubicBezTo>
                  <a:lnTo>
                    <a:pt x="29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5" name="Google Shape;2255;p25"/>
            <p:cNvSpPr/>
            <p:nvPr/>
          </p:nvSpPr>
          <p:spPr>
            <a:xfrm>
              <a:off x="7961263" y="2820944"/>
              <a:ext cx="45094" cy="45094"/>
            </a:xfrm>
            <a:custGeom>
              <a:avLst/>
              <a:gdLst/>
              <a:ahLst/>
              <a:cxnLst/>
              <a:rect l="l" t="t" r="r" b="b"/>
              <a:pathLst>
                <a:path w="625" h="625" extrusionOk="0">
                  <a:moveTo>
                    <a:pt x="326" y="0"/>
                  </a:moveTo>
                  <a:cubicBezTo>
                    <a:pt x="136" y="0"/>
                    <a:pt x="1" y="136"/>
                    <a:pt x="1" y="326"/>
                  </a:cubicBezTo>
                  <a:cubicBezTo>
                    <a:pt x="1" y="489"/>
                    <a:pt x="136" y="624"/>
                    <a:pt x="326" y="624"/>
                  </a:cubicBezTo>
                  <a:cubicBezTo>
                    <a:pt x="489" y="624"/>
                    <a:pt x="625" y="489"/>
                    <a:pt x="625" y="326"/>
                  </a:cubicBezTo>
                  <a:cubicBezTo>
                    <a:pt x="625" y="136"/>
                    <a:pt x="489" y="0"/>
                    <a:pt x="3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6" name="Google Shape;2256;p25"/>
            <p:cNvSpPr/>
            <p:nvPr/>
          </p:nvSpPr>
          <p:spPr>
            <a:xfrm>
              <a:off x="8047699" y="2946198"/>
              <a:ext cx="95671" cy="91053"/>
            </a:xfrm>
            <a:custGeom>
              <a:avLst/>
              <a:gdLst/>
              <a:ahLst/>
              <a:cxnLst/>
              <a:rect l="l" t="t" r="r" b="b"/>
              <a:pathLst>
                <a:path w="1326" h="1262" extrusionOk="0">
                  <a:moveTo>
                    <a:pt x="1217" y="0"/>
                  </a:moveTo>
                  <a:lnTo>
                    <a:pt x="23" y="1031"/>
                  </a:lnTo>
                  <a:cubicBezTo>
                    <a:pt x="1" y="1165"/>
                    <a:pt x="52" y="1262"/>
                    <a:pt x="162" y="1262"/>
                  </a:cubicBezTo>
                  <a:cubicBezTo>
                    <a:pt x="185" y="1262"/>
                    <a:pt x="211" y="1257"/>
                    <a:pt x="240" y="1248"/>
                  </a:cubicBezTo>
                  <a:cubicBezTo>
                    <a:pt x="267" y="1248"/>
                    <a:pt x="294" y="1248"/>
                    <a:pt x="349" y="1221"/>
                  </a:cubicBezTo>
                  <a:lnTo>
                    <a:pt x="1325" y="109"/>
                  </a:lnTo>
                  <a:lnTo>
                    <a:pt x="121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7" name="Google Shape;2257;p25"/>
            <p:cNvSpPr/>
            <p:nvPr/>
          </p:nvSpPr>
          <p:spPr>
            <a:xfrm>
              <a:off x="8123674" y="2926573"/>
              <a:ext cx="39250" cy="35353"/>
            </a:xfrm>
            <a:custGeom>
              <a:avLst/>
              <a:gdLst/>
              <a:ahLst/>
              <a:cxnLst/>
              <a:rect l="l" t="t" r="r" b="b"/>
              <a:pathLst>
                <a:path w="544" h="490" extrusionOk="0">
                  <a:moveTo>
                    <a:pt x="262" y="1"/>
                  </a:moveTo>
                  <a:cubicBezTo>
                    <a:pt x="204" y="1"/>
                    <a:pt x="150" y="28"/>
                    <a:pt x="109" y="82"/>
                  </a:cubicBezTo>
                  <a:cubicBezTo>
                    <a:pt x="1" y="164"/>
                    <a:pt x="1" y="299"/>
                    <a:pt x="109" y="408"/>
                  </a:cubicBezTo>
                  <a:cubicBezTo>
                    <a:pt x="150" y="462"/>
                    <a:pt x="204" y="489"/>
                    <a:pt x="262" y="489"/>
                  </a:cubicBezTo>
                  <a:cubicBezTo>
                    <a:pt x="320" y="489"/>
                    <a:pt x="381" y="462"/>
                    <a:pt x="435" y="408"/>
                  </a:cubicBezTo>
                  <a:cubicBezTo>
                    <a:pt x="543" y="299"/>
                    <a:pt x="543" y="164"/>
                    <a:pt x="435" y="82"/>
                  </a:cubicBezTo>
                  <a:cubicBezTo>
                    <a:pt x="381" y="28"/>
                    <a:pt x="320" y="1"/>
                    <a:pt x="2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8" name="Google Shape;2258;p25"/>
            <p:cNvSpPr/>
            <p:nvPr/>
          </p:nvSpPr>
          <p:spPr>
            <a:xfrm>
              <a:off x="8078724" y="3071452"/>
              <a:ext cx="162482" cy="31385"/>
            </a:xfrm>
            <a:custGeom>
              <a:avLst/>
              <a:gdLst/>
              <a:ahLst/>
              <a:cxnLst/>
              <a:rect l="l" t="t" r="r" b="b"/>
              <a:pathLst>
                <a:path w="2252" h="435" extrusionOk="0">
                  <a:moveTo>
                    <a:pt x="217" y="0"/>
                  </a:moveTo>
                  <a:cubicBezTo>
                    <a:pt x="0" y="136"/>
                    <a:pt x="0" y="271"/>
                    <a:pt x="136" y="407"/>
                  </a:cubicBezTo>
                  <a:cubicBezTo>
                    <a:pt x="190" y="434"/>
                    <a:pt x="217" y="434"/>
                    <a:pt x="271" y="434"/>
                  </a:cubicBezTo>
                  <a:lnTo>
                    <a:pt x="2251" y="298"/>
                  </a:lnTo>
                  <a:lnTo>
                    <a:pt x="2251" y="136"/>
                  </a:lnTo>
                  <a:lnTo>
                    <a:pt x="21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9" name="Google Shape;2259;p25"/>
            <p:cNvSpPr/>
            <p:nvPr/>
          </p:nvSpPr>
          <p:spPr>
            <a:xfrm>
              <a:off x="8229374" y="3065536"/>
              <a:ext cx="45094" cy="45094"/>
            </a:xfrm>
            <a:custGeom>
              <a:avLst/>
              <a:gdLst/>
              <a:ahLst/>
              <a:cxnLst/>
              <a:rect l="l" t="t" r="r" b="b"/>
              <a:pathLst>
                <a:path w="625" h="625" extrusionOk="0">
                  <a:moveTo>
                    <a:pt x="299" y="1"/>
                  </a:moveTo>
                  <a:cubicBezTo>
                    <a:pt x="136" y="1"/>
                    <a:pt x="1" y="136"/>
                    <a:pt x="1" y="326"/>
                  </a:cubicBezTo>
                  <a:cubicBezTo>
                    <a:pt x="1" y="489"/>
                    <a:pt x="136" y="625"/>
                    <a:pt x="299" y="625"/>
                  </a:cubicBezTo>
                  <a:cubicBezTo>
                    <a:pt x="462" y="625"/>
                    <a:pt x="624" y="489"/>
                    <a:pt x="597" y="326"/>
                  </a:cubicBezTo>
                  <a:cubicBezTo>
                    <a:pt x="597" y="136"/>
                    <a:pt x="462" y="1"/>
                    <a:pt x="2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0" name="Google Shape;2260;p25"/>
            <p:cNvSpPr/>
            <p:nvPr/>
          </p:nvSpPr>
          <p:spPr>
            <a:xfrm>
              <a:off x="8057440" y="3153271"/>
              <a:ext cx="89827" cy="94372"/>
            </a:xfrm>
            <a:custGeom>
              <a:avLst/>
              <a:gdLst/>
              <a:ahLst/>
              <a:cxnLst/>
              <a:rect l="l" t="t" r="r" b="b"/>
              <a:pathLst>
                <a:path w="1245" h="1308" extrusionOk="0">
                  <a:moveTo>
                    <a:pt x="209" y="0"/>
                  </a:moveTo>
                  <a:cubicBezTo>
                    <a:pt x="80" y="0"/>
                    <a:pt x="0" y="80"/>
                    <a:pt x="24" y="222"/>
                  </a:cubicBezTo>
                  <a:cubicBezTo>
                    <a:pt x="24" y="249"/>
                    <a:pt x="24" y="277"/>
                    <a:pt x="78" y="331"/>
                  </a:cubicBezTo>
                  <a:lnTo>
                    <a:pt x="1190" y="1307"/>
                  </a:lnTo>
                  <a:lnTo>
                    <a:pt x="1244" y="1199"/>
                  </a:lnTo>
                  <a:lnTo>
                    <a:pt x="268" y="5"/>
                  </a:lnTo>
                  <a:cubicBezTo>
                    <a:pt x="247" y="2"/>
                    <a:pt x="228" y="0"/>
                    <a:pt x="2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1" name="Google Shape;2261;p25"/>
            <p:cNvSpPr/>
            <p:nvPr/>
          </p:nvSpPr>
          <p:spPr>
            <a:xfrm>
              <a:off x="8133486" y="3229967"/>
              <a:ext cx="39250" cy="35281"/>
            </a:xfrm>
            <a:custGeom>
              <a:avLst/>
              <a:gdLst/>
              <a:ahLst/>
              <a:cxnLst/>
              <a:rect l="l" t="t" r="r" b="b"/>
              <a:pathLst>
                <a:path w="544" h="489" extrusionOk="0">
                  <a:moveTo>
                    <a:pt x="262" y="0"/>
                  </a:moveTo>
                  <a:cubicBezTo>
                    <a:pt x="204" y="0"/>
                    <a:pt x="150" y="27"/>
                    <a:pt x="109" y="82"/>
                  </a:cubicBezTo>
                  <a:cubicBezTo>
                    <a:pt x="1" y="163"/>
                    <a:pt x="1" y="299"/>
                    <a:pt x="109" y="407"/>
                  </a:cubicBezTo>
                  <a:cubicBezTo>
                    <a:pt x="150" y="461"/>
                    <a:pt x="204" y="488"/>
                    <a:pt x="262" y="488"/>
                  </a:cubicBezTo>
                  <a:cubicBezTo>
                    <a:pt x="319" y="488"/>
                    <a:pt x="380" y="461"/>
                    <a:pt x="435" y="407"/>
                  </a:cubicBezTo>
                  <a:cubicBezTo>
                    <a:pt x="543" y="299"/>
                    <a:pt x="543" y="163"/>
                    <a:pt x="435" y="82"/>
                  </a:cubicBezTo>
                  <a:cubicBezTo>
                    <a:pt x="380" y="27"/>
                    <a:pt x="319" y="0"/>
                    <a:pt x="2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2" name="Google Shape;2262;p25"/>
            <p:cNvSpPr/>
            <p:nvPr/>
          </p:nvSpPr>
          <p:spPr>
            <a:xfrm>
              <a:off x="7994524" y="3186027"/>
              <a:ext cx="31385" cy="159451"/>
            </a:xfrm>
            <a:custGeom>
              <a:avLst/>
              <a:gdLst/>
              <a:ahLst/>
              <a:cxnLst/>
              <a:rect l="l" t="t" r="r" b="b"/>
              <a:pathLst>
                <a:path w="435" h="2210" extrusionOk="0">
                  <a:moveTo>
                    <a:pt x="208" y="0"/>
                  </a:moveTo>
                  <a:cubicBezTo>
                    <a:pt x="148" y="0"/>
                    <a:pt x="88" y="34"/>
                    <a:pt x="28" y="94"/>
                  </a:cubicBezTo>
                  <a:cubicBezTo>
                    <a:pt x="1" y="148"/>
                    <a:pt x="1" y="175"/>
                    <a:pt x="1" y="229"/>
                  </a:cubicBezTo>
                  <a:lnTo>
                    <a:pt x="109" y="2209"/>
                  </a:lnTo>
                  <a:lnTo>
                    <a:pt x="299" y="2209"/>
                  </a:lnTo>
                  <a:lnTo>
                    <a:pt x="435" y="175"/>
                  </a:lnTo>
                  <a:cubicBezTo>
                    <a:pt x="359" y="54"/>
                    <a:pt x="283" y="0"/>
                    <a:pt x="2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3" name="Google Shape;2263;p25"/>
            <p:cNvSpPr/>
            <p:nvPr/>
          </p:nvSpPr>
          <p:spPr>
            <a:xfrm>
              <a:off x="7986732" y="3333648"/>
              <a:ext cx="43146" cy="43362"/>
            </a:xfrm>
            <a:custGeom>
              <a:avLst/>
              <a:gdLst/>
              <a:ahLst/>
              <a:cxnLst/>
              <a:rect l="l" t="t" r="r" b="b"/>
              <a:pathLst>
                <a:path w="598" h="601" extrusionOk="0">
                  <a:moveTo>
                    <a:pt x="299" y="1"/>
                  </a:moveTo>
                  <a:cubicBezTo>
                    <a:pt x="136" y="1"/>
                    <a:pt x="0" y="136"/>
                    <a:pt x="0" y="299"/>
                  </a:cubicBezTo>
                  <a:cubicBezTo>
                    <a:pt x="0" y="473"/>
                    <a:pt x="114" y="601"/>
                    <a:pt x="257" y="601"/>
                  </a:cubicBezTo>
                  <a:cubicBezTo>
                    <a:pt x="271" y="601"/>
                    <a:pt x="285" y="600"/>
                    <a:pt x="299" y="597"/>
                  </a:cubicBezTo>
                  <a:cubicBezTo>
                    <a:pt x="461" y="597"/>
                    <a:pt x="597" y="462"/>
                    <a:pt x="597" y="299"/>
                  </a:cubicBezTo>
                  <a:cubicBezTo>
                    <a:pt x="597" y="136"/>
                    <a:pt x="461" y="1"/>
                    <a:pt x="2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4" name="Google Shape;2264;p25"/>
            <p:cNvSpPr/>
            <p:nvPr/>
          </p:nvSpPr>
          <p:spPr>
            <a:xfrm>
              <a:off x="7849718" y="3163083"/>
              <a:ext cx="95599" cy="92352"/>
            </a:xfrm>
            <a:custGeom>
              <a:avLst/>
              <a:gdLst/>
              <a:ahLst/>
              <a:cxnLst/>
              <a:rect l="l" t="t" r="r" b="b"/>
              <a:pathLst>
                <a:path w="1325" h="1280" extrusionOk="0">
                  <a:moveTo>
                    <a:pt x="1133" y="1"/>
                  </a:moveTo>
                  <a:cubicBezTo>
                    <a:pt x="1118" y="1"/>
                    <a:pt x="1102" y="2"/>
                    <a:pt x="1086" y="5"/>
                  </a:cubicBezTo>
                  <a:cubicBezTo>
                    <a:pt x="1031" y="5"/>
                    <a:pt x="1004" y="5"/>
                    <a:pt x="977" y="59"/>
                  </a:cubicBezTo>
                  <a:lnTo>
                    <a:pt x="1" y="1171"/>
                  </a:lnTo>
                  <a:lnTo>
                    <a:pt x="82" y="1280"/>
                  </a:lnTo>
                  <a:lnTo>
                    <a:pt x="1275" y="249"/>
                  </a:lnTo>
                  <a:cubicBezTo>
                    <a:pt x="1324" y="103"/>
                    <a:pt x="1264" y="1"/>
                    <a:pt x="11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5" name="Google Shape;2265;p25"/>
            <p:cNvSpPr/>
            <p:nvPr/>
          </p:nvSpPr>
          <p:spPr>
            <a:xfrm>
              <a:off x="7830165" y="3239707"/>
              <a:ext cx="37229" cy="35281"/>
            </a:xfrm>
            <a:custGeom>
              <a:avLst/>
              <a:gdLst/>
              <a:ahLst/>
              <a:cxnLst/>
              <a:rect l="l" t="t" r="r" b="b"/>
              <a:pathLst>
                <a:path w="516" h="489" extrusionOk="0">
                  <a:moveTo>
                    <a:pt x="231" y="1"/>
                  </a:moveTo>
                  <a:cubicBezTo>
                    <a:pt x="170" y="1"/>
                    <a:pt x="109" y="28"/>
                    <a:pt x="55" y="82"/>
                  </a:cubicBezTo>
                  <a:cubicBezTo>
                    <a:pt x="0" y="164"/>
                    <a:pt x="0" y="299"/>
                    <a:pt x="55" y="408"/>
                  </a:cubicBezTo>
                  <a:cubicBezTo>
                    <a:pt x="109" y="462"/>
                    <a:pt x="170" y="489"/>
                    <a:pt x="231" y="489"/>
                  </a:cubicBezTo>
                  <a:cubicBezTo>
                    <a:pt x="292" y="489"/>
                    <a:pt x="353" y="462"/>
                    <a:pt x="407" y="408"/>
                  </a:cubicBezTo>
                  <a:cubicBezTo>
                    <a:pt x="516" y="299"/>
                    <a:pt x="516" y="164"/>
                    <a:pt x="407" y="82"/>
                  </a:cubicBezTo>
                  <a:cubicBezTo>
                    <a:pt x="353" y="28"/>
                    <a:pt x="292" y="1"/>
                    <a:pt x="2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6" name="Google Shape;2266;p25"/>
            <p:cNvSpPr/>
            <p:nvPr/>
          </p:nvSpPr>
          <p:spPr>
            <a:xfrm>
              <a:off x="7751882" y="3098797"/>
              <a:ext cx="160534" cy="31385"/>
            </a:xfrm>
            <a:custGeom>
              <a:avLst/>
              <a:gdLst/>
              <a:ahLst/>
              <a:cxnLst/>
              <a:rect l="l" t="t" r="r" b="b"/>
              <a:pathLst>
                <a:path w="2225" h="435" extrusionOk="0">
                  <a:moveTo>
                    <a:pt x="1953" y="1"/>
                  </a:moveTo>
                  <a:lnTo>
                    <a:pt x="0" y="136"/>
                  </a:lnTo>
                  <a:lnTo>
                    <a:pt x="0" y="299"/>
                  </a:lnTo>
                  <a:lnTo>
                    <a:pt x="2035" y="435"/>
                  </a:lnTo>
                  <a:cubicBezTo>
                    <a:pt x="2225" y="299"/>
                    <a:pt x="2225" y="164"/>
                    <a:pt x="2089" y="28"/>
                  </a:cubicBezTo>
                  <a:cubicBezTo>
                    <a:pt x="2062" y="1"/>
                    <a:pt x="2035" y="1"/>
                    <a:pt x="195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7" name="Google Shape;2267;p25"/>
            <p:cNvSpPr/>
            <p:nvPr/>
          </p:nvSpPr>
          <p:spPr>
            <a:xfrm>
              <a:off x="7716672" y="3091005"/>
              <a:ext cx="45094" cy="43146"/>
            </a:xfrm>
            <a:custGeom>
              <a:avLst/>
              <a:gdLst/>
              <a:ahLst/>
              <a:cxnLst/>
              <a:rect l="l" t="t" r="r" b="b"/>
              <a:pathLst>
                <a:path w="625" h="598" extrusionOk="0">
                  <a:moveTo>
                    <a:pt x="326" y="0"/>
                  </a:moveTo>
                  <a:cubicBezTo>
                    <a:pt x="136" y="0"/>
                    <a:pt x="0" y="136"/>
                    <a:pt x="0" y="299"/>
                  </a:cubicBezTo>
                  <a:cubicBezTo>
                    <a:pt x="0" y="461"/>
                    <a:pt x="136" y="597"/>
                    <a:pt x="326" y="597"/>
                  </a:cubicBezTo>
                  <a:cubicBezTo>
                    <a:pt x="488" y="597"/>
                    <a:pt x="624" y="461"/>
                    <a:pt x="624" y="299"/>
                  </a:cubicBezTo>
                  <a:cubicBezTo>
                    <a:pt x="624" y="136"/>
                    <a:pt x="488" y="0"/>
                    <a:pt x="3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8" name="Google Shape;2268;p25"/>
            <p:cNvSpPr/>
            <p:nvPr/>
          </p:nvSpPr>
          <p:spPr>
            <a:xfrm>
              <a:off x="7843874" y="2953990"/>
              <a:ext cx="91198" cy="93290"/>
            </a:xfrm>
            <a:custGeom>
              <a:avLst/>
              <a:gdLst/>
              <a:ahLst/>
              <a:cxnLst/>
              <a:rect l="l" t="t" r="r" b="b"/>
              <a:pathLst>
                <a:path w="1264" h="1293" extrusionOk="0">
                  <a:moveTo>
                    <a:pt x="82" y="1"/>
                  </a:moveTo>
                  <a:lnTo>
                    <a:pt x="0" y="55"/>
                  </a:lnTo>
                  <a:lnTo>
                    <a:pt x="1004" y="1276"/>
                  </a:lnTo>
                  <a:cubicBezTo>
                    <a:pt x="1038" y="1287"/>
                    <a:pt x="1069" y="1292"/>
                    <a:pt x="1098" y="1292"/>
                  </a:cubicBezTo>
                  <a:cubicBezTo>
                    <a:pt x="1205" y="1292"/>
                    <a:pt x="1264" y="1214"/>
                    <a:pt x="1221" y="1086"/>
                  </a:cubicBezTo>
                  <a:cubicBezTo>
                    <a:pt x="1221" y="1059"/>
                    <a:pt x="1221" y="1004"/>
                    <a:pt x="1194" y="977"/>
                  </a:cubicBezTo>
                  <a:lnTo>
                    <a:pt x="8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9" name="Google Shape;2269;p25"/>
            <p:cNvSpPr/>
            <p:nvPr/>
          </p:nvSpPr>
          <p:spPr>
            <a:xfrm>
              <a:off x="7820353" y="2935448"/>
              <a:ext cx="39250" cy="34271"/>
            </a:xfrm>
            <a:custGeom>
              <a:avLst/>
              <a:gdLst/>
              <a:ahLst/>
              <a:cxnLst/>
              <a:rect l="l" t="t" r="r" b="b"/>
              <a:pathLst>
                <a:path w="544" h="475" extrusionOk="0">
                  <a:moveTo>
                    <a:pt x="262" y="0"/>
                  </a:moveTo>
                  <a:cubicBezTo>
                    <a:pt x="204" y="0"/>
                    <a:pt x="150" y="14"/>
                    <a:pt x="109" y="41"/>
                  </a:cubicBezTo>
                  <a:cubicBezTo>
                    <a:pt x="1" y="149"/>
                    <a:pt x="1" y="285"/>
                    <a:pt x="109" y="393"/>
                  </a:cubicBezTo>
                  <a:cubicBezTo>
                    <a:pt x="150" y="448"/>
                    <a:pt x="204" y="475"/>
                    <a:pt x="262" y="475"/>
                  </a:cubicBezTo>
                  <a:cubicBezTo>
                    <a:pt x="319" y="475"/>
                    <a:pt x="380" y="448"/>
                    <a:pt x="435" y="393"/>
                  </a:cubicBezTo>
                  <a:cubicBezTo>
                    <a:pt x="543" y="285"/>
                    <a:pt x="543" y="149"/>
                    <a:pt x="435" y="41"/>
                  </a:cubicBezTo>
                  <a:cubicBezTo>
                    <a:pt x="380" y="14"/>
                    <a:pt x="319" y="0"/>
                    <a:pt x="2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0" name="Google Shape;2270;p25"/>
            <p:cNvSpPr/>
            <p:nvPr/>
          </p:nvSpPr>
          <p:spPr>
            <a:xfrm>
              <a:off x="7951522" y="3034006"/>
              <a:ext cx="45022" cy="45310"/>
            </a:xfrm>
            <a:custGeom>
              <a:avLst/>
              <a:gdLst/>
              <a:ahLst/>
              <a:cxnLst/>
              <a:rect l="l" t="t" r="r" b="b"/>
              <a:pathLst>
                <a:path w="624" h="628" extrusionOk="0">
                  <a:moveTo>
                    <a:pt x="361" y="1"/>
                  </a:moveTo>
                  <a:cubicBezTo>
                    <a:pt x="350" y="1"/>
                    <a:pt x="338" y="2"/>
                    <a:pt x="326" y="4"/>
                  </a:cubicBezTo>
                  <a:cubicBezTo>
                    <a:pt x="136" y="4"/>
                    <a:pt x="0" y="139"/>
                    <a:pt x="0" y="302"/>
                  </a:cubicBezTo>
                  <a:cubicBezTo>
                    <a:pt x="0" y="492"/>
                    <a:pt x="136" y="628"/>
                    <a:pt x="326" y="628"/>
                  </a:cubicBezTo>
                  <a:cubicBezTo>
                    <a:pt x="488" y="628"/>
                    <a:pt x="624" y="492"/>
                    <a:pt x="624" y="302"/>
                  </a:cubicBezTo>
                  <a:cubicBezTo>
                    <a:pt x="624" y="151"/>
                    <a:pt x="508" y="1"/>
                    <a:pt x="3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1" name="Google Shape;2271;p25"/>
            <p:cNvSpPr/>
            <p:nvPr/>
          </p:nvSpPr>
          <p:spPr>
            <a:xfrm>
              <a:off x="8016097" y="3120370"/>
              <a:ext cx="29365" cy="29437"/>
            </a:xfrm>
            <a:custGeom>
              <a:avLst/>
              <a:gdLst/>
              <a:ahLst/>
              <a:cxnLst/>
              <a:rect l="l" t="t" r="r" b="b"/>
              <a:pathLst>
                <a:path w="407" h="408" extrusionOk="0">
                  <a:moveTo>
                    <a:pt x="190" y="0"/>
                  </a:moveTo>
                  <a:cubicBezTo>
                    <a:pt x="109" y="0"/>
                    <a:pt x="0" y="82"/>
                    <a:pt x="0" y="190"/>
                  </a:cubicBezTo>
                  <a:cubicBezTo>
                    <a:pt x="0" y="299"/>
                    <a:pt x="109" y="407"/>
                    <a:pt x="190" y="407"/>
                  </a:cubicBezTo>
                  <a:cubicBezTo>
                    <a:pt x="299" y="407"/>
                    <a:pt x="407" y="299"/>
                    <a:pt x="407" y="190"/>
                  </a:cubicBezTo>
                  <a:cubicBezTo>
                    <a:pt x="407" y="54"/>
                    <a:pt x="326" y="0"/>
                    <a:pt x="1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2" name="Google Shape;2272;p25"/>
            <p:cNvSpPr/>
            <p:nvPr/>
          </p:nvSpPr>
          <p:spPr>
            <a:xfrm>
              <a:off x="7945606" y="3125854"/>
              <a:ext cx="13781" cy="16089"/>
            </a:xfrm>
            <a:custGeom>
              <a:avLst/>
              <a:gdLst/>
              <a:ahLst/>
              <a:cxnLst/>
              <a:rect l="l" t="t" r="r" b="b"/>
              <a:pathLst>
                <a:path w="191" h="223" extrusionOk="0">
                  <a:moveTo>
                    <a:pt x="112" y="0"/>
                  </a:moveTo>
                  <a:cubicBezTo>
                    <a:pt x="103" y="0"/>
                    <a:pt x="93" y="2"/>
                    <a:pt x="82" y="6"/>
                  </a:cubicBezTo>
                  <a:cubicBezTo>
                    <a:pt x="55" y="6"/>
                    <a:pt x="1" y="60"/>
                    <a:pt x="1" y="114"/>
                  </a:cubicBezTo>
                  <a:cubicBezTo>
                    <a:pt x="1" y="168"/>
                    <a:pt x="28" y="223"/>
                    <a:pt x="82" y="223"/>
                  </a:cubicBezTo>
                  <a:cubicBezTo>
                    <a:pt x="136" y="223"/>
                    <a:pt x="191" y="195"/>
                    <a:pt x="191" y="114"/>
                  </a:cubicBezTo>
                  <a:cubicBezTo>
                    <a:pt x="191" y="67"/>
                    <a:pt x="170" y="0"/>
                    <a:pt x="1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3" name="Google Shape;2273;p25"/>
            <p:cNvSpPr/>
            <p:nvPr/>
          </p:nvSpPr>
          <p:spPr>
            <a:xfrm>
              <a:off x="8037598" y="3055795"/>
              <a:ext cx="13781" cy="15729"/>
            </a:xfrm>
            <a:custGeom>
              <a:avLst/>
              <a:gdLst/>
              <a:ahLst/>
              <a:cxnLst/>
              <a:rect l="l" t="t" r="r" b="b"/>
              <a:pathLst>
                <a:path w="191" h="218" extrusionOk="0">
                  <a:moveTo>
                    <a:pt x="109" y="0"/>
                  </a:moveTo>
                  <a:cubicBezTo>
                    <a:pt x="55" y="0"/>
                    <a:pt x="1" y="54"/>
                    <a:pt x="1" y="109"/>
                  </a:cubicBezTo>
                  <a:cubicBezTo>
                    <a:pt x="1" y="136"/>
                    <a:pt x="28" y="217"/>
                    <a:pt x="109" y="217"/>
                  </a:cubicBezTo>
                  <a:cubicBezTo>
                    <a:pt x="136" y="217"/>
                    <a:pt x="190" y="190"/>
                    <a:pt x="190" y="109"/>
                  </a:cubicBezTo>
                  <a:cubicBezTo>
                    <a:pt x="190" y="54"/>
                    <a:pt x="163" y="0"/>
                    <a:pt x="1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274" name="Google Shape;2274;p25"/>
          <p:cNvSpPr txBox="1">
            <a:spLocks noGrp="1"/>
          </p:cNvSpPr>
          <p:nvPr>
            <p:ph type="subTitle" idx="1"/>
          </p:nvPr>
        </p:nvSpPr>
        <p:spPr>
          <a:xfrm>
            <a:off x="4351600" y="1576167"/>
            <a:ext cx="3488800" cy="1968000"/>
          </a:xfrm>
          <a:prstGeom prst="rect">
            <a:avLst/>
          </a:prstGeom>
        </p:spPr>
        <p:txBody>
          <a:bodyPr spcFirstLastPara="1" wrap="square" lIns="91425" tIns="91425" rIns="91425" bIns="91425" anchor="t" anchorCtr="0">
            <a:noAutofit/>
          </a:bodyPr>
          <a:lstStyle>
            <a:lvl1pPr lvl="0" algn="ctr">
              <a:spcBef>
                <a:spcPts val="0"/>
              </a:spcBef>
              <a:spcAft>
                <a:spcPts val="0"/>
              </a:spcAft>
              <a:buSzPts val="1800"/>
              <a:buNone/>
              <a:defRPr sz="2133">
                <a:latin typeface="Nunito"/>
                <a:ea typeface="Nunito"/>
                <a:cs typeface="Nunito"/>
                <a:sym typeface="Nunito"/>
              </a:defRPr>
            </a:lvl1pPr>
            <a:lvl2pPr lvl="1">
              <a:spcBef>
                <a:spcPts val="2133"/>
              </a:spcBef>
              <a:spcAft>
                <a:spcPts val="0"/>
              </a:spcAft>
              <a:buSzPts val="1400"/>
              <a:buNone/>
              <a:defRPr/>
            </a:lvl2pPr>
            <a:lvl3pPr lvl="2">
              <a:spcBef>
                <a:spcPts val="2133"/>
              </a:spcBef>
              <a:spcAft>
                <a:spcPts val="0"/>
              </a:spcAft>
              <a:buSzPts val="1400"/>
              <a:buNone/>
              <a:defRPr/>
            </a:lvl3pPr>
            <a:lvl4pPr lvl="3">
              <a:spcBef>
                <a:spcPts val="2133"/>
              </a:spcBef>
              <a:spcAft>
                <a:spcPts val="0"/>
              </a:spcAft>
              <a:buSzPts val="1400"/>
              <a:buNone/>
              <a:defRPr/>
            </a:lvl4pPr>
            <a:lvl5pPr lvl="4">
              <a:spcBef>
                <a:spcPts val="2133"/>
              </a:spcBef>
              <a:spcAft>
                <a:spcPts val="0"/>
              </a:spcAft>
              <a:buSzPts val="1400"/>
              <a:buNone/>
              <a:defRPr/>
            </a:lvl5pPr>
            <a:lvl6pPr lvl="5">
              <a:spcBef>
                <a:spcPts val="2133"/>
              </a:spcBef>
              <a:spcAft>
                <a:spcPts val="0"/>
              </a:spcAft>
              <a:buSzPts val="1400"/>
              <a:buNone/>
              <a:defRPr/>
            </a:lvl6pPr>
            <a:lvl7pPr lvl="6">
              <a:spcBef>
                <a:spcPts val="2133"/>
              </a:spcBef>
              <a:spcAft>
                <a:spcPts val="0"/>
              </a:spcAft>
              <a:buSzPts val="1400"/>
              <a:buNone/>
              <a:defRPr/>
            </a:lvl7pPr>
            <a:lvl8pPr lvl="7">
              <a:spcBef>
                <a:spcPts val="2133"/>
              </a:spcBef>
              <a:spcAft>
                <a:spcPts val="0"/>
              </a:spcAft>
              <a:buSzPts val="1400"/>
              <a:buNone/>
              <a:defRPr/>
            </a:lvl8pPr>
            <a:lvl9pPr lvl="8">
              <a:spcBef>
                <a:spcPts val="2133"/>
              </a:spcBef>
              <a:spcAft>
                <a:spcPts val="2133"/>
              </a:spcAft>
              <a:buSzPts val="1400"/>
              <a:buNone/>
              <a:defRPr/>
            </a:lvl9pPr>
          </a:lstStyle>
          <a:p>
            <a:r>
              <a:rPr lang="en-US"/>
              <a:t>Click to edit Master subtitle style</a:t>
            </a:r>
            <a:endParaRPr/>
          </a:p>
        </p:txBody>
      </p:sp>
    </p:spTree>
    <p:extLst>
      <p:ext uri="{BB962C8B-B14F-4D97-AF65-F5344CB8AC3E}">
        <p14:creationId xmlns:p14="http://schemas.microsoft.com/office/powerpoint/2010/main" val="29462805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2275"/>
        <p:cNvGrpSpPr/>
        <p:nvPr/>
      </p:nvGrpSpPr>
      <p:grpSpPr>
        <a:xfrm>
          <a:off x="0" y="0"/>
          <a:ext cx="0" cy="0"/>
          <a:chOff x="0" y="0"/>
          <a:chExt cx="0" cy="0"/>
        </a:xfrm>
      </p:grpSpPr>
      <p:grpSp>
        <p:nvGrpSpPr>
          <p:cNvPr id="2276" name="Google Shape;2276;p26"/>
          <p:cNvGrpSpPr/>
          <p:nvPr/>
        </p:nvGrpSpPr>
        <p:grpSpPr>
          <a:xfrm flipH="1">
            <a:off x="-2269806" y="1787527"/>
            <a:ext cx="3282948" cy="3282948"/>
            <a:chOff x="6594675" y="2594175"/>
            <a:chExt cx="2549400" cy="2549400"/>
          </a:xfrm>
        </p:grpSpPr>
        <p:sp>
          <p:nvSpPr>
            <p:cNvPr id="2277" name="Google Shape;2277;p26"/>
            <p:cNvSpPr/>
            <p:nvPr/>
          </p:nvSpPr>
          <p:spPr>
            <a:xfrm rot="5400000">
              <a:off x="6594675" y="2594175"/>
              <a:ext cx="2549400" cy="25494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8" name="Google Shape;2278;p26"/>
            <p:cNvSpPr/>
            <p:nvPr/>
          </p:nvSpPr>
          <p:spPr>
            <a:xfrm rot="5400000">
              <a:off x="6594675" y="3056575"/>
              <a:ext cx="1530000" cy="1530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79" name="Google Shape;2279;p26"/>
          <p:cNvGrpSpPr/>
          <p:nvPr/>
        </p:nvGrpSpPr>
        <p:grpSpPr>
          <a:xfrm>
            <a:off x="11178861" y="1787527"/>
            <a:ext cx="3282948" cy="3282948"/>
            <a:chOff x="6594675" y="2594175"/>
            <a:chExt cx="2549400" cy="2549400"/>
          </a:xfrm>
        </p:grpSpPr>
        <p:sp>
          <p:nvSpPr>
            <p:cNvPr id="2280" name="Google Shape;2280;p26"/>
            <p:cNvSpPr/>
            <p:nvPr/>
          </p:nvSpPr>
          <p:spPr>
            <a:xfrm rot="5400000">
              <a:off x="6594675" y="2594175"/>
              <a:ext cx="2549400" cy="25494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1" name="Google Shape;2281;p26"/>
            <p:cNvSpPr/>
            <p:nvPr/>
          </p:nvSpPr>
          <p:spPr>
            <a:xfrm rot="5400000">
              <a:off x="6594675" y="3056575"/>
              <a:ext cx="1530000" cy="1530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82" name="Google Shape;2282;p26"/>
          <p:cNvGrpSpPr/>
          <p:nvPr/>
        </p:nvGrpSpPr>
        <p:grpSpPr>
          <a:xfrm rot="10800000" flipH="1">
            <a:off x="10954643" y="168676"/>
            <a:ext cx="1070373" cy="1066979"/>
            <a:chOff x="7716672" y="2820944"/>
            <a:chExt cx="557796" cy="556065"/>
          </a:xfrm>
        </p:grpSpPr>
        <p:sp>
          <p:nvSpPr>
            <p:cNvPr id="2283" name="Google Shape;2283;p26"/>
            <p:cNvSpPr/>
            <p:nvPr/>
          </p:nvSpPr>
          <p:spPr>
            <a:xfrm>
              <a:off x="8008233" y="2912937"/>
              <a:ext cx="66594" cy="118903"/>
            </a:xfrm>
            <a:custGeom>
              <a:avLst/>
              <a:gdLst/>
              <a:ahLst/>
              <a:cxnLst/>
              <a:rect l="l" t="t" r="r" b="b"/>
              <a:pathLst>
                <a:path w="923" h="1648" extrusionOk="0">
                  <a:moveTo>
                    <a:pt x="814" y="0"/>
                  </a:moveTo>
                  <a:lnTo>
                    <a:pt x="1" y="1438"/>
                  </a:lnTo>
                  <a:cubicBezTo>
                    <a:pt x="21" y="1581"/>
                    <a:pt x="88" y="1647"/>
                    <a:pt x="179" y="1647"/>
                  </a:cubicBezTo>
                  <a:cubicBezTo>
                    <a:pt x="208" y="1647"/>
                    <a:pt x="239" y="1641"/>
                    <a:pt x="272" y="1628"/>
                  </a:cubicBezTo>
                  <a:cubicBezTo>
                    <a:pt x="299" y="1628"/>
                    <a:pt x="353" y="1573"/>
                    <a:pt x="353" y="1546"/>
                  </a:cubicBezTo>
                  <a:lnTo>
                    <a:pt x="923" y="54"/>
                  </a:lnTo>
                  <a:lnTo>
                    <a:pt x="81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4" name="Google Shape;2284;p26"/>
            <p:cNvSpPr/>
            <p:nvPr/>
          </p:nvSpPr>
          <p:spPr>
            <a:xfrm>
              <a:off x="8051307" y="2888766"/>
              <a:ext cx="43146" cy="36652"/>
            </a:xfrm>
            <a:custGeom>
              <a:avLst/>
              <a:gdLst/>
              <a:ahLst/>
              <a:cxnLst/>
              <a:rect l="l" t="t" r="r" b="b"/>
              <a:pathLst>
                <a:path w="598" h="508" extrusionOk="0">
                  <a:moveTo>
                    <a:pt x="290" y="0"/>
                  </a:moveTo>
                  <a:cubicBezTo>
                    <a:pt x="188" y="0"/>
                    <a:pt x="97" y="40"/>
                    <a:pt x="55" y="145"/>
                  </a:cubicBezTo>
                  <a:cubicBezTo>
                    <a:pt x="0" y="281"/>
                    <a:pt x="55" y="416"/>
                    <a:pt x="190" y="498"/>
                  </a:cubicBezTo>
                  <a:cubicBezTo>
                    <a:pt x="221" y="504"/>
                    <a:pt x="251" y="507"/>
                    <a:pt x="281" y="507"/>
                  </a:cubicBezTo>
                  <a:cubicBezTo>
                    <a:pt x="383" y="507"/>
                    <a:pt x="474" y="467"/>
                    <a:pt x="516" y="362"/>
                  </a:cubicBezTo>
                  <a:cubicBezTo>
                    <a:pt x="597" y="227"/>
                    <a:pt x="516" y="91"/>
                    <a:pt x="380" y="10"/>
                  </a:cubicBezTo>
                  <a:cubicBezTo>
                    <a:pt x="350" y="4"/>
                    <a:pt x="319" y="0"/>
                    <a:pt x="2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5" name="Google Shape;2285;p26"/>
            <p:cNvSpPr/>
            <p:nvPr/>
          </p:nvSpPr>
          <p:spPr>
            <a:xfrm>
              <a:off x="8059099" y="3032274"/>
              <a:ext cx="95960" cy="43146"/>
            </a:xfrm>
            <a:custGeom>
              <a:avLst/>
              <a:gdLst/>
              <a:ahLst/>
              <a:cxnLst/>
              <a:rect l="l" t="t" r="r" b="b"/>
              <a:pathLst>
                <a:path w="1330" h="598" extrusionOk="0">
                  <a:moveTo>
                    <a:pt x="1303" y="1"/>
                  </a:moveTo>
                  <a:lnTo>
                    <a:pt x="82" y="380"/>
                  </a:lnTo>
                  <a:cubicBezTo>
                    <a:pt x="1" y="516"/>
                    <a:pt x="1" y="570"/>
                    <a:pt x="136" y="597"/>
                  </a:cubicBezTo>
                  <a:lnTo>
                    <a:pt x="218" y="597"/>
                  </a:lnTo>
                  <a:lnTo>
                    <a:pt x="1330" y="109"/>
                  </a:lnTo>
                  <a:lnTo>
                    <a:pt x="130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6" name="Google Shape;2286;p26"/>
            <p:cNvSpPr/>
            <p:nvPr/>
          </p:nvSpPr>
          <p:spPr>
            <a:xfrm>
              <a:off x="8145247" y="3021812"/>
              <a:ext cx="29437" cy="25830"/>
            </a:xfrm>
            <a:custGeom>
              <a:avLst/>
              <a:gdLst/>
              <a:ahLst/>
              <a:cxnLst/>
              <a:rect l="l" t="t" r="r" b="b"/>
              <a:pathLst>
                <a:path w="408" h="358" extrusionOk="0">
                  <a:moveTo>
                    <a:pt x="212" y="0"/>
                  </a:moveTo>
                  <a:cubicBezTo>
                    <a:pt x="187" y="0"/>
                    <a:pt x="162" y="4"/>
                    <a:pt x="136" y="10"/>
                  </a:cubicBezTo>
                  <a:cubicBezTo>
                    <a:pt x="27" y="37"/>
                    <a:pt x="0" y="146"/>
                    <a:pt x="27" y="254"/>
                  </a:cubicBezTo>
                  <a:cubicBezTo>
                    <a:pt x="47" y="313"/>
                    <a:pt x="109" y="357"/>
                    <a:pt x="182" y="357"/>
                  </a:cubicBezTo>
                  <a:cubicBezTo>
                    <a:pt x="211" y="357"/>
                    <a:pt x="241" y="351"/>
                    <a:pt x="272" y="336"/>
                  </a:cubicBezTo>
                  <a:cubicBezTo>
                    <a:pt x="380" y="308"/>
                    <a:pt x="407" y="200"/>
                    <a:pt x="380" y="119"/>
                  </a:cubicBezTo>
                  <a:cubicBezTo>
                    <a:pt x="359" y="36"/>
                    <a:pt x="291" y="0"/>
                    <a:pt x="2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7" name="Google Shape;2287;p26"/>
            <p:cNvSpPr/>
            <p:nvPr/>
          </p:nvSpPr>
          <p:spPr>
            <a:xfrm>
              <a:off x="8063067" y="3112506"/>
              <a:ext cx="121356" cy="66594"/>
            </a:xfrm>
            <a:custGeom>
              <a:avLst/>
              <a:gdLst/>
              <a:ahLst/>
              <a:cxnLst/>
              <a:rect l="l" t="t" r="r" b="b"/>
              <a:pathLst>
                <a:path w="1682" h="923" extrusionOk="0">
                  <a:moveTo>
                    <a:pt x="217" y="1"/>
                  </a:moveTo>
                  <a:cubicBezTo>
                    <a:pt x="54" y="28"/>
                    <a:pt x="0" y="136"/>
                    <a:pt x="54" y="272"/>
                  </a:cubicBezTo>
                  <a:cubicBezTo>
                    <a:pt x="54" y="299"/>
                    <a:pt x="81" y="353"/>
                    <a:pt x="136" y="353"/>
                  </a:cubicBezTo>
                  <a:lnTo>
                    <a:pt x="1600" y="923"/>
                  </a:lnTo>
                  <a:lnTo>
                    <a:pt x="1682" y="814"/>
                  </a:lnTo>
                  <a:lnTo>
                    <a:pt x="21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8" name="Google Shape;2288;p26"/>
            <p:cNvSpPr/>
            <p:nvPr/>
          </p:nvSpPr>
          <p:spPr>
            <a:xfrm>
              <a:off x="8170644" y="3158826"/>
              <a:ext cx="39250" cy="37157"/>
            </a:xfrm>
            <a:custGeom>
              <a:avLst/>
              <a:gdLst/>
              <a:ahLst/>
              <a:cxnLst/>
              <a:rect l="l" t="t" r="r" b="b"/>
              <a:pathLst>
                <a:path w="544" h="515" extrusionOk="0">
                  <a:moveTo>
                    <a:pt x="263" y="0"/>
                  </a:moveTo>
                  <a:cubicBezTo>
                    <a:pt x="161" y="0"/>
                    <a:pt x="70" y="40"/>
                    <a:pt x="28" y="145"/>
                  </a:cubicBezTo>
                  <a:cubicBezTo>
                    <a:pt x="1" y="281"/>
                    <a:pt x="28" y="417"/>
                    <a:pt x="164" y="471"/>
                  </a:cubicBezTo>
                  <a:cubicBezTo>
                    <a:pt x="210" y="499"/>
                    <a:pt x="257" y="514"/>
                    <a:pt x="301" y="514"/>
                  </a:cubicBezTo>
                  <a:cubicBezTo>
                    <a:pt x="383" y="514"/>
                    <a:pt x="454" y="459"/>
                    <a:pt x="489" y="335"/>
                  </a:cubicBezTo>
                  <a:cubicBezTo>
                    <a:pt x="543" y="200"/>
                    <a:pt x="489" y="64"/>
                    <a:pt x="354" y="10"/>
                  </a:cubicBezTo>
                  <a:cubicBezTo>
                    <a:pt x="323" y="4"/>
                    <a:pt x="293" y="0"/>
                    <a:pt x="2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9" name="Google Shape;2289;p26"/>
            <p:cNvSpPr/>
            <p:nvPr/>
          </p:nvSpPr>
          <p:spPr>
            <a:xfrm>
              <a:off x="8019993" y="3165248"/>
              <a:ext cx="45094" cy="94084"/>
            </a:xfrm>
            <a:custGeom>
              <a:avLst/>
              <a:gdLst/>
              <a:ahLst/>
              <a:cxnLst/>
              <a:rect l="l" t="t" r="r" b="b"/>
              <a:pathLst>
                <a:path w="625" h="1304" extrusionOk="0">
                  <a:moveTo>
                    <a:pt x="107" y="1"/>
                  </a:moveTo>
                  <a:cubicBezTo>
                    <a:pt x="62" y="1"/>
                    <a:pt x="31" y="34"/>
                    <a:pt x="0" y="111"/>
                  </a:cubicBezTo>
                  <a:lnTo>
                    <a:pt x="0" y="192"/>
                  </a:lnTo>
                  <a:lnTo>
                    <a:pt x="516" y="1304"/>
                  </a:lnTo>
                  <a:lnTo>
                    <a:pt x="624" y="1277"/>
                  </a:lnTo>
                  <a:lnTo>
                    <a:pt x="245" y="56"/>
                  </a:lnTo>
                  <a:cubicBezTo>
                    <a:pt x="185" y="21"/>
                    <a:pt x="142" y="1"/>
                    <a:pt x="1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0" name="Google Shape;2290;p26"/>
            <p:cNvSpPr/>
            <p:nvPr/>
          </p:nvSpPr>
          <p:spPr>
            <a:xfrm>
              <a:off x="8045463" y="3250747"/>
              <a:ext cx="29365" cy="26912"/>
            </a:xfrm>
            <a:custGeom>
              <a:avLst/>
              <a:gdLst/>
              <a:ahLst/>
              <a:cxnLst/>
              <a:rect l="l" t="t" r="r" b="b"/>
              <a:pathLst>
                <a:path w="407" h="373" extrusionOk="0">
                  <a:moveTo>
                    <a:pt x="208" y="1"/>
                  </a:moveTo>
                  <a:cubicBezTo>
                    <a:pt x="185" y="1"/>
                    <a:pt x="161" y="4"/>
                    <a:pt x="136" y="11"/>
                  </a:cubicBezTo>
                  <a:cubicBezTo>
                    <a:pt x="27" y="65"/>
                    <a:pt x="0" y="146"/>
                    <a:pt x="27" y="255"/>
                  </a:cubicBezTo>
                  <a:cubicBezTo>
                    <a:pt x="48" y="338"/>
                    <a:pt x="132" y="373"/>
                    <a:pt x="207" y="373"/>
                  </a:cubicBezTo>
                  <a:cubicBezTo>
                    <a:pt x="230" y="373"/>
                    <a:pt x="252" y="370"/>
                    <a:pt x="271" y="363"/>
                  </a:cubicBezTo>
                  <a:cubicBezTo>
                    <a:pt x="380" y="336"/>
                    <a:pt x="407" y="227"/>
                    <a:pt x="380" y="119"/>
                  </a:cubicBezTo>
                  <a:cubicBezTo>
                    <a:pt x="338" y="36"/>
                    <a:pt x="281" y="1"/>
                    <a:pt x="2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1" name="Google Shape;2291;p26"/>
            <p:cNvSpPr/>
            <p:nvPr/>
          </p:nvSpPr>
          <p:spPr>
            <a:xfrm>
              <a:off x="7918189" y="3169793"/>
              <a:ext cx="66667" cy="118903"/>
            </a:xfrm>
            <a:custGeom>
              <a:avLst/>
              <a:gdLst/>
              <a:ahLst/>
              <a:cxnLst/>
              <a:rect l="l" t="t" r="r" b="b"/>
              <a:pathLst>
                <a:path w="924" h="1648" extrusionOk="0">
                  <a:moveTo>
                    <a:pt x="744" y="0"/>
                  </a:moveTo>
                  <a:cubicBezTo>
                    <a:pt x="716" y="0"/>
                    <a:pt x="686" y="7"/>
                    <a:pt x="652" y="20"/>
                  </a:cubicBezTo>
                  <a:cubicBezTo>
                    <a:pt x="598" y="20"/>
                    <a:pt x="571" y="48"/>
                    <a:pt x="571" y="75"/>
                  </a:cubicBezTo>
                  <a:lnTo>
                    <a:pt x="1" y="1594"/>
                  </a:lnTo>
                  <a:lnTo>
                    <a:pt x="109" y="1648"/>
                  </a:lnTo>
                  <a:lnTo>
                    <a:pt x="923" y="183"/>
                  </a:lnTo>
                  <a:cubicBezTo>
                    <a:pt x="882" y="61"/>
                    <a:pt x="827" y="0"/>
                    <a:pt x="7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2" name="Google Shape;2292;p26"/>
            <p:cNvSpPr/>
            <p:nvPr/>
          </p:nvSpPr>
          <p:spPr>
            <a:xfrm>
              <a:off x="7898636" y="3276216"/>
              <a:ext cx="39250" cy="35570"/>
            </a:xfrm>
            <a:custGeom>
              <a:avLst/>
              <a:gdLst/>
              <a:ahLst/>
              <a:cxnLst/>
              <a:rect l="l" t="t" r="r" b="b"/>
              <a:pathLst>
                <a:path w="544" h="493" extrusionOk="0">
                  <a:moveTo>
                    <a:pt x="286" y="1"/>
                  </a:moveTo>
                  <a:cubicBezTo>
                    <a:pt x="177" y="1"/>
                    <a:pt x="70" y="41"/>
                    <a:pt x="28" y="146"/>
                  </a:cubicBezTo>
                  <a:cubicBezTo>
                    <a:pt x="1" y="281"/>
                    <a:pt x="28" y="417"/>
                    <a:pt x="163" y="471"/>
                  </a:cubicBezTo>
                  <a:cubicBezTo>
                    <a:pt x="198" y="485"/>
                    <a:pt x="234" y="492"/>
                    <a:pt x="267" y="492"/>
                  </a:cubicBezTo>
                  <a:cubicBezTo>
                    <a:pt x="364" y="492"/>
                    <a:pt x="449" y="436"/>
                    <a:pt x="489" y="336"/>
                  </a:cubicBezTo>
                  <a:cubicBezTo>
                    <a:pt x="543" y="200"/>
                    <a:pt x="489" y="64"/>
                    <a:pt x="380" y="10"/>
                  </a:cubicBezTo>
                  <a:cubicBezTo>
                    <a:pt x="350" y="4"/>
                    <a:pt x="318" y="1"/>
                    <a:pt x="2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3" name="Google Shape;2293;p26"/>
            <p:cNvSpPr/>
            <p:nvPr/>
          </p:nvSpPr>
          <p:spPr>
            <a:xfrm>
              <a:off x="7837957" y="3124266"/>
              <a:ext cx="94011" cy="45094"/>
            </a:xfrm>
            <a:custGeom>
              <a:avLst/>
              <a:gdLst/>
              <a:ahLst/>
              <a:cxnLst/>
              <a:rect l="l" t="t" r="r" b="b"/>
              <a:pathLst>
                <a:path w="1303" h="625" extrusionOk="0">
                  <a:moveTo>
                    <a:pt x="1113" y="0"/>
                  </a:moveTo>
                  <a:lnTo>
                    <a:pt x="1" y="516"/>
                  </a:lnTo>
                  <a:lnTo>
                    <a:pt x="28" y="624"/>
                  </a:lnTo>
                  <a:lnTo>
                    <a:pt x="1249" y="245"/>
                  </a:lnTo>
                  <a:cubicBezTo>
                    <a:pt x="1303" y="109"/>
                    <a:pt x="1303" y="55"/>
                    <a:pt x="11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4" name="Google Shape;2294;p26"/>
            <p:cNvSpPr/>
            <p:nvPr/>
          </p:nvSpPr>
          <p:spPr>
            <a:xfrm>
              <a:off x="7818405" y="3150962"/>
              <a:ext cx="29437" cy="26912"/>
            </a:xfrm>
            <a:custGeom>
              <a:avLst/>
              <a:gdLst/>
              <a:ahLst/>
              <a:cxnLst/>
              <a:rect l="l" t="t" r="r" b="b"/>
              <a:pathLst>
                <a:path w="408" h="373" extrusionOk="0">
                  <a:moveTo>
                    <a:pt x="197" y="0"/>
                  </a:moveTo>
                  <a:cubicBezTo>
                    <a:pt x="176" y="0"/>
                    <a:pt x="155" y="4"/>
                    <a:pt x="136" y="10"/>
                  </a:cubicBezTo>
                  <a:cubicBezTo>
                    <a:pt x="28" y="92"/>
                    <a:pt x="1" y="173"/>
                    <a:pt x="28" y="254"/>
                  </a:cubicBezTo>
                  <a:cubicBezTo>
                    <a:pt x="48" y="337"/>
                    <a:pt x="117" y="373"/>
                    <a:pt x="184" y="373"/>
                  </a:cubicBezTo>
                  <a:cubicBezTo>
                    <a:pt x="205" y="373"/>
                    <a:pt x="226" y="369"/>
                    <a:pt x="245" y="363"/>
                  </a:cubicBezTo>
                  <a:cubicBezTo>
                    <a:pt x="353" y="309"/>
                    <a:pt x="407" y="227"/>
                    <a:pt x="353" y="119"/>
                  </a:cubicBezTo>
                  <a:cubicBezTo>
                    <a:pt x="333" y="36"/>
                    <a:pt x="264" y="0"/>
                    <a:pt x="19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5" name="Google Shape;2295;p26"/>
            <p:cNvSpPr/>
            <p:nvPr/>
          </p:nvSpPr>
          <p:spPr>
            <a:xfrm>
              <a:off x="7808664" y="3022534"/>
              <a:ext cx="121356" cy="66594"/>
            </a:xfrm>
            <a:custGeom>
              <a:avLst/>
              <a:gdLst/>
              <a:ahLst/>
              <a:cxnLst/>
              <a:rect l="l" t="t" r="r" b="b"/>
              <a:pathLst>
                <a:path w="1682" h="923" extrusionOk="0">
                  <a:moveTo>
                    <a:pt x="54" y="0"/>
                  </a:moveTo>
                  <a:lnTo>
                    <a:pt x="0" y="109"/>
                  </a:lnTo>
                  <a:lnTo>
                    <a:pt x="1438" y="922"/>
                  </a:lnTo>
                  <a:cubicBezTo>
                    <a:pt x="1627" y="868"/>
                    <a:pt x="1682" y="787"/>
                    <a:pt x="1627" y="651"/>
                  </a:cubicBezTo>
                  <a:cubicBezTo>
                    <a:pt x="1627" y="597"/>
                    <a:pt x="1573" y="570"/>
                    <a:pt x="1546" y="570"/>
                  </a:cubicBezTo>
                  <a:lnTo>
                    <a:pt x="5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6" name="Google Shape;2296;p26"/>
            <p:cNvSpPr/>
            <p:nvPr/>
          </p:nvSpPr>
          <p:spPr>
            <a:xfrm>
              <a:off x="7783195" y="3004207"/>
              <a:ext cx="39177" cy="36652"/>
            </a:xfrm>
            <a:custGeom>
              <a:avLst/>
              <a:gdLst/>
              <a:ahLst/>
              <a:cxnLst/>
              <a:rect l="l" t="t" r="r" b="b"/>
              <a:pathLst>
                <a:path w="543" h="508" extrusionOk="0">
                  <a:moveTo>
                    <a:pt x="286" y="0"/>
                  </a:moveTo>
                  <a:cubicBezTo>
                    <a:pt x="177" y="0"/>
                    <a:pt x="70" y="40"/>
                    <a:pt x="28" y="146"/>
                  </a:cubicBezTo>
                  <a:cubicBezTo>
                    <a:pt x="0" y="281"/>
                    <a:pt x="28" y="417"/>
                    <a:pt x="163" y="498"/>
                  </a:cubicBezTo>
                  <a:cubicBezTo>
                    <a:pt x="194" y="504"/>
                    <a:pt x="224" y="508"/>
                    <a:pt x="254" y="508"/>
                  </a:cubicBezTo>
                  <a:cubicBezTo>
                    <a:pt x="357" y="508"/>
                    <a:pt x="453" y="468"/>
                    <a:pt x="516" y="363"/>
                  </a:cubicBezTo>
                  <a:cubicBezTo>
                    <a:pt x="543" y="227"/>
                    <a:pt x="516" y="91"/>
                    <a:pt x="380" y="10"/>
                  </a:cubicBezTo>
                  <a:cubicBezTo>
                    <a:pt x="350" y="4"/>
                    <a:pt x="318" y="0"/>
                    <a:pt x="2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7" name="Google Shape;2297;p26"/>
            <p:cNvSpPr/>
            <p:nvPr/>
          </p:nvSpPr>
          <p:spPr>
            <a:xfrm>
              <a:off x="7928001" y="2942230"/>
              <a:ext cx="43146" cy="92568"/>
            </a:xfrm>
            <a:custGeom>
              <a:avLst/>
              <a:gdLst/>
              <a:ahLst/>
              <a:cxnLst/>
              <a:rect l="l" t="t" r="r" b="b"/>
              <a:pathLst>
                <a:path w="598" h="1283" extrusionOk="0">
                  <a:moveTo>
                    <a:pt x="82" y="1"/>
                  </a:moveTo>
                  <a:lnTo>
                    <a:pt x="1" y="28"/>
                  </a:lnTo>
                  <a:lnTo>
                    <a:pt x="353" y="1249"/>
                  </a:lnTo>
                  <a:cubicBezTo>
                    <a:pt x="406" y="1270"/>
                    <a:pt x="450" y="1283"/>
                    <a:pt x="486" y="1283"/>
                  </a:cubicBezTo>
                  <a:cubicBezTo>
                    <a:pt x="544" y="1283"/>
                    <a:pt x="581" y="1250"/>
                    <a:pt x="597" y="1167"/>
                  </a:cubicBezTo>
                  <a:lnTo>
                    <a:pt x="597" y="1113"/>
                  </a:lnTo>
                  <a:lnTo>
                    <a:pt x="8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8" name="Google Shape;2298;p26"/>
            <p:cNvSpPr/>
            <p:nvPr/>
          </p:nvSpPr>
          <p:spPr>
            <a:xfrm>
              <a:off x="7914293" y="2923976"/>
              <a:ext cx="31385" cy="25830"/>
            </a:xfrm>
            <a:custGeom>
              <a:avLst/>
              <a:gdLst/>
              <a:ahLst/>
              <a:cxnLst/>
              <a:rect l="l" t="t" r="r" b="b"/>
              <a:pathLst>
                <a:path w="435" h="358" extrusionOk="0">
                  <a:moveTo>
                    <a:pt x="224" y="0"/>
                  </a:moveTo>
                  <a:cubicBezTo>
                    <a:pt x="203" y="0"/>
                    <a:pt x="183" y="3"/>
                    <a:pt x="163" y="10"/>
                  </a:cubicBezTo>
                  <a:cubicBezTo>
                    <a:pt x="55" y="37"/>
                    <a:pt x="1" y="145"/>
                    <a:pt x="55" y="254"/>
                  </a:cubicBezTo>
                  <a:cubicBezTo>
                    <a:pt x="75" y="313"/>
                    <a:pt x="136" y="357"/>
                    <a:pt x="200" y="357"/>
                  </a:cubicBezTo>
                  <a:cubicBezTo>
                    <a:pt x="224" y="357"/>
                    <a:pt x="249" y="350"/>
                    <a:pt x="272" y="335"/>
                  </a:cubicBezTo>
                  <a:cubicBezTo>
                    <a:pt x="380" y="308"/>
                    <a:pt x="435" y="200"/>
                    <a:pt x="380" y="118"/>
                  </a:cubicBezTo>
                  <a:cubicBezTo>
                    <a:pt x="360" y="35"/>
                    <a:pt x="292" y="0"/>
                    <a:pt x="2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9" name="Google Shape;2299;p26"/>
            <p:cNvSpPr/>
            <p:nvPr/>
          </p:nvSpPr>
          <p:spPr>
            <a:xfrm>
              <a:off x="7861479" y="2965679"/>
              <a:ext cx="270130" cy="270202"/>
            </a:xfrm>
            <a:custGeom>
              <a:avLst/>
              <a:gdLst/>
              <a:ahLst/>
              <a:cxnLst/>
              <a:rect l="l" t="t" r="r" b="b"/>
              <a:pathLst>
                <a:path w="3744" h="3745" extrusionOk="0">
                  <a:moveTo>
                    <a:pt x="1922" y="1"/>
                  </a:moveTo>
                  <a:cubicBezTo>
                    <a:pt x="1905" y="1"/>
                    <a:pt x="1889" y="1"/>
                    <a:pt x="1872" y="1"/>
                  </a:cubicBezTo>
                  <a:cubicBezTo>
                    <a:pt x="841" y="1"/>
                    <a:pt x="0" y="815"/>
                    <a:pt x="0" y="1873"/>
                  </a:cubicBezTo>
                  <a:cubicBezTo>
                    <a:pt x="0" y="2877"/>
                    <a:pt x="814" y="3745"/>
                    <a:pt x="1872" y="3745"/>
                  </a:cubicBezTo>
                  <a:cubicBezTo>
                    <a:pt x="2875" y="3745"/>
                    <a:pt x="3743" y="2931"/>
                    <a:pt x="3743" y="1873"/>
                  </a:cubicBezTo>
                  <a:cubicBezTo>
                    <a:pt x="3743" y="832"/>
                    <a:pt x="2955" y="1"/>
                    <a:pt x="19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0" name="Google Shape;2300;p26"/>
            <p:cNvSpPr/>
            <p:nvPr/>
          </p:nvSpPr>
          <p:spPr>
            <a:xfrm>
              <a:off x="7967179" y="2856154"/>
              <a:ext cx="31385" cy="157648"/>
            </a:xfrm>
            <a:custGeom>
              <a:avLst/>
              <a:gdLst/>
              <a:ahLst/>
              <a:cxnLst/>
              <a:rect l="l" t="t" r="r" b="b"/>
              <a:pathLst>
                <a:path w="435" h="2185" extrusionOk="0">
                  <a:moveTo>
                    <a:pt x="136" y="1"/>
                  </a:moveTo>
                  <a:lnTo>
                    <a:pt x="0" y="2035"/>
                  </a:lnTo>
                  <a:cubicBezTo>
                    <a:pt x="74" y="2138"/>
                    <a:pt x="147" y="2185"/>
                    <a:pt x="221" y="2185"/>
                  </a:cubicBezTo>
                  <a:cubicBezTo>
                    <a:pt x="283" y="2185"/>
                    <a:pt x="345" y="2151"/>
                    <a:pt x="407" y="2089"/>
                  </a:cubicBezTo>
                  <a:cubicBezTo>
                    <a:pt x="434" y="2062"/>
                    <a:pt x="434" y="2035"/>
                    <a:pt x="434" y="1953"/>
                  </a:cubicBezTo>
                  <a:lnTo>
                    <a:pt x="29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1" name="Google Shape;2301;p26"/>
            <p:cNvSpPr/>
            <p:nvPr/>
          </p:nvSpPr>
          <p:spPr>
            <a:xfrm>
              <a:off x="7961263" y="2820944"/>
              <a:ext cx="45094" cy="45094"/>
            </a:xfrm>
            <a:custGeom>
              <a:avLst/>
              <a:gdLst/>
              <a:ahLst/>
              <a:cxnLst/>
              <a:rect l="l" t="t" r="r" b="b"/>
              <a:pathLst>
                <a:path w="625" h="625" extrusionOk="0">
                  <a:moveTo>
                    <a:pt x="326" y="0"/>
                  </a:moveTo>
                  <a:cubicBezTo>
                    <a:pt x="136" y="0"/>
                    <a:pt x="1" y="136"/>
                    <a:pt x="1" y="326"/>
                  </a:cubicBezTo>
                  <a:cubicBezTo>
                    <a:pt x="1" y="489"/>
                    <a:pt x="136" y="624"/>
                    <a:pt x="326" y="624"/>
                  </a:cubicBezTo>
                  <a:cubicBezTo>
                    <a:pt x="489" y="624"/>
                    <a:pt x="625" y="489"/>
                    <a:pt x="625" y="326"/>
                  </a:cubicBezTo>
                  <a:cubicBezTo>
                    <a:pt x="625" y="136"/>
                    <a:pt x="489" y="0"/>
                    <a:pt x="3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2" name="Google Shape;2302;p26"/>
            <p:cNvSpPr/>
            <p:nvPr/>
          </p:nvSpPr>
          <p:spPr>
            <a:xfrm>
              <a:off x="8047699" y="2946198"/>
              <a:ext cx="95671" cy="91053"/>
            </a:xfrm>
            <a:custGeom>
              <a:avLst/>
              <a:gdLst/>
              <a:ahLst/>
              <a:cxnLst/>
              <a:rect l="l" t="t" r="r" b="b"/>
              <a:pathLst>
                <a:path w="1326" h="1262" extrusionOk="0">
                  <a:moveTo>
                    <a:pt x="1217" y="0"/>
                  </a:moveTo>
                  <a:lnTo>
                    <a:pt x="23" y="1031"/>
                  </a:lnTo>
                  <a:cubicBezTo>
                    <a:pt x="1" y="1165"/>
                    <a:pt x="52" y="1262"/>
                    <a:pt x="162" y="1262"/>
                  </a:cubicBezTo>
                  <a:cubicBezTo>
                    <a:pt x="185" y="1262"/>
                    <a:pt x="211" y="1257"/>
                    <a:pt x="240" y="1248"/>
                  </a:cubicBezTo>
                  <a:cubicBezTo>
                    <a:pt x="267" y="1248"/>
                    <a:pt x="294" y="1248"/>
                    <a:pt x="349" y="1221"/>
                  </a:cubicBezTo>
                  <a:lnTo>
                    <a:pt x="1325" y="109"/>
                  </a:lnTo>
                  <a:lnTo>
                    <a:pt x="12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3" name="Google Shape;2303;p26"/>
            <p:cNvSpPr/>
            <p:nvPr/>
          </p:nvSpPr>
          <p:spPr>
            <a:xfrm>
              <a:off x="8123674" y="2926573"/>
              <a:ext cx="39250" cy="35353"/>
            </a:xfrm>
            <a:custGeom>
              <a:avLst/>
              <a:gdLst/>
              <a:ahLst/>
              <a:cxnLst/>
              <a:rect l="l" t="t" r="r" b="b"/>
              <a:pathLst>
                <a:path w="544" h="490" extrusionOk="0">
                  <a:moveTo>
                    <a:pt x="262" y="1"/>
                  </a:moveTo>
                  <a:cubicBezTo>
                    <a:pt x="204" y="1"/>
                    <a:pt x="150" y="28"/>
                    <a:pt x="109" y="82"/>
                  </a:cubicBezTo>
                  <a:cubicBezTo>
                    <a:pt x="1" y="164"/>
                    <a:pt x="1" y="299"/>
                    <a:pt x="109" y="408"/>
                  </a:cubicBezTo>
                  <a:cubicBezTo>
                    <a:pt x="150" y="462"/>
                    <a:pt x="204" y="489"/>
                    <a:pt x="262" y="489"/>
                  </a:cubicBezTo>
                  <a:cubicBezTo>
                    <a:pt x="320" y="489"/>
                    <a:pt x="381" y="462"/>
                    <a:pt x="435" y="408"/>
                  </a:cubicBezTo>
                  <a:cubicBezTo>
                    <a:pt x="543" y="299"/>
                    <a:pt x="543" y="164"/>
                    <a:pt x="435" y="82"/>
                  </a:cubicBezTo>
                  <a:cubicBezTo>
                    <a:pt x="381" y="28"/>
                    <a:pt x="320" y="1"/>
                    <a:pt x="2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4" name="Google Shape;2304;p26"/>
            <p:cNvSpPr/>
            <p:nvPr/>
          </p:nvSpPr>
          <p:spPr>
            <a:xfrm>
              <a:off x="8078724" y="3071452"/>
              <a:ext cx="162482" cy="31385"/>
            </a:xfrm>
            <a:custGeom>
              <a:avLst/>
              <a:gdLst/>
              <a:ahLst/>
              <a:cxnLst/>
              <a:rect l="l" t="t" r="r" b="b"/>
              <a:pathLst>
                <a:path w="2252" h="435" extrusionOk="0">
                  <a:moveTo>
                    <a:pt x="217" y="0"/>
                  </a:moveTo>
                  <a:cubicBezTo>
                    <a:pt x="0" y="136"/>
                    <a:pt x="0" y="271"/>
                    <a:pt x="136" y="407"/>
                  </a:cubicBezTo>
                  <a:cubicBezTo>
                    <a:pt x="190" y="434"/>
                    <a:pt x="217" y="434"/>
                    <a:pt x="271" y="434"/>
                  </a:cubicBezTo>
                  <a:lnTo>
                    <a:pt x="2251" y="298"/>
                  </a:lnTo>
                  <a:lnTo>
                    <a:pt x="2251" y="136"/>
                  </a:lnTo>
                  <a:lnTo>
                    <a:pt x="2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5" name="Google Shape;2305;p26"/>
            <p:cNvSpPr/>
            <p:nvPr/>
          </p:nvSpPr>
          <p:spPr>
            <a:xfrm>
              <a:off x="8229374" y="3065536"/>
              <a:ext cx="45094" cy="45094"/>
            </a:xfrm>
            <a:custGeom>
              <a:avLst/>
              <a:gdLst/>
              <a:ahLst/>
              <a:cxnLst/>
              <a:rect l="l" t="t" r="r" b="b"/>
              <a:pathLst>
                <a:path w="625" h="625" extrusionOk="0">
                  <a:moveTo>
                    <a:pt x="299" y="1"/>
                  </a:moveTo>
                  <a:cubicBezTo>
                    <a:pt x="136" y="1"/>
                    <a:pt x="1" y="136"/>
                    <a:pt x="1" y="326"/>
                  </a:cubicBezTo>
                  <a:cubicBezTo>
                    <a:pt x="1" y="489"/>
                    <a:pt x="136" y="625"/>
                    <a:pt x="299" y="625"/>
                  </a:cubicBezTo>
                  <a:cubicBezTo>
                    <a:pt x="462" y="625"/>
                    <a:pt x="624" y="489"/>
                    <a:pt x="597" y="326"/>
                  </a:cubicBezTo>
                  <a:cubicBezTo>
                    <a:pt x="597" y="136"/>
                    <a:pt x="462" y="1"/>
                    <a:pt x="2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6" name="Google Shape;2306;p26"/>
            <p:cNvSpPr/>
            <p:nvPr/>
          </p:nvSpPr>
          <p:spPr>
            <a:xfrm>
              <a:off x="8057440" y="3153271"/>
              <a:ext cx="89827" cy="94372"/>
            </a:xfrm>
            <a:custGeom>
              <a:avLst/>
              <a:gdLst/>
              <a:ahLst/>
              <a:cxnLst/>
              <a:rect l="l" t="t" r="r" b="b"/>
              <a:pathLst>
                <a:path w="1245" h="1308" extrusionOk="0">
                  <a:moveTo>
                    <a:pt x="209" y="0"/>
                  </a:moveTo>
                  <a:cubicBezTo>
                    <a:pt x="80" y="0"/>
                    <a:pt x="0" y="80"/>
                    <a:pt x="24" y="222"/>
                  </a:cubicBezTo>
                  <a:cubicBezTo>
                    <a:pt x="24" y="249"/>
                    <a:pt x="24" y="277"/>
                    <a:pt x="78" y="331"/>
                  </a:cubicBezTo>
                  <a:lnTo>
                    <a:pt x="1190" y="1307"/>
                  </a:lnTo>
                  <a:lnTo>
                    <a:pt x="1244" y="1199"/>
                  </a:lnTo>
                  <a:lnTo>
                    <a:pt x="268" y="5"/>
                  </a:lnTo>
                  <a:cubicBezTo>
                    <a:pt x="247" y="2"/>
                    <a:pt x="228" y="0"/>
                    <a:pt x="2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7" name="Google Shape;2307;p26"/>
            <p:cNvSpPr/>
            <p:nvPr/>
          </p:nvSpPr>
          <p:spPr>
            <a:xfrm>
              <a:off x="8133486" y="3229967"/>
              <a:ext cx="39250" cy="35281"/>
            </a:xfrm>
            <a:custGeom>
              <a:avLst/>
              <a:gdLst/>
              <a:ahLst/>
              <a:cxnLst/>
              <a:rect l="l" t="t" r="r" b="b"/>
              <a:pathLst>
                <a:path w="544" h="489" extrusionOk="0">
                  <a:moveTo>
                    <a:pt x="262" y="0"/>
                  </a:moveTo>
                  <a:cubicBezTo>
                    <a:pt x="204" y="0"/>
                    <a:pt x="150" y="27"/>
                    <a:pt x="109" y="82"/>
                  </a:cubicBezTo>
                  <a:cubicBezTo>
                    <a:pt x="1" y="163"/>
                    <a:pt x="1" y="299"/>
                    <a:pt x="109" y="407"/>
                  </a:cubicBezTo>
                  <a:cubicBezTo>
                    <a:pt x="150" y="461"/>
                    <a:pt x="204" y="488"/>
                    <a:pt x="262" y="488"/>
                  </a:cubicBezTo>
                  <a:cubicBezTo>
                    <a:pt x="319" y="488"/>
                    <a:pt x="380" y="461"/>
                    <a:pt x="435" y="407"/>
                  </a:cubicBezTo>
                  <a:cubicBezTo>
                    <a:pt x="543" y="299"/>
                    <a:pt x="543" y="163"/>
                    <a:pt x="435" y="82"/>
                  </a:cubicBezTo>
                  <a:cubicBezTo>
                    <a:pt x="380" y="27"/>
                    <a:pt x="319" y="0"/>
                    <a:pt x="2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8" name="Google Shape;2308;p26"/>
            <p:cNvSpPr/>
            <p:nvPr/>
          </p:nvSpPr>
          <p:spPr>
            <a:xfrm>
              <a:off x="7994524" y="3186027"/>
              <a:ext cx="31385" cy="159451"/>
            </a:xfrm>
            <a:custGeom>
              <a:avLst/>
              <a:gdLst/>
              <a:ahLst/>
              <a:cxnLst/>
              <a:rect l="l" t="t" r="r" b="b"/>
              <a:pathLst>
                <a:path w="435" h="2210" extrusionOk="0">
                  <a:moveTo>
                    <a:pt x="208" y="0"/>
                  </a:moveTo>
                  <a:cubicBezTo>
                    <a:pt x="148" y="0"/>
                    <a:pt x="88" y="34"/>
                    <a:pt x="28" y="94"/>
                  </a:cubicBezTo>
                  <a:cubicBezTo>
                    <a:pt x="1" y="148"/>
                    <a:pt x="1" y="175"/>
                    <a:pt x="1" y="229"/>
                  </a:cubicBezTo>
                  <a:lnTo>
                    <a:pt x="109" y="2209"/>
                  </a:lnTo>
                  <a:lnTo>
                    <a:pt x="299" y="2209"/>
                  </a:lnTo>
                  <a:lnTo>
                    <a:pt x="435" y="175"/>
                  </a:lnTo>
                  <a:cubicBezTo>
                    <a:pt x="359" y="54"/>
                    <a:pt x="283" y="0"/>
                    <a:pt x="2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9" name="Google Shape;2309;p26"/>
            <p:cNvSpPr/>
            <p:nvPr/>
          </p:nvSpPr>
          <p:spPr>
            <a:xfrm>
              <a:off x="7986732" y="3333648"/>
              <a:ext cx="43146" cy="43362"/>
            </a:xfrm>
            <a:custGeom>
              <a:avLst/>
              <a:gdLst/>
              <a:ahLst/>
              <a:cxnLst/>
              <a:rect l="l" t="t" r="r" b="b"/>
              <a:pathLst>
                <a:path w="598" h="601" extrusionOk="0">
                  <a:moveTo>
                    <a:pt x="299" y="1"/>
                  </a:moveTo>
                  <a:cubicBezTo>
                    <a:pt x="136" y="1"/>
                    <a:pt x="0" y="136"/>
                    <a:pt x="0" y="299"/>
                  </a:cubicBezTo>
                  <a:cubicBezTo>
                    <a:pt x="0" y="473"/>
                    <a:pt x="114" y="601"/>
                    <a:pt x="257" y="601"/>
                  </a:cubicBezTo>
                  <a:cubicBezTo>
                    <a:pt x="271" y="601"/>
                    <a:pt x="285" y="600"/>
                    <a:pt x="299" y="597"/>
                  </a:cubicBezTo>
                  <a:cubicBezTo>
                    <a:pt x="461" y="597"/>
                    <a:pt x="597" y="462"/>
                    <a:pt x="597" y="299"/>
                  </a:cubicBezTo>
                  <a:cubicBezTo>
                    <a:pt x="597" y="136"/>
                    <a:pt x="461" y="1"/>
                    <a:pt x="2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0" name="Google Shape;2310;p26"/>
            <p:cNvSpPr/>
            <p:nvPr/>
          </p:nvSpPr>
          <p:spPr>
            <a:xfrm>
              <a:off x="7849718" y="3163083"/>
              <a:ext cx="95599" cy="92352"/>
            </a:xfrm>
            <a:custGeom>
              <a:avLst/>
              <a:gdLst/>
              <a:ahLst/>
              <a:cxnLst/>
              <a:rect l="l" t="t" r="r" b="b"/>
              <a:pathLst>
                <a:path w="1325" h="1280" extrusionOk="0">
                  <a:moveTo>
                    <a:pt x="1133" y="1"/>
                  </a:moveTo>
                  <a:cubicBezTo>
                    <a:pt x="1118" y="1"/>
                    <a:pt x="1102" y="2"/>
                    <a:pt x="1086" y="5"/>
                  </a:cubicBezTo>
                  <a:cubicBezTo>
                    <a:pt x="1031" y="5"/>
                    <a:pt x="1004" y="5"/>
                    <a:pt x="977" y="59"/>
                  </a:cubicBezTo>
                  <a:lnTo>
                    <a:pt x="1" y="1171"/>
                  </a:lnTo>
                  <a:lnTo>
                    <a:pt x="82" y="1280"/>
                  </a:lnTo>
                  <a:lnTo>
                    <a:pt x="1275" y="249"/>
                  </a:lnTo>
                  <a:cubicBezTo>
                    <a:pt x="1324" y="103"/>
                    <a:pt x="1264" y="1"/>
                    <a:pt x="11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1" name="Google Shape;2311;p26"/>
            <p:cNvSpPr/>
            <p:nvPr/>
          </p:nvSpPr>
          <p:spPr>
            <a:xfrm>
              <a:off x="7830165" y="3239707"/>
              <a:ext cx="37229" cy="35281"/>
            </a:xfrm>
            <a:custGeom>
              <a:avLst/>
              <a:gdLst/>
              <a:ahLst/>
              <a:cxnLst/>
              <a:rect l="l" t="t" r="r" b="b"/>
              <a:pathLst>
                <a:path w="516" h="489" extrusionOk="0">
                  <a:moveTo>
                    <a:pt x="231" y="1"/>
                  </a:moveTo>
                  <a:cubicBezTo>
                    <a:pt x="170" y="1"/>
                    <a:pt x="109" y="28"/>
                    <a:pt x="55" y="82"/>
                  </a:cubicBezTo>
                  <a:cubicBezTo>
                    <a:pt x="0" y="164"/>
                    <a:pt x="0" y="299"/>
                    <a:pt x="55" y="408"/>
                  </a:cubicBezTo>
                  <a:cubicBezTo>
                    <a:pt x="109" y="462"/>
                    <a:pt x="170" y="489"/>
                    <a:pt x="231" y="489"/>
                  </a:cubicBezTo>
                  <a:cubicBezTo>
                    <a:pt x="292" y="489"/>
                    <a:pt x="353" y="462"/>
                    <a:pt x="407" y="408"/>
                  </a:cubicBezTo>
                  <a:cubicBezTo>
                    <a:pt x="516" y="299"/>
                    <a:pt x="516" y="164"/>
                    <a:pt x="407" y="82"/>
                  </a:cubicBezTo>
                  <a:cubicBezTo>
                    <a:pt x="353" y="28"/>
                    <a:pt x="292" y="1"/>
                    <a:pt x="2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2" name="Google Shape;2312;p26"/>
            <p:cNvSpPr/>
            <p:nvPr/>
          </p:nvSpPr>
          <p:spPr>
            <a:xfrm>
              <a:off x="7751882" y="3098797"/>
              <a:ext cx="160534" cy="31385"/>
            </a:xfrm>
            <a:custGeom>
              <a:avLst/>
              <a:gdLst/>
              <a:ahLst/>
              <a:cxnLst/>
              <a:rect l="l" t="t" r="r" b="b"/>
              <a:pathLst>
                <a:path w="2225" h="435" extrusionOk="0">
                  <a:moveTo>
                    <a:pt x="1953" y="1"/>
                  </a:moveTo>
                  <a:lnTo>
                    <a:pt x="0" y="136"/>
                  </a:lnTo>
                  <a:lnTo>
                    <a:pt x="0" y="299"/>
                  </a:lnTo>
                  <a:lnTo>
                    <a:pt x="2035" y="435"/>
                  </a:lnTo>
                  <a:cubicBezTo>
                    <a:pt x="2225" y="299"/>
                    <a:pt x="2225" y="164"/>
                    <a:pt x="2089" y="28"/>
                  </a:cubicBezTo>
                  <a:cubicBezTo>
                    <a:pt x="2062" y="1"/>
                    <a:pt x="2035" y="1"/>
                    <a:pt x="1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3" name="Google Shape;2313;p26"/>
            <p:cNvSpPr/>
            <p:nvPr/>
          </p:nvSpPr>
          <p:spPr>
            <a:xfrm>
              <a:off x="7716672" y="3091005"/>
              <a:ext cx="45094" cy="43146"/>
            </a:xfrm>
            <a:custGeom>
              <a:avLst/>
              <a:gdLst/>
              <a:ahLst/>
              <a:cxnLst/>
              <a:rect l="l" t="t" r="r" b="b"/>
              <a:pathLst>
                <a:path w="625" h="598" extrusionOk="0">
                  <a:moveTo>
                    <a:pt x="326" y="0"/>
                  </a:moveTo>
                  <a:cubicBezTo>
                    <a:pt x="136" y="0"/>
                    <a:pt x="0" y="136"/>
                    <a:pt x="0" y="299"/>
                  </a:cubicBezTo>
                  <a:cubicBezTo>
                    <a:pt x="0" y="461"/>
                    <a:pt x="136" y="597"/>
                    <a:pt x="326" y="597"/>
                  </a:cubicBezTo>
                  <a:cubicBezTo>
                    <a:pt x="488" y="597"/>
                    <a:pt x="624" y="461"/>
                    <a:pt x="624" y="299"/>
                  </a:cubicBezTo>
                  <a:cubicBezTo>
                    <a:pt x="624" y="136"/>
                    <a:pt x="488" y="0"/>
                    <a:pt x="3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4" name="Google Shape;2314;p26"/>
            <p:cNvSpPr/>
            <p:nvPr/>
          </p:nvSpPr>
          <p:spPr>
            <a:xfrm>
              <a:off x="7843874" y="2953990"/>
              <a:ext cx="91198" cy="93290"/>
            </a:xfrm>
            <a:custGeom>
              <a:avLst/>
              <a:gdLst/>
              <a:ahLst/>
              <a:cxnLst/>
              <a:rect l="l" t="t" r="r" b="b"/>
              <a:pathLst>
                <a:path w="1264" h="1293" extrusionOk="0">
                  <a:moveTo>
                    <a:pt x="82" y="1"/>
                  </a:moveTo>
                  <a:lnTo>
                    <a:pt x="0" y="55"/>
                  </a:lnTo>
                  <a:lnTo>
                    <a:pt x="1004" y="1276"/>
                  </a:lnTo>
                  <a:cubicBezTo>
                    <a:pt x="1038" y="1287"/>
                    <a:pt x="1069" y="1292"/>
                    <a:pt x="1098" y="1292"/>
                  </a:cubicBezTo>
                  <a:cubicBezTo>
                    <a:pt x="1205" y="1292"/>
                    <a:pt x="1264" y="1214"/>
                    <a:pt x="1221" y="1086"/>
                  </a:cubicBezTo>
                  <a:cubicBezTo>
                    <a:pt x="1221" y="1059"/>
                    <a:pt x="1221" y="1004"/>
                    <a:pt x="1194" y="977"/>
                  </a:cubicBezTo>
                  <a:lnTo>
                    <a:pt x="8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5" name="Google Shape;2315;p26"/>
            <p:cNvSpPr/>
            <p:nvPr/>
          </p:nvSpPr>
          <p:spPr>
            <a:xfrm>
              <a:off x="7820353" y="2935448"/>
              <a:ext cx="39250" cy="34271"/>
            </a:xfrm>
            <a:custGeom>
              <a:avLst/>
              <a:gdLst/>
              <a:ahLst/>
              <a:cxnLst/>
              <a:rect l="l" t="t" r="r" b="b"/>
              <a:pathLst>
                <a:path w="544" h="475" extrusionOk="0">
                  <a:moveTo>
                    <a:pt x="262" y="0"/>
                  </a:moveTo>
                  <a:cubicBezTo>
                    <a:pt x="204" y="0"/>
                    <a:pt x="150" y="14"/>
                    <a:pt x="109" y="41"/>
                  </a:cubicBezTo>
                  <a:cubicBezTo>
                    <a:pt x="1" y="149"/>
                    <a:pt x="1" y="285"/>
                    <a:pt x="109" y="393"/>
                  </a:cubicBezTo>
                  <a:cubicBezTo>
                    <a:pt x="150" y="448"/>
                    <a:pt x="204" y="475"/>
                    <a:pt x="262" y="475"/>
                  </a:cubicBezTo>
                  <a:cubicBezTo>
                    <a:pt x="319" y="475"/>
                    <a:pt x="380" y="448"/>
                    <a:pt x="435" y="393"/>
                  </a:cubicBezTo>
                  <a:cubicBezTo>
                    <a:pt x="543" y="285"/>
                    <a:pt x="543" y="149"/>
                    <a:pt x="435" y="41"/>
                  </a:cubicBezTo>
                  <a:cubicBezTo>
                    <a:pt x="380" y="14"/>
                    <a:pt x="319" y="0"/>
                    <a:pt x="2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6" name="Google Shape;2316;p26"/>
            <p:cNvSpPr/>
            <p:nvPr/>
          </p:nvSpPr>
          <p:spPr>
            <a:xfrm>
              <a:off x="7951522" y="3034006"/>
              <a:ext cx="45022" cy="45310"/>
            </a:xfrm>
            <a:custGeom>
              <a:avLst/>
              <a:gdLst/>
              <a:ahLst/>
              <a:cxnLst/>
              <a:rect l="l" t="t" r="r" b="b"/>
              <a:pathLst>
                <a:path w="624" h="628" extrusionOk="0">
                  <a:moveTo>
                    <a:pt x="361" y="1"/>
                  </a:moveTo>
                  <a:cubicBezTo>
                    <a:pt x="350" y="1"/>
                    <a:pt x="338" y="2"/>
                    <a:pt x="326" y="4"/>
                  </a:cubicBezTo>
                  <a:cubicBezTo>
                    <a:pt x="136" y="4"/>
                    <a:pt x="0" y="139"/>
                    <a:pt x="0" y="302"/>
                  </a:cubicBezTo>
                  <a:cubicBezTo>
                    <a:pt x="0" y="492"/>
                    <a:pt x="136" y="628"/>
                    <a:pt x="326" y="628"/>
                  </a:cubicBezTo>
                  <a:cubicBezTo>
                    <a:pt x="488" y="628"/>
                    <a:pt x="624" y="492"/>
                    <a:pt x="624" y="302"/>
                  </a:cubicBezTo>
                  <a:cubicBezTo>
                    <a:pt x="624" y="151"/>
                    <a:pt x="508" y="1"/>
                    <a:pt x="3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7" name="Google Shape;2317;p26"/>
            <p:cNvSpPr/>
            <p:nvPr/>
          </p:nvSpPr>
          <p:spPr>
            <a:xfrm>
              <a:off x="8016097" y="3120370"/>
              <a:ext cx="29365" cy="29437"/>
            </a:xfrm>
            <a:custGeom>
              <a:avLst/>
              <a:gdLst/>
              <a:ahLst/>
              <a:cxnLst/>
              <a:rect l="l" t="t" r="r" b="b"/>
              <a:pathLst>
                <a:path w="407" h="408" extrusionOk="0">
                  <a:moveTo>
                    <a:pt x="190" y="0"/>
                  </a:moveTo>
                  <a:cubicBezTo>
                    <a:pt x="109" y="0"/>
                    <a:pt x="0" y="82"/>
                    <a:pt x="0" y="190"/>
                  </a:cubicBezTo>
                  <a:cubicBezTo>
                    <a:pt x="0" y="299"/>
                    <a:pt x="109" y="407"/>
                    <a:pt x="190" y="407"/>
                  </a:cubicBezTo>
                  <a:cubicBezTo>
                    <a:pt x="299" y="407"/>
                    <a:pt x="407" y="299"/>
                    <a:pt x="407" y="190"/>
                  </a:cubicBezTo>
                  <a:cubicBezTo>
                    <a:pt x="407" y="54"/>
                    <a:pt x="326" y="0"/>
                    <a:pt x="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8" name="Google Shape;2318;p26"/>
            <p:cNvSpPr/>
            <p:nvPr/>
          </p:nvSpPr>
          <p:spPr>
            <a:xfrm>
              <a:off x="7945606" y="3125854"/>
              <a:ext cx="13781" cy="16089"/>
            </a:xfrm>
            <a:custGeom>
              <a:avLst/>
              <a:gdLst/>
              <a:ahLst/>
              <a:cxnLst/>
              <a:rect l="l" t="t" r="r" b="b"/>
              <a:pathLst>
                <a:path w="191" h="223" extrusionOk="0">
                  <a:moveTo>
                    <a:pt x="112" y="0"/>
                  </a:moveTo>
                  <a:cubicBezTo>
                    <a:pt x="103" y="0"/>
                    <a:pt x="93" y="2"/>
                    <a:pt x="82" y="6"/>
                  </a:cubicBezTo>
                  <a:cubicBezTo>
                    <a:pt x="55" y="6"/>
                    <a:pt x="1" y="60"/>
                    <a:pt x="1" y="114"/>
                  </a:cubicBezTo>
                  <a:cubicBezTo>
                    <a:pt x="1" y="168"/>
                    <a:pt x="28" y="223"/>
                    <a:pt x="82" y="223"/>
                  </a:cubicBezTo>
                  <a:cubicBezTo>
                    <a:pt x="136" y="223"/>
                    <a:pt x="191" y="195"/>
                    <a:pt x="191" y="114"/>
                  </a:cubicBezTo>
                  <a:cubicBezTo>
                    <a:pt x="191" y="67"/>
                    <a:pt x="170" y="0"/>
                    <a:pt x="1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9" name="Google Shape;2319;p26"/>
            <p:cNvSpPr/>
            <p:nvPr/>
          </p:nvSpPr>
          <p:spPr>
            <a:xfrm>
              <a:off x="8037598" y="3055795"/>
              <a:ext cx="13781" cy="15729"/>
            </a:xfrm>
            <a:custGeom>
              <a:avLst/>
              <a:gdLst/>
              <a:ahLst/>
              <a:cxnLst/>
              <a:rect l="l" t="t" r="r" b="b"/>
              <a:pathLst>
                <a:path w="191" h="218" extrusionOk="0">
                  <a:moveTo>
                    <a:pt x="109" y="0"/>
                  </a:moveTo>
                  <a:cubicBezTo>
                    <a:pt x="55" y="0"/>
                    <a:pt x="1" y="54"/>
                    <a:pt x="1" y="109"/>
                  </a:cubicBezTo>
                  <a:cubicBezTo>
                    <a:pt x="1" y="136"/>
                    <a:pt x="28" y="217"/>
                    <a:pt x="109" y="217"/>
                  </a:cubicBezTo>
                  <a:cubicBezTo>
                    <a:pt x="136" y="217"/>
                    <a:pt x="190" y="190"/>
                    <a:pt x="190" y="109"/>
                  </a:cubicBezTo>
                  <a:cubicBezTo>
                    <a:pt x="190" y="54"/>
                    <a:pt x="163" y="0"/>
                    <a:pt x="1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20" name="Google Shape;2320;p26"/>
          <p:cNvGrpSpPr/>
          <p:nvPr/>
        </p:nvGrpSpPr>
        <p:grpSpPr>
          <a:xfrm rot="10800000" flipH="1">
            <a:off x="166980" y="5622343"/>
            <a:ext cx="1070373" cy="1066979"/>
            <a:chOff x="7716672" y="2820944"/>
            <a:chExt cx="557796" cy="556065"/>
          </a:xfrm>
        </p:grpSpPr>
        <p:sp>
          <p:nvSpPr>
            <p:cNvPr id="2321" name="Google Shape;2321;p26"/>
            <p:cNvSpPr/>
            <p:nvPr/>
          </p:nvSpPr>
          <p:spPr>
            <a:xfrm>
              <a:off x="8008233" y="2912937"/>
              <a:ext cx="66594" cy="118903"/>
            </a:xfrm>
            <a:custGeom>
              <a:avLst/>
              <a:gdLst/>
              <a:ahLst/>
              <a:cxnLst/>
              <a:rect l="l" t="t" r="r" b="b"/>
              <a:pathLst>
                <a:path w="923" h="1648" extrusionOk="0">
                  <a:moveTo>
                    <a:pt x="814" y="0"/>
                  </a:moveTo>
                  <a:lnTo>
                    <a:pt x="1" y="1438"/>
                  </a:lnTo>
                  <a:cubicBezTo>
                    <a:pt x="21" y="1581"/>
                    <a:pt x="88" y="1647"/>
                    <a:pt x="179" y="1647"/>
                  </a:cubicBezTo>
                  <a:cubicBezTo>
                    <a:pt x="208" y="1647"/>
                    <a:pt x="239" y="1641"/>
                    <a:pt x="272" y="1628"/>
                  </a:cubicBezTo>
                  <a:cubicBezTo>
                    <a:pt x="299" y="1628"/>
                    <a:pt x="353" y="1573"/>
                    <a:pt x="353" y="1546"/>
                  </a:cubicBezTo>
                  <a:lnTo>
                    <a:pt x="923" y="54"/>
                  </a:lnTo>
                  <a:lnTo>
                    <a:pt x="81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2" name="Google Shape;2322;p26"/>
            <p:cNvSpPr/>
            <p:nvPr/>
          </p:nvSpPr>
          <p:spPr>
            <a:xfrm>
              <a:off x="8051307" y="2888766"/>
              <a:ext cx="43146" cy="36652"/>
            </a:xfrm>
            <a:custGeom>
              <a:avLst/>
              <a:gdLst/>
              <a:ahLst/>
              <a:cxnLst/>
              <a:rect l="l" t="t" r="r" b="b"/>
              <a:pathLst>
                <a:path w="598" h="508" extrusionOk="0">
                  <a:moveTo>
                    <a:pt x="290" y="0"/>
                  </a:moveTo>
                  <a:cubicBezTo>
                    <a:pt x="188" y="0"/>
                    <a:pt x="97" y="40"/>
                    <a:pt x="55" y="145"/>
                  </a:cubicBezTo>
                  <a:cubicBezTo>
                    <a:pt x="0" y="281"/>
                    <a:pt x="55" y="416"/>
                    <a:pt x="190" y="498"/>
                  </a:cubicBezTo>
                  <a:cubicBezTo>
                    <a:pt x="221" y="504"/>
                    <a:pt x="251" y="507"/>
                    <a:pt x="281" y="507"/>
                  </a:cubicBezTo>
                  <a:cubicBezTo>
                    <a:pt x="383" y="507"/>
                    <a:pt x="474" y="467"/>
                    <a:pt x="516" y="362"/>
                  </a:cubicBezTo>
                  <a:cubicBezTo>
                    <a:pt x="597" y="227"/>
                    <a:pt x="516" y="91"/>
                    <a:pt x="380" y="10"/>
                  </a:cubicBezTo>
                  <a:cubicBezTo>
                    <a:pt x="350" y="4"/>
                    <a:pt x="319" y="0"/>
                    <a:pt x="2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3" name="Google Shape;2323;p26"/>
            <p:cNvSpPr/>
            <p:nvPr/>
          </p:nvSpPr>
          <p:spPr>
            <a:xfrm>
              <a:off x="8059099" y="3032274"/>
              <a:ext cx="95960" cy="43146"/>
            </a:xfrm>
            <a:custGeom>
              <a:avLst/>
              <a:gdLst/>
              <a:ahLst/>
              <a:cxnLst/>
              <a:rect l="l" t="t" r="r" b="b"/>
              <a:pathLst>
                <a:path w="1330" h="598" extrusionOk="0">
                  <a:moveTo>
                    <a:pt x="1303" y="1"/>
                  </a:moveTo>
                  <a:lnTo>
                    <a:pt x="82" y="380"/>
                  </a:lnTo>
                  <a:cubicBezTo>
                    <a:pt x="1" y="516"/>
                    <a:pt x="1" y="570"/>
                    <a:pt x="136" y="597"/>
                  </a:cubicBezTo>
                  <a:lnTo>
                    <a:pt x="218" y="597"/>
                  </a:lnTo>
                  <a:lnTo>
                    <a:pt x="1330" y="109"/>
                  </a:lnTo>
                  <a:lnTo>
                    <a:pt x="130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4" name="Google Shape;2324;p26"/>
            <p:cNvSpPr/>
            <p:nvPr/>
          </p:nvSpPr>
          <p:spPr>
            <a:xfrm>
              <a:off x="8145247" y="3021812"/>
              <a:ext cx="29437" cy="25830"/>
            </a:xfrm>
            <a:custGeom>
              <a:avLst/>
              <a:gdLst/>
              <a:ahLst/>
              <a:cxnLst/>
              <a:rect l="l" t="t" r="r" b="b"/>
              <a:pathLst>
                <a:path w="408" h="358" extrusionOk="0">
                  <a:moveTo>
                    <a:pt x="212" y="0"/>
                  </a:moveTo>
                  <a:cubicBezTo>
                    <a:pt x="187" y="0"/>
                    <a:pt x="162" y="4"/>
                    <a:pt x="136" y="10"/>
                  </a:cubicBezTo>
                  <a:cubicBezTo>
                    <a:pt x="27" y="37"/>
                    <a:pt x="0" y="146"/>
                    <a:pt x="27" y="254"/>
                  </a:cubicBezTo>
                  <a:cubicBezTo>
                    <a:pt x="47" y="313"/>
                    <a:pt x="109" y="357"/>
                    <a:pt x="182" y="357"/>
                  </a:cubicBezTo>
                  <a:cubicBezTo>
                    <a:pt x="211" y="357"/>
                    <a:pt x="241" y="351"/>
                    <a:pt x="272" y="336"/>
                  </a:cubicBezTo>
                  <a:cubicBezTo>
                    <a:pt x="380" y="308"/>
                    <a:pt x="407" y="200"/>
                    <a:pt x="380" y="119"/>
                  </a:cubicBezTo>
                  <a:cubicBezTo>
                    <a:pt x="359" y="36"/>
                    <a:pt x="291" y="0"/>
                    <a:pt x="2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5" name="Google Shape;2325;p26"/>
            <p:cNvSpPr/>
            <p:nvPr/>
          </p:nvSpPr>
          <p:spPr>
            <a:xfrm>
              <a:off x="8063067" y="3112506"/>
              <a:ext cx="121356" cy="66594"/>
            </a:xfrm>
            <a:custGeom>
              <a:avLst/>
              <a:gdLst/>
              <a:ahLst/>
              <a:cxnLst/>
              <a:rect l="l" t="t" r="r" b="b"/>
              <a:pathLst>
                <a:path w="1682" h="923" extrusionOk="0">
                  <a:moveTo>
                    <a:pt x="217" y="1"/>
                  </a:moveTo>
                  <a:cubicBezTo>
                    <a:pt x="54" y="28"/>
                    <a:pt x="0" y="136"/>
                    <a:pt x="54" y="272"/>
                  </a:cubicBezTo>
                  <a:cubicBezTo>
                    <a:pt x="54" y="299"/>
                    <a:pt x="81" y="353"/>
                    <a:pt x="136" y="353"/>
                  </a:cubicBezTo>
                  <a:lnTo>
                    <a:pt x="1600" y="923"/>
                  </a:lnTo>
                  <a:lnTo>
                    <a:pt x="1682" y="814"/>
                  </a:lnTo>
                  <a:lnTo>
                    <a:pt x="21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6" name="Google Shape;2326;p26"/>
            <p:cNvSpPr/>
            <p:nvPr/>
          </p:nvSpPr>
          <p:spPr>
            <a:xfrm>
              <a:off x="8170644" y="3158826"/>
              <a:ext cx="39250" cy="37157"/>
            </a:xfrm>
            <a:custGeom>
              <a:avLst/>
              <a:gdLst/>
              <a:ahLst/>
              <a:cxnLst/>
              <a:rect l="l" t="t" r="r" b="b"/>
              <a:pathLst>
                <a:path w="544" h="515" extrusionOk="0">
                  <a:moveTo>
                    <a:pt x="263" y="0"/>
                  </a:moveTo>
                  <a:cubicBezTo>
                    <a:pt x="161" y="0"/>
                    <a:pt x="70" y="40"/>
                    <a:pt x="28" y="145"/>
                  </a:cubicBezTo>
                  <a:cubicBezTo>
                    <a:pt x="1" y="281"/>
                    <a:pt x="28" y="417"/>
                    <a:pt x="164" y="471"/>
                  </a:cubicBezTo>
                  <a:cubicBezTo>
                    <a:pt x="210" y="499"/>
                    <a:pt x="257" y="514"/>
                    <a:pt x="301" y="514"/>
                  </a:cubicBezTo>
                  <a:cubicBezTo>
                    <a:pt x="383" y="514"/>
                    <a:pt x="454" y="459"/>
                    <a:pt x="489" y="335"/>
                  </a:cubicBezTo>
                  <a:cubicBezTo>
                    <a:pt x="543" y="200"/>
                    <a:pt x="489" y="64"/>
                    <a:pt x="354" y="10"/>
                  </a:cubicBezTo>
                  <a:cubicBezTo>
                    <a:pt x="323" y="4"/>
                    <a:pt x="293" y="0"/>
                    <a:pt x="2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7" name="Google Shape;2327;p26"/>
            <p:cNvSpPr/>
            <p:nvPr/>
          </p:nvSpPr>
          <p:spPr>
            <a:xfrm>
              <a:off x="8019993" y="3165248"/>
              <a:ext cx="45094" cy="94084"/>
            </a:xfrm>
            <a:custGeom>
              <a:avLst/>
              <a:gdLst/>
              <a:ahLst/>
              <a:cxnLst/>
              <a:rect l="l" t="t" r="r" b="b"/>
              <a:pathLst>
                <a:path w="625" h="1304" extrusionOk="0">
                  <a:moveTo>
                    <a:pt x="107" y="1"/>
                  </a:moveTo>
                  <a:cubicBezTo>
                    <a:pt x="62" y="1"/>
                    <a:pt x="31" y="34"/>
                    <a:pt x="0" y="111"/>
                  </a:cubicBezTo>
                  <a:lnTo>
                    <a:pt x="0" y="192"/>
                  </a:lnTo>
                  <a:lnTo>
                    <a:pt x="516" y="1304"/>
                  </a:lnTo>
                  <a:lnTo>
                    <a:pt x="624" y="1277"/>
                  </a:lnTo>
                  <a:lnTo>
                    <a:pt x="245" y="56"/>
                  </a:lnTo>
                  <a:cubicBezTo>
                    <a:pt x="185" y="21"/>
                    <a:pt x="142" y="1"/>
                    <a:pt x="1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8" name="Google Shape;2328;p26"/>
            <p:cNvSpPr/>
            <p:nvPr/>
          </p:nvSpPr>
          <p:spPr>
            <a:xfrm>
              <a:off x="8045463" y="3250747"/>
              <a:ext cx="29365" cy="26912"/>
            </a:xfrm>
            <a:custGeom>
              <a:avLst/>
              <a:gdLst/>
              <a:ahLst/>
              <a:cxnLst/>
              <a:rect l="l" t="t" r="r" b="b"/>
              <a:pathLst>
                <a:path w="407" h="373" extrusionOk="0">
                  <a:moveTo>
                    <a:pt x="208" y="1"/>
                  </a:moveTo>
                  <a:cubicBezTo>
                    <a:pt x="185" y="1"/>
                    <a:pt x="161" y="4"/>
                    <a:pt x="136" y="11"/>
                  </a:cubicBezTo>
                  <a:cubicBezTo>
                    <a:pt x="27" y="65"/>
                    <a:pt x="0" y="146"/>
                    <a:pt x="27" y="255"/>
                  </a:cubicBezTo>
                  <a:cubicBezTo>
                    <a:pt x="48" y="338"/>
                    <a:pt x="132" y="373"/>
                    <a:pt x="207" y="373"/>
                  </a:cubicBezTo>
                  <a:cubicBezTo>
                    <a:pt x="230" y="373"/>
                    <a:pt x="252" y="370"/>
                    <a:pt x="271" y="363"/>
                  </a:cubicBezTo>
                  <a:cubicBezTo>
                    <a:pt x="380" y="336"/>
                    <a:pt x="407" y="227"/>
                    <a:pt x="380" y="119"/>
                  </a:cubicBezTo>
                  <a:cubicBezTo>
                    <a:pt x="338" y="36"/>
                    <a:pt x="281" y="1"/>
                    <a:pt x="2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9" name="Google Shape;2329;p26"/>
            <p:cNvSpPr/>
            <p:nvPr/>
          </p:nvSpPr>
          <p:spPr>
            <a:xfrm>
              <a:off x="7918189" y="3169793"/>
              <a:ext cx="66667" cy="118903"/>
            </a:xfrm>
            <a:custGeom>
              <a:avLst/>
              <a:gdLst/>
              <a:ahLst/>
              <a:cxnLst/>
              <a:rect l="l" t="t" r="r" b="b"/>
              <a:pathLst>
                <a:path w="924" h="1648" extrusionOk="0">
                  <a:moveTo>
                    <a:pt x="744" y="0"/>
                  </a:moveTo>
                  <a:cubicBezTo>
                    <a:pt x="716" y="0"/>
                    <a:pt x="686" y="7"/>
                    <a:pt x="652" y="20"/>
                  </a:cubicBezTo>
                  <a:cubicBezTo>
                    <a:pt x="598" y="20"/>
                    <a:pt x="571" y="48"/>
                    <a:pt x="571" y="75"/>
                  </a:cubicBezTo>
                  <a:lnTo>
                    <a:pt x="1" y="1594"/>
                  </a:lnTo>
                  <a:lnTo>
                    <a:pt x="109" y="1648"/>
                  </a:lnTo>
                  <a:lnTo>
                    <a:pt x="923" y="183"/>
                  </a:lnTo>
                  <a:cubicBezTo>
                    <a:pt x="882" y="61"/>
                    <a:pt x="827" y="0"/>
                    <a:pt x="7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0" name="Google Shape;2330;p26"/>
            <p:cNvSpPr/>
            <p:nvPr/>
          </p:nvSpPr>
          <p:spPr>
            <a:xfrm>
              <a:off x="7898636" y="3276216"/>
              <a:ext cx="39250" cy="35570"/>
            </a:xfrm>
            <a:custGeom>
              <a:avLst/>
              <a:gdLst/>
              <a:ahLst/>
              <a:cxnLst/>
              <a:rect l="l" t="t" r="r" b="b"/>
              <a:pathLst>
                <a:path w="544" h="493" extrusionOk="0">
                  <a:moveTo>
                    <a:pt x="286" y="1"/>
                  </a:moveTo>
                  <a:cubicBezTo>
                    <a:pt x="177" y="1"/>
                    <a:pt x="70" y="41"/>
                    <a:pt x="28" y="146"/>
                  </a:cubicBezTo>
                  <a:cubicBezTo>
                    <a:pt x="1" y="281"/>
                    <a:pt x="28" y="417"/>
                    <a:pt x="163" y="471"/>
                  </a:cubicBezTo>
                  <a:cubicBezTo>
                    <a:pt x="198" y="485"/>
                    <a:pt x="234" y="492"/>
                    <a:pt x="267" y="492"/>
                  </a:cubicBezTo>
                  <a:cubicBezTo>
                    <a:pt x="364" y="492"/>
                    <a:pt x="449" y="436"/>
                    <a:pt x="489" y="336"/>
                  </a:cubicBezTo>
                  <a:cubicBezTo>
                    <a:pt x="543" y="200"/>
                    <a:pt x="489" y="64"/>
                    <a:pt x="380" y="10"/>
                  </a:cubicBezTo>
                  <a:cubicBezTo>
                    <a:pt x="350" y="4"/>
                    <a:pt x="318" y="1"/>
                    <a:pt x="2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1" name="Google Shape;2331;p26"/>
            <p:cNvSpPr/>
            <p:nvPr/>
          </p:nvSpPr>
          <p:spPr>
            <a:xfrm>
              <a:off x="7837957" y="3124266"/>
              <a:ext cx="94011" cy="45094"/>
            </a:xfrm>
            <a:custGeom>
              <a:avLst/>
              <a:gdLst/>
              <a:ahLst/>
              <a:cxnLst/>
              <a:rect l="l" t="t" r="r" b="b"/>
              <a:pathLst>
                <a:path w="1303" h="625" extrusionOk="0">
                  <a:moveTo>
                    <a:pt x="1113" y="0"/>
                  </a:moveTo>
                  <a:lnTo>
                    <a:pt x="1" y="516"/>
                  </a:lnTo>
                  <a:lnTo>
                    <a:pt x="28" y="624"/>
                  </a:lnTo>
                  <a:lnTo>
                    <a:pt x="1249" y="245"/>
                  </a:lnTo>
                  <a:cubicBezTo>
                    <a:pt x="1303" y="109"/>
                    <a:pt x="1303" y="55"/>
                    <a:pt x="11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2" name="Google Shape;2332;p26"/>
            <p:cNvSpPr/>
            <p:nvPr/>
          </p:nvSpPr>
          <p:spPr>
            <a:xfrm>
              <a:off x="7818405" y="3150962"/>
              <a:ext cx="29437" cy="26912"/>
            </a:xfrm>
            <a:custGeom>
              <a:avLst/>
              <a:gdLst/>
              <a:ahLst/>
              <a:cxnLst/>
              <a:rect l="l" t="t" r="r" b="b"/>
              <a:pathLst>
                <a:path w="408" h="373" extrusionOk="0">
                  <a:moveTo>
                    <a:pt x="197" y="0"/>
                  </a:moveTo>
                  <a:cubicBezTo>
                    <a:pt x="176" y="0"/>
                    <a:pt x="155" y="4"/>
                    <a:pt x="136" y="10"/>
                  </a:cubicBezTo>
                  <a:cubicBezTo>
                    <a:pt x="28" y="92"/>
                    <a:pt x="1" y="173"/>
                    <a:pt x="28" y="254"/>
                  </a:cubicBezTo>
                  <a:cubicBezTo>
                    <a:pt x="48" y="337"/>
                    <a:pt x="117" y="373"/>
                    <a:pt x="184" y="373"/>
                  </a:cubicBezTo>
                  <a:cubicBezTo>
                    <a:pt x="205" y="373"/>
                    <a:pt x="226" y="369"/>
                    <a:pt x="245" y="363"/>
                  </a:cubicBezTo>
                  <a:cubicBezTo>
                    <a:pt x="353" y="309"/>
                    <a:pt x="407" y="227"/>
                    <a:pt x="353" y="119"/>
                  </a:cubicBezTo>
                  <a:cubicBezTo>
                    <a:pt x="333" y="36"/>
                    <a:pt x="264" y="0"/>
                    <a:pt x="1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3" name="Google Shape;2333;p26"/>
            <p:cNvSpPr/>
            <p:nvPr/>
          </p:nvSpPr>
          <p:spPr>
            <a:xfrm>
              <a:off x="7808664" y="3022534"/>
              <a:ext cx="121356" cy="66594"/>
            </a:xfrm>
            <a:custGeom>
              <a:avLst/>
              <a:gdLst/>
              <a:ahLst/>
              <a:cxnLst/>
              <a:rect l="l" t="t" r="r" b="b"/>
              <a:pathLst>
                <a:path w="1682" h="923" extrusionOk="0">
                  <a:moveTo>
                    <a:pt x="54" y="0"/>
                  </a:moveTo>
                  <a:lnTo>
                    <a:pt x="0" y="109"/>
                  </a:lnTo>
                  <a:lnTo>
                    <a:pt x="1438" y="922"/>
                  </a:lnTo>
                  <a:cubicBezTo>
                    <a:pt x="1627" y="868"/>
                    <a:pt x="1682" y="787"/>
                    <a:pt x="1627" y="651"/>
                  </a:cubicBezTo>
                  <a:cubicBezTo>
                    <a:pt x="1627" y="597"/>
                    <a:pt x="1573" y="570"/>
                    <a:pt x="1546" y="570"/>
                  </a:cubicBezTo>
                  <a:lnTo>
                    <a:pt x="5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4" name="Google Shape;2334;p26"/>
            <p:cNvSpPr/>
            <p:nvPr/>
          </p:nvSpPr>
          <p:spPr>
            <a:xfrm>
              <a:off x="7783195" y="3004207"/>
              <a:ext cx="39177" cy="36652"/>
            </a:xfrm>
            <a:custGeom>
              <a:avLst/>
              <a:gdLst/>
              <a:ahLst/>
              <a:cxnLst/>
              <a:rect l="l" t="t" r="r" b="b"/>
              <a:pathLst>
                <a:path w="543" h="508" extrusionOk="0">
                  <a:moveTo>
                    <a:pt x="286" y="0"/>
                  </a:moveTo>
                  <a:cubicBezTo>
                    <a:pt x="177" y="0"/>
                    <a:pt x="70" y="40"/>
                    <a:pt x="28" y="146"/>
                  </a:cubicBezTo>
                  <a:cubicBezTo>
                    <a:pt x="0" y="281"/>
                    <a:pt x="28" y="417"/>
                    <a:pt x="163" y="498"/>
                  </a:cubicBezTo>
                  <a:cubicBezTo>
                    <a:pt x="194" y="504"/>
                    <a:pt x="224" y="508"/>
                    <a:pt x="254" y="508"/>
                  </a:cubicBezTo>
                  <a:cubicBezTo>
                    <a:pt x="357" y="508"/>
                    <a:pt x="453" y="468"/>
                    <a:pt x="516" y="363"/>
                  </a:cubicBezTo>
                  <a:cubicBezTo>
                    <a:pt x="543" y="227"/>
                    <a:pt x="516" y="91"/>
                    <a:pt x="380" y="10"/>
                  </a:cubicBezTo>
                  <a:cubicBezTo>
                    <a:pt x="350" y="4"/>
                    <a:pt x="318" y="0"/>
                    <a:pt x="2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5" name="Google Shape;2335;p26"/>
            <p:cNvSpPr/>
            <p:nvPr/>
          </p:nvSpPr>
          <p:spPr>
            <a:xfrm>
              <a:off x="7928001" y="2942230"/>
              <a:ext cx="43146" cy="92568"/>
            </a:xfrm>
            <a:custGeom>
              <a:avLst/>
              <a:gdLst/>
              <a:ahLst/>
              <a:cxnLst/>
              <a:rect l="l" t="t" r="r" b="b"/>
              <a:pathLst>
                <a:path w="598" h="1283" extrusionOk="0">
                  <a:moveTo>
                    <a:pt x="82" y="1"/>
                  </a:moveTo>
                  <a:lnTo>
                    <a:pt x="1" y="28"/>
                  </a:lnTo>
                  <a:lnTo>
                    <a:pt x="353" y="1249"/>
                  </a:lnTo>
                  <a:cubicBezTo>
                    <a:pt x="406" y="1270"/>
                    <a:pt x="450" y="1283"/>
                    <a:pt x="486" y="1283"/>
                  </a:cubicBezTo>
                  <a:cubicBezTo>
                    <a:pt x="544" y="1283"/>
                    <a:pt x="581" y="1250"/>
                    <a:pt x="597" y="1167"/>
                  </a:cubicBezTo>
                  <a:lnTo>
                    <a:pt x="597" y="1113"/>
                  </a:lnTo>
                  <a:lnTo>
                    <a:pt x="8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6" name="Google Shape;2336;p26"/>
            <p:cNvSpPr/>
            <p:nvPr/>
          </p:nvSpPr>
          <p:spPr>
            <a:xfrm>
              <a:off x="7914293" y="2923976"/>
              <a:ext cx="31385" cy="25830"/>
            </a:xfrm>
            <a:custGeom>
              <a:avLst/>
              <a:gdLst/>
              <a:ahLst/>
              <a:cxnLst/>
              <a:rect l="l" t="t" r="r" b="b"/>
              <a:pathLst>
                <a:path w="435" h="358" extrusionOk="0">
                  <a:moveTo>
                    <a:pt x="224" y="0"/>
                  </a:moveTo>
                  <a:cubicBezTo>
                    <a:pt x="203" y="0"/>
                    <a:pt x="183" y="3"/>
                    <a:pt x="163" y="10"/>
                  </a:cubicBezTo>
                  <a:cubicBezTo>
                    <a:pt x="55" y="37"/>
                    <a:pt x="1" y="145"/>
                    <a:pt x="55" y="254"/>
                  </a:cubicBezTo>
                  <a:cubicBezTo>
                    <a:pt x="75" y="313"/>
                    <a:pt x="136" y="357"/>
                    <a:pt x="200" y="357"/>
                  </a:cubicBezTo>
                  <a:cubicBezTo>
                    <a:pt x="224" y="357"/>
                    <a:pt x="249" y="350"/>
                    <a:pt x="272" y="335"/>
                  </a:cubicBezTo>
                  <a:cubicBezTo>
                    <a:pt x="380" y="308"/>
                    <a:pt x="435" y="200"/>
                    <a:pt x="380" y="118"/>
                  </a:cubicBezTo>
                  <a:cubicBezTo>
                    <a:pt x="360" y="35"/>
                    <a:pt x="292" y="0"/>
                    <a:pt x="22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7" name="Google Shape;2337;p26"/>
            <p:cNvSpPr/>
            <p:nvPr/>
          </p:nvSpPr>
          <p:spPr>
            <a:xfrm>
              <a:off x="7861479" y="2965679"/>
              <a:ext cx="270130" cy="270202"/>
            </a:xfrm>
            <a:custGeom>
              <a:avLst/>
              <a:gdLst/>
              <a:ahLst/>
              <a:cxnLst/>
              <a:rect l="l" t="t" r="r" b="b"/>
              <a:pathLst>
                <a:path w="3744" h="3745" extrusionOk="0">
                  <a:moveTo>
                    <a:pt x="1922" y="1"/>
                  </a:moveTo>
                  <a:cubicBezTo>
                    <a:pt x="1905" y="1"/>
                    <a:pt x="1889" y="1"/>
                    <a:pt x="1872" y="1"/>
                  </a:cubicBezTo>
                  <a:cubicBezTo>
                    <a:pt x="841" y="1"/>
                    <a:pt x="0" y="815"/>
                    <a:pt x="0" y="1873"/>
                  </a:cubicBezTo>
                  <a:cubicBezTo>
                    <a:pt x="0" y="2877"/>
                    <a:pt x="814" y="3745"/>
                    <a:pt x="1872" y="3745"/>
                  </a:cubicBezTo>
                  <a:cubicBezTo>
                    <a:pt x="2875" y="3745"/>
                    <a:pt x="3743" y="2931"/>
                    <a:pt x="3743" y="1873"/>
                  </a:cubicBezTo>
                  <a:cubicBezTo>
                    <a:pt x="3743" y="832"/>
                    <a:pt x="2955" y="1"/>
                    <a:pt x="19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8" name="Google Shape;2338;p26"/>
            <p:cNvSpPr/>
            <p:nvPr/>
          </p:nvSpPr>
          <p:spPr>
            <a:xfrm>
              <a:off x="7967179" y="2856154"/>
              <a:ext cx="31385" cy="157648"/>
            </a:xfrm>
            <a:custGeom>
              <a:avLst/>
              <a:gdLst/>
              <a:ahLst/>
              <a:cxnLst/>
              <a:rect l="l" t="t" r="r" b="b"/>
              <a:pathLst>
                <a:path w="435" h="2185" extrusionOk="0">
                  <a:moveTo>
                    <a:pt x="136" y="1"/>
                  </a:moveTo>
                  <a:lnTo>
                    <a:pt x="0" y="2035"/>
                  </a:lnTo>
                  <a:cubicBezTo>
                    <a:pt x="74" y="2138"/>
                    <a:pt x="147" y="2185"/>
                    <a:pt x="221" y="2185"/>
                  </a:cubicBezTo>
                  <a:cubicBezTo>
                    <a:pt x="283" y="2185"/>
                    <a:pt x="345" y="2151"/>
                    <a:pt x="407" y="2089"/>
                  </a:cubicBezTo>
                  <a:cubicBezTo>
                    <a:pt x="434" y="2062"/>
                    <a:pt x="434" y="2035"/>
                    <a:pt x="434" y="1953"/>
                  </a:cubicBezTo>
                  <a:lnTo>
                    <a:pt x="29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9" name="Google Shape;2339;p26"/>
            <p:cNvSpPr/>
            <p:nvPr/>
          </p:nvSpPr>
          <p:spPr>
            <a:xfrm>
              <a:off x="7961263" y="2820944"/>
              <a:ext cx="45094" cy="45094"/>
            </a:xfrm>
            <a:custGeom>
              <a:avLst/>
              <a:gdLst/>
              <a:ahLst/>
              <a:cxnLst/>
              <a:rect l="l" t="t" r="r" b="b"/>
              <a:pathLst>
                <a:path w="625" h="625" extrusionOk="0">
                  <a:moveTo>
                    <a:pt x="326" y="0"/>
                  </a:moveTo>
                  <a:cubicBezTo>
                    <a:pt x="136" y="0"/>
                    <a:pt x="1" y="136"/>
                    <a:pt x="1" y="326"/>
                  </a:cubicBezTo>
                  <a:cubicBezTo>
                    <a:pt x="1" y="489"/>
                    <a:pt x="136" y="624"/>
                    <a:pt x="326" y="624"/>
                  </a:cubicBezTo>
                  <a:cubicBezTo>
                    <a:pt x="489" y="624"/>
                    <a:pt x="625" y="489"/>
                    <a:pt x="625" y="326"/>
                  </a:cubicBezTo>
                  <a:cubicBezTo>
                    <a:pt x="625" y="136"/>
                    <a:pt x="489" y="0"/>
                    <a:pt x="3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0" name="Google Shape;2340;p26"/>
            <p:cNvSpPr/>
            <p:nvPr/>
          </p:nvSpPr>
          <p:spPr>
            <a:xfrm>
              <a:off x="8047699" y="2946198"/>
              <a:ext cx="95671" cy="91053"/>
            </a:xfrm>
            <a:custGeom>
              <a:avLst/>
              <a:gdLst/>
              <a:ahLst/>
              <a:cxnLst/>
              <a:rect l="l" t="t" r="r" b="b"/>
              <a:pathLst>
                <a:path w="1326" h="1262" extrusionOk="0">
                  <a:moveTo>
                    <a:pt x="1217" y="0"/>
                  </a:moveTo>
                  <a:lnTo>
                    <a:pt x="23" y="1031"/>
                  </a:lnTo>
                  <a:cubicBezTo>
                    <a:pt x="1" y="1165"/>
                    <a:pt x="52" y="1262"/>
                    <a:pt x="162" y="1262"/>
                  </a:cubicBezTo>
                  <a:cubicBezTo>
                    <a:pt x="185" y="1262"/>
                    <a:pt x="211" y="1257"/>
                    <a:pt x="240" y="1248"/>
                  </a:cubicBezTo>
                  <a:cubicBezTo>
                    <a:pt x="267" y="1248"/>
                    <a:pt x="294" y="1248"/>
                    <a:pt x="349" y="1221"/>
                  </a:cubicBezTo>
                  <a:lnTo>
                    <a:pt x="1325" y="109"/>
                  </a:lnTo>
                  <a:lnTo>
                    <a:pt x="121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1" name="Google Shape;2341;p26"/>
            <p:cNvSpPr/>
            <p:nvPr/>
          </p:nvSpPr>
          <p:spPr>
            <a:xfrm>
              <a:off x="8123674" y="2926573"/>
              <a:ext cx="39250" cy="35353"/>
            </a:xfrm>
            <a:custGeom>
              <a:avLst/>
              <a:gdLst/>
              <a:ahLst/>
              <a:cxnLst/>
              <a:rect l="l" t="t" r="r" b="b"/>
              <a:pathLst>
                <a:path w="544" h="490" extrusionOk="0">
                  <a:moveTo>
                    <a:pt x="262" y="1"/>
                  </a:moveTo>
                  <a:cubicBezTo>
                    <a:pt x="204" y="1"/>
                    <a:pt x="150" y="28"/>
                    <a:pt x="109" y="82"/>
                  </a:cubicBezTo>
                  <a:cubicBezTo>
                    <a:pt x="1" y="164"/>
                    <a:pt x="1" y="299"/>
                    <a:pt x="109" y="408"/>
                  </a:cubicBezTo>
                  <a:cubicBezTo>
                    <a:pt x="150" y="462"/>
                    <a:pt x="204" y="489"/>
                    <a:pt x="262" y="489"/>
                  </a:cubicBezTo>
                  <a:cubicBezTo>
                    <a:pt x="320" y="489"/>
                    <a:pt x="381" y="462"/>
                    <a:pt x="435" y="408"/>
                  </a:cubicBezTo>
                  <a:cubicBezTo>
                    <a:pt x="543" y="299"/>
                    <a:pt x="543" y="164"/>
                    <a:pt x="435" y="82"/>
                  </a:cubicBezTo>
                  <a:cubicBezTo>
                    <a:pt x="381" y="28"/>
                    <a:pt x="320" y="1"/>
                    <a:pt x="2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2" name="Google Shape;2342;p26"/>
            <p:cNvSpPr/>
            <p:nvPr/>
          </p:nvSpPr>
          <p:spPr>
            <a:xfrm>
              <a:off x="8078724" y="3071452"/>
              <a:ext cx="162482" cy="31385"/>
            </a:xfrm>
            <a:custGeom>
              <a:avLst/>
              <a:gdLst/>
              <a:ahLst/>
              <a:cxnLst/>
              <a:rect l="l" t="t" r="r" b="b"/>
              <a:pathLst>
                <a:path w="2252" h="435" extrusionOk="0">
                  <a:moveTo>
                    <a:pt x="217" y="0"/>
                  </a:moveTo>
                  <a:cubicBezTo>
                    <a:pt x="0" y="136"/>
                    <a:pt x="0" y="271"/>
                    <a:pt x="136" y="407"/>
                  </a:cubicBezTo>
                  <a:cubicBezTo>
                    <a:pt x="190" y="434"/>
                    <a:pt x="217" y="434"/>
                    <a:pt x="271" y="434"/>
                  </a:cubicBezTo>
                  <a:lnTo>
                    <a:pt x="2251" y="298"/>
                  </a:lnTo>
                  <a:lnTo>
                    <a:pt x="2251" y="136"/>
                  </a:lnTo>
                  <a:lnTo>
                    <a:pt x="21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3" name="Google Shape;2343;p26"/>
            <p:cNvSpPr/>
            <p:nvPr/>
          </p:nvSpPr>
          <p:spPr>
            <a:xfrm>
              <a:off x="8229374" y="3065536"/>
              <a:ext cx="45094" cy="45094"/>
            </a:xfrm>
            <a:custGeom>
              <a:avLst/>
              <a:gdLst/>
              <a:ahLst/>
              <a:cxnLst/>
              <a:rect l="l" t="t" r="r" b="b"/>
              <a:pathLst>
                <a:path w="625" h="625" extrusionOk="0">
                  <a:moveTo>
                    <a:pt x="299" y="1"/>
                  </a:moveTo>
                  <a:cubicBezTo>
                    <a:pt x="136" y="1"/>
                    <a:pt x="1" y="136"/>
                    <a:pt x="1" y="326"/>
                  </a:cubicBezTo>
                  <a:cubicBezTo>
                    <a:pt x="1" y="489"/>
                    <a:pt x="136" y="625"/>
                    <a:pt x="299" y="625"/>
                  </a:cubicBezTo>
                  <a:cubicBezTo>
                    <a:pt x="462" y="625"/>
                    <a:pt x="624" y="489"/>
                    <a:pt x="597" y="326"/>
                  </a:cubicBezTo>
                  <a:cubicBezTo>
                    <a:pt x="597" y="136"/>
                    <a:pt x="462" y="1"/>
                    <a:pt x="2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4" name="Google Shape;2344;p26"/>
            <p:cNvSpPr/>
            <p:nvPr/>
          </p:nvSpPr>
          <p:spPr>
            <a:xfrm>
              <a:off x="8057440" y="3153271"/>
              <a:ext cx="89827" cy="94372"/>
            </a:xfrm>
            <a:custGeom>
              <a:avLst/>
              <a:gdLst/>
              <a:ahLst/>
              <a:cxnLst/>
              <a:rect l="l" t="t" r="r" b="b"/>
              <a:pathLst>
                <a:path w="1245" h="1308" extrusionOk="0">
                  <a:moveTo>
                    <a:pt x="209" y="0"/>
                  </a:moveTo>
                  <a:cubicBezTo>
                    <a:pt x="80" y="0"/>
                    <a:pt x="0" y="80"/>
                    <a:pt x="24" y="222"/>
                  </a:cubicBezTo>
                  <a:cubicBezTo>
                    <a:pt x="24" y="249"/>
                    <a:pt x="24" y="277"/>
                    <a:pt x="78" y="331"/>
                  </a:cubicBezTo>
                  <a:lnTo>
                    <a:pt x="1190" y="1307"/>
                  </a:lnTo>
                  <a:lnTo>
                    <a:pt x="1244" y="1199"/>
                  </a:lnTo>
                  <a:lnTo>
                    <a:pt x="268" y="5"/>
                  </a:lnTo>
                  <a:cubicBezTo>
                    <a:pt x="247" y="2"/>
                    <a:pt x="228" y="0"/>
                    <a:pt x="2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5" name="Google Shape;2345;p26"/>
            <p:cNvSpPr/>
            <p:nvPr/>
          </p:nvSpPr>
          <p:spPr>
            <a:xfrm>
              <a:off x="8133486" y="3229967"/>
              <a:ext cx="39250" cy="35281"/>
            </a:xfrm>
            <a:custGeom>
              <a:avLst/>
              <a:gdLst/>
              <a:ahLst/>
              <a:cxnLst/>
              <a:rect l="l" t="t" r="r" b="b"/>
              <a:pathLst>
                <a:path w="544" h="489" extrusionOk="0">
                  <a:moveTo>
                    <a:pt x="262" y="0"/>
                  </a:moveTo>
                  <a:cubicBezTo>
                    <a:pt x="204" y="0"/>
                    <a:pt x="150" y="27"/>
                    <a:pt x="109" y="82"/>
                  </a:cubicBezTo>
                  <a:cubicBezTo>
                    <a:pt x="1" y="163"/>
                    <a:pt x="1" y="299"/>
                    <a:pt x="109" y="407"/>
                  </a:cubicBezTo>
                  <a:cubicBezTo>
                    <a:pt x="150" y="461"/>
                    <a:pt x="204" y="488"/>
                    <a:pt x="262" y="488"/>
                  </a:cubicBezTo>
                  <a:cubicBezTo>
                    <a:pt x="319" y="488"/>
                    <a:pt x="380" y="461"/>
                    <a:pt x="435" y="407"/>
                  </a:cubicBezTo>
                  <a:cubicBezTo>
                    <a:pt x="543" y="299"/>
                    <a:pt x="543" y="163"/>
                    <a:pt x="435" y="82"/>
                  </a:cubicBezTo>
                  <a:cubicBezTo>
                    <a:pt x="380" y="27"/>
                    <a:pt x="319" y="0"/>
                    <a:pt x="2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6" name="Google Shape;2346;p26"/>
            <p:cNvSpPr/>
            <p:nvPr/>
          </p:nvSpPr>
          <p:spPr>
            <a:xfrm>
              <a:off x="7994524" y="3186027"/>
              <a:ext cx="31385" cy="159451"/>
            </a:xfrm>
            <a:custGeom>
              <a:avLst/>
              <a:gdLst/>
              <a:ahLst/>
              <a:cxnLst/>
              <a:rect l="l" t="t" r="r" b="b"/>
              <a:pathLst>
                <a:path w="435" h="2210" extrusionOk="0">
                  <a:moveTo>
                    <a:pt x="208" y="0"/>
                  </a:moveTo>
                  <a:cubicBezTo>
                    <a:pt x="148" y="0"/>
                    <a:pt x="88" y="34"/>
                    <a:pt x="28" y="94"/>
                  </a:cubicBezTo>
                  <a:cubicBezTo>
                    <a:pt x="1" y="148"/>
                    <a:pt x="1" y="175"/>
                    <a:pt x="1" y="229"/>
                  </a:cubicBezTo>
                  <a:lnTo>
                    <a:pt x="109" y="2209"/>
                  </a:lnTo>
                  <a:lnTo>
                    <a:pt x="299" y="2209"/>
                  </a:lnTo>
                  <a:lnTo>
                    <a:pt x="435" y="175"/>
                  </a:lnTo>
                  <a:cubicBezTo>
                    <a:pt x="359" y="54"/>
                    <a:pt x="283" y="0"/>
                    <a:pt x="2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7" name="Google Shape;2347;p26"/>
            <p:cNvSpPr/>
            <p:nvPr/>
          </p:nvSpPr>
          <p:spPr>
            <a:xfrm>
              <a:off x="7986732" y="3333648"/>
              <a:ext cx="43146" cy="43362"/>
            </a:xfrm>
            <a:custGeom>
              <a:avLst/>
              <a:gdLst/>
              <a:ahLst/>
              <a:cxnLst/>
              <a:rect l="l" t="t" r="r" b="b"/>
              <a:pathLst>
                <a:path w="598" h="601" extrusionOk="0">
                  <a:moveTo>
                    <a:pt x="299" y="1"/>
                  </a:moveTo>
                  <a:cubicBezTo>
                    <a:pt x="136" y="1"/>
                    <a:pt x="0" y="136"/>
                    <a:pt x="0" y="299"/>
                  </a:cubicBezTo>
                  <a:cubicBezTo>
                    <a:pt x="0" y="473"/>
                    <a:pt x="114" y="601"/>
                    <a:pt x="257" y="601"/>
                  </a:cubicBezTo>
                  <a:cubicBezTo>
                    <a:pt x="271" y="601"/>
                    <a:pt x="285" y="600"/>
                    <a:pt x="299" y="597"/>
                  </a:cubicBezTo>
                  <a:cubicBezTo>
                    <a:pt x="461" y="597"/>
                    <a:pt x="597" y="462"/>
                    <a:pt x="597" y="299"/>
                  </a:cubicBezTo>
                  <a:cubicBezTo>
                    <a:pt x="597" y="136"/>
                    <a:pt x="461" y="1"/>
                    <a:pt x="2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8" name="Google Shape;2348;p26"/>
            <p:cNvSpPr/>
            <p:nvPr/>
          </p:nvSpPr>
          <p:spPr>
            <a:xfrm>
              <a:off x="7849718" y="3163083"/>
              <a:ext cx="95599" cy="92352"/>
            </a:xfrm>
            <a:custGeom>
              <a:avLst/>
              <a:gdLst/>
              <a:ahLst/>
              <a:cxnLst/>
              <a:rect l="l" t="t" r="r" b="b"/>
              <a:pathLst>
                <a:path w="1325" h="1280" extrusionOk="0">
                  <a:moveTo>
                    <a:pt x="1133" y="1"/>
                  </a:moveTo>
                  <a:cubicBezTo>
                    <a:pt x="1118" y="1"/>
                    <a:pt x="1102" y="2"/>
                    <a:pt x="1086" y="5"/>
                  </a:cubicBezTo>
                  <a:cubicBezTo>
                    <a:pt x="1031" y="5"/>
                    <a:pt x="1004" y="5"/>
                    <a:pt x="977" y="59"/>
                  </a:cubicBezTo>
                  <a:lnTo>
                    <a:pt x="1" y="1171"/>
                  </a:lnTo>
                  <a:lnTo>
                    <a:pt x="82" y="1280"/>
                  </a:lnTo>
                  <a:lnTo>
                    <a:pt x="1275" y="249"/>
                  </a:lnTo>
                  <a:cubicBezTo>
                    <a:pt x="1324" y="103"/>
                    <a:pt x="1264" y="1"/>
                    <a:pt x="11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9" name="Google Shape;2349;p26"/>
            <p:cNvSpPr/>
            <p:nvPr/>
          </p:nvSpPr>
          <p:spPr>
            <a:xfrm>
              <a:off x="7830165" y="3239707"/>
              <a:ext cx="37229" cy="35281"/>
            </a:xfrm>
            <a:custGeom>
              <a:avLst/>
              <a:gdLst/>
              <a:ahLst/>
              <a:cxnLst/>
              <a:rect l="l" t="t" r="r" b="b"/>
              <a:pathLst>
                <a:path w="516" h="489" extrusionOk="0">
                  <a:moveTo>
                    <a:pt x="231" y="1"/>
                  </a:moveTo>
                  <a:cubicBezTo>
                    <a:pt x="170" y="1"/>
                    <a:pt x="109" y="28"/>
                    <a:pt x="55" y="82"/>
                  </a:cubicBezTo>
                  <a:cubicBezTo>
                    <a:pt x="0" y="164"/>
                    <a:pt x="0" y="299"/>
                    <a:pt x="55" y="408"/>
                  </a:cubicBezTo>
                  <a:cubicBezTo>
                    <a:pt x="109" y="462"/>
                    <a:pt x="170" y="489"/>
                    <a:pt x="231" y="489"/>
                  </a:cubicBezTo>
                  <a:cubicBezTo>
                    <a:pt x="292" y="489"/>
                    <a:pt x="353" y="462"/>
                    <a:pt x="407" y="408"/>
                  </a:cubicBezTo>
                  <a:cubicBezTo>
                    <a:pt x="516" y="299"/>
                    <a:pt x="516" y="164"/>
                    <a:pt x="407" y="82"/>
                  </a:cubicBezTo>
                  <a:cubicBezTo>
                    <a:pt x="353" y="28"/>
                    <a:pt x="292" y="1"/>
                    <a:pt x="2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0" name="Google Shape;2350;p26"/>
            <p:cNvSpPr/>
            <p:nvPr/>
          </p:nvSpPr>
          <p:spPr>
            <a:xfrm>
              <a:off x="7751882" y="3098797"/>
              <a:ext cx="160534" cy="31385"/>
            </a:xfrm>
            <a:custGeom>
              <a:avLst/>
              <a:gdLst/>
              <a:ahLst/>
              <a:cxnLst/>
              <a:rect l="l" t="t" r="r" b="b"/>
              <a:pathLst>
                <a:path w="2225" h="435" extrusionOk="0">
                  <a:moveTo>
                    <a:pt x="1953" y="1"/>
                  </a:moveTo>
                  <a:lnTo>
                    <a:pt x="0" y="136"/>
                  </a:lnTo>
                  <a:lnTo>
                    <a:pt x="0" y="299"/>
                  </a:lnTo>
                  <a:lnTo>
                    <a:pt x="2035" y="435"/>
                  </a:lnTo>
                  <a:cubicBezTo>
                    <a:pt x="2225" y="299"/>
                    <a:pt x="2225" y="164"/>
                    <a:pt x="2089" y="28"/>
                  </a:cubicBezTo>
                  <a:cubicBezTo>
                    <a:pt x="2062" y="1"/>
                    <a:pt x="2035" y="1"/>
                    <a:pt x="195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1" name="Google Shape;2351;p26"/>
            <p:cNvSpPr/>
            <p:nvPr/>
          </p:nvSpPr>
          <p:spPr>
            <a:xfrm>
              <a:off x="7716672" y="3091005"/>
              <a:ext cx="45094" cy="43146"/>
            </a:xfrm>
            <a:custGeom>
              <a:avLst/>
              <a:gdLst/>
              <a:ahLst/>
              <a:cxnLst/>
              <a:rect l="l" t="t" r="r" b="b"/>
              <a:pathLst>
                <a:path w="625" h="598" extrusionOk="0">
                  <a:moveTo>
                    <a:pt x="326" y="0"/>
                  </a:moveTo>
                  <a:cubicBezTo>
                    <a:pt x="136" y="0"/>
                    <a:pt x="0" y="136"/>
                    <a:pt x="0" y="299"/>
                  </a:cubicBezTo>
                  <a:cubicBezTo>
                    <a:pt x="0" y="461"/>
                    <a:pt x="136" y="597"/>
                    <a:pt x="326" y="597"/>
                  </a:cubicBezTo>
                  <a:cubicBezTo>
                    <a:pt x="488" y="597"/>
                    <a:pt x="624" y="461"/>
                    <a:pt x="624" y="299"/>
                  </a:cubicBezTo>
                  <a:cubicBezTo>
                    <a:pt x="624" y="136"/>
                    <a:pt x="488" y="0"/>
                    <a:pt x="3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2" name="Google Shape;2352;p26"/>
            <p:cNvSpPr/>
            <p:nvPr/>
          </p:nvSpPr>
          <p:spPr>
            <a:xfrm>
              <a:off x="7843874" y="2953990"/>
              <a:ext cx="91198" cy="93290"/>
            </a:xfrm>
            <a:custGeom>
              <a:avLst/>
              <a:gdLst/>
              <a:ahLst/>
              <a:cxnLst/>
              <a:rect l="l" t="t" r="r" b="b"/>
              <a:pathLst>
                <a:path w="1264" h="1293" extrusionOk="0">
                  <a:moveTo>
                    <a:pt x="82" y="1"/>
                  </a:moveTo>
                  <a:lnTo>
                    <a:pt x="0" y="55"/>
                  </a:lnTo>
                  <a:lnTo>
                    <a:pt x="1004" y="1276"/>
                  </a:lnTo>
                  <a:cubicBezTo>
                    <a:pt x="1038" y="1287"/>
                    <a:pt x="1069" y="1292"/>
                    <a:pt x="1098" y="1292"/>
                  </a:cubicBezTo>
                  <a:cubicBezTo>
                    <a:pt x="1205" y="1292"/>
                    <a:pt x="1264" y="1214"/>
                    <a:pt x="1221" y="1086"/>
                  </a:cubicBezTo>
                  <a:cubicBezTo>
                    <a:pt x="1221" y="1059"/>
                    <a:pt x="1221" y="1004"/>
                    <a:pt x="1194" y="977"/>
                  </a:cubicBezTo>
                  <a:lnTo>
                    <a:pt x="8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3" name="Google Shape;2353;p26"/>
            <p:cNvSpPr/>
            <p:nvPr/>
          </p:nvSpPr>
          <p:spPr>
            <a:xfrm>
              <a:off x="7820353" y="2935448"/>
              <a:ext cx="39250" cy="34271"/>
            </a:xfrm>
            <a:custGeom>
              <a:avLst/>
              <a:gdLst/>
              <a:ahLst/>
              <a:cxnLst/>
              <a:rect l="l" t="t" r="r" b="b"/>
              <a:pathLst>
                <a:path w="544" h="475" extrusionOk="0">
                  <a:moveTo>
                    <a:pt x="262" y="0"/>
                  </a:moveTo>
                  <a:cubicBezTo>
                    <a:pt x="204" y="0"/>
                    <a:pt x="150" y="14"/>
                    <a:pt x="109" y="41"/>
                  </a:cubicBezTo>
                  <a:cubicBezTo>
                    <a:pt x="1" y="149"/>
                    <a:pt x="1" y="285"/>
                    <a:pt x="109" y="393"/>
                  </a:cubicBezTo>
                  <a:cubicBezTo>
                    <a:pt x="150" y="448"/>
                    <a:pt x="204" y="475"/>
                    <a:pt x="262" y="475"/>
                  </a:cubicBezTo>
                  <a:cubicBezTo>
                    <a:pt x="319" y="475"/>
                    <a:pt x="380" y="448"/>
                    <a:pt x="435" y="393"/>
                  </a:cubicBezTo>
                  <a:cubicBezTo>
                    <a:pt x="543" y="285"/>
                    <a:pt x="543" y="149"/>
                    <a:pt x="435" y="41"/>
                  </a:cubicBezTo>
                  <a:cubicBezTo>
                    <a:pt x="380" y="14"/>
                    <a:pt x="319" y="0"/>
                    <a:pt x="2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4" name="Google Shape;2354;p26"/>
            <p:cNvSpPr/>
            <p:nvPr/>
          </p:nvSpPr>
          <p:spPr>
            <a:xfrm>
              <a:off x="7951522" y="3034006"/>
              <a:ext cx="45022" cy="45310"/>
            </a:xfrm>
            <a:custGeom>
              <a:avLst/>
              <a:gdLst/>
              <a:ahLst/>
              <a:cxnLst/>
              <a:rect l="l" t="t" r="r" b="b"/>
              <a:pathLst>
                <a:path w="624" h="628" extrusionOk="0">
                  <a:moveTo>
                    <a:pt x="361" y="1"/>
                  </a:moveTo>
                  <a:cubicBezTo>
                    <a:pt x="350" y="1"/>
                    <a:pt x="338" y="2"/>
                    <a:pt x="326" y="4"/>
                  </a:cubicBezTo>
                  <a:cubicBezTo>
                    <a:pt x="136" y="4"/>
                    <a:pt x="0" y="139"/>
                    <a:pt x="0" y="302"/>
                  </a:cubicBezTo>
                  <a:cubicBezTo>
                    <a:pt x="0" y="492"/>
                    <a:pt x="136" y="628"/>
                    <a:pt x="326" y="628"/>
                  </a:cubicBezTo>
                  <a:cubicBezTo>
                    <a:pt x="488" y="628"/>
                    <a:pt x="624" y="492"/>
                    <a:pt x="624" y="302"/>
                  </a:cubicBezTo>
                  <a:cubicBezTo>
                    <a:pt x="624" y="151"/>
                    <a:pt x="508" y="1"/>
                    <a:pt x="3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5" name="Google Shape;2355;p26"/>
            <p:cNvSpPr/>
            <p:nvPr/>
          </p:nvSpPr>
          <p:spPr>
            <a:xfrm>
              <a:off x="8016097" y="3120370"/>
              <a:ext cx="29365" cy="29437"/>
            </a:xfrm>
            <a:custGeom>
              <a:avLst/>
              <a:gdLst/>
              <a:ahLst/>
              <a:cxnLst/>
              <a:rect l="l" t="t" r="r" b="b"/>
              <a:pathLst>
                <a:path w="407" h="408" extrusionOk="0">
                  <a:moveTo>
                    <a:pt x="190" y="0"/>
                  </a:moveTo>
                  <a:cubicBezTo>
                    <a:pt x="109" y="0"/>
                    <a:pt x="0" y="82"/>
                    <a:pt x="0" y="190"/>
                  </a:cubicBezTo>
                  <a:cubicBezTo>
                    <a:pt x="0" y="299"/>
                    <a:pt x="109" y="407"/>
                    <a:pt x="190" y="407"/>
                  </a:cubicBezTo>
                  <a:cubicBezTo>
                    <a:pt x="299" y="407"/>
                    <a:pt x="407" y="299"/>
                    <a:pt x="407" y="190"/>
                  </a:cubicBezTo>
                  <a:cubicBezTo>
                    <a:pt x="407" y="54"/>
                    <a:pt x="326" y="0"/>
                    <a:pt x="1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6" name="Google Shape;2356;p26"/>
            <p:cNvSpPr/>
            <p:nvPr/>
          </p:nvSpPr>
          <p:spPr>
            <a:xfrm>
              <a:off x="7945606" y="3125854"/>
              <a:ext cx="13781" cy="16089"/>
            </a:xfrm>
            <a:custGeom>
              <a:avLst/>
              <a:gdLst/>
              <a:ahLst/>
              <a:cxnLst/>
              <a:rect l="l" t="t" r="r" b="b"/>
              <a:pathLst>
                <a:path w="191" h="223" extrusionOk="0">
                  <a:moveTo>
                    <a:pt x="112" y="0"/>
                  </a:moveTo>
                  <a:cubicBezTo>
                    <a:pt x="103" y="0"/>
                    <a:pt x="93" y="2"/>
                    <a:pt x="82" y="6"/>
                  </a:cubicBezTo>
                  <a:cubicBezTo>
                    <a:pt x="55" y="6"/>
                    <a:pt x="1" y="60"/>
                    <a:pt x="1" y="114"/>
                  </a:cubicBezTo>
                  <a:cubicBezTo>
                    <a:pt x="1" y="168"/>
                    <a:pt x="28" y="223"/>
                    <a:pt x="82" y="223"/>
                  </a:cubicBezTo>
                  <a:cubicBezTo>
                    <a:pt x="136" y="223"/>
                    <a:pt x="191" y="195"/>
                    <a:pt x="191" y="114"/>
                  </a:cubicBezTo>
                  <a:cubicBezTo>
                    <a:pt x="191" y="67"/>
                    <a:pt x="170" y="0"/>
                    <a:pt x="1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7" name="Google Shape;2357;p26"/>
            <p:cNvSpPr/>
            <p:nvPr/>
          </p:nvSpPr>
          <p:spPr>
            <a:xfrm>
              <a:off x="8037598" y="3055795"/>
              <a:ext cx="13781" cy="15729"/>
            </a:xfrm>
            <a:custGeom>
              <a:avLst/>
              <a:gdLst/>
              <a:ahLst/>
              <a:cxnLst/>
              <a:rect l="l" t="t" r="r" b="b"/>
              <a:pathLst>
                <a:path w="191" h="218" extrusionOk="0">
                  <a:moveTo>
                    <a:pt x="109" y="0"/>
                  </a:moveTo>
                  <a:cubicBezTo>
                    <a:pt x="55" y="0"/>
                    <a:pt x="1" y="54"/>
                    <a:pt x="1" y="109"/>
                  </a:cubicBezTo>
                  <a:cubicBezTo>
                    <a:pt x="1" y="136"/>
                    <a:pt x="28" y="217"/>
                    <a:pt x="109" y="217"/>
                  </a:cubicBezTo>
                  <a:cubicBezTo>
                    <a:pt x="136" y="217"/>
                    <a:pt x="190" y="190"/>
                    <a:pt x="190" y="109"/>
                  </a:cubicBezTo>
                  <a:cubicBezTo>
                    <a:pt x="190" y="54"/>
                    <a:pt x="163" y="0"/>
                    <a:pt x="1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6394601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2358"/>
        <p:cNvGrpSpPr/>
        <p:nvPr/>
      </p:nvGrpSpPr>
      <p:grpSpPr>
        <a:xfrm>
          <a:off x="0" y="0"/>
          <a:ext cx="0" cy="0"/>
          <a:chOff x="0" y="0"/>
          <a:chExt cx="0" cy="0"/>
        </a:xfrm>
      </p:grpSpPr>
      <p:grpSp>
        <p:nvGrpSpPr>
          <p:cNvPr id="2359" name="Google Shape;2359;p27"/>
          <p:cNvGrpSpPr/>
          <p:nvPr/>
        </p:nvGrpSpPr>
        <p:grpSpPr>
          <a:xfrm rot="5400000" flipH="1">
            <a:off x="4454527" y="-1625606"/>
            <a:ext cx="3282948" cy="3282948"/>
            <a:chOff x="6594675" y="2594175"/>
            <a:chExt cx="2549400" cy="2549400"/>
          </a:xfrm>
        </p:grpSpPr>
        <p:sp>
          <p:nvSpPr>
            <p:cNvPr id="2360" name="Google Shape;2360;p27"/>
            <p:cNvSpPr/>
            <p:nvPr/>
          </p:nvSpPr>
          <p:spPr>
            <a:xfrm rot="5400000">
              <a:off x="6594675" y="2594175"/>
              <a:ext cx="2549400" cy="25494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1" name="Google Shape;2361;p27"/>
            <p:cNvSpPr/>
            <p:nvPr/>
          </p:nvSpPr>
          <p:spPr>
            <a:xfrm rot="5400000">
              <a:off x="6594675" y="3056575"/>
              <a:ext cx="1530000" cy="1530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62" name="Google Shape;2362;p27"/>
          <p:cNvGrpSpPr/>
          <p:nvPr/>
        </p:nvGrpSpPr>
        <p:grpSpPr>
          <a:xfrm rot="5400000">
            <a:off x="4454527" y="5200661"/>
            <a:ext cx="3282948" cy="3282948"/>
            <a:chOff x="6594675" y="2594175"/>
            <a:chExt cx="2549400" cy="2549400"/>
          </a:xfrm>
        </p:grpSpPr>
        <p:sp>
          <p:nvSpPr>
            <p:cNvPr id="2363" name="Google Shape;2363;p27"/>
            <p:cNvSpPr/>
            <p:nvPr/>
          </p:nvSpPr>
          <p:spPr>
            <a:xfrm rot="5400000">
              <a:off x="6594675" y="2594175"/>
              <a:ext cx="2549400" cy="25494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4" name="Google Shape;2364;p27"/>
            <p:cNvSpPr/>
            <p:nvPr/>
          </p:nvSpPr>
          <p:spPr>
            <a:xfrm rot="5400000">
              <a:off x="6594675" y="3056575"/>
              <a:ext cx="1530000" cy="1530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65" name="Google Shape;2365;p27"/>
          <p:cNvGrpSpPr/>
          <p:nvPr/>
        </p:nvGrpSpPr>
        <p:grpSpPr>
          <a:xfrm>
            <a:off x="10954643" y="5622343"/>
            <a:ext cx="1070373" cy="1066979"/>
            <a:chOff x="7716672" y="2820944"/>
            <a:chExt cx="557796" cy="556065"/>
          </a:xfrm>
        </p:grpSpPr>
        <p:sp>
          <p:nvSpPr>
            <p:cNvPr id="2366" name="Google Shape;2366;p27"/>
            <p:cNvSpPr/>
            <p:nvPr/>
          </p:nvSpPr>
          <p:spPr>
            <a:xfrm>
              <a:off x="8008233" y="2912937"/>
              <a:ext cx="66594" cy="118903"/>
            </a:xfrm>
            <a:custGeom>
              <a:avLst/>
              <a:gdLst/>
              <a:ahLst/>
              <a:cxnLst/>
              <a:rect l="l" t="t" r="r" b="b"/>
              <a:pathLst>
                <a:path w="923" h="1648" extrusionOk="0">
                  <a:moveTo>
                    <a:pt x="814" y="0"/>
                  </a:moveTo>
                  <a:lnTo>
                    <a:pt x="1" y="1438"/>
                  </a:lnTo>
                  <a:cubicBezTo>
                    <a:pt x="21" y="1581"/>
                    <a:pt x="88" y="1647"/>
                    <a:pt x="179" y="1647"/>
                  </a:cubicBezTo>
                  <a:cubicBezTo>
                    <a:pt x="208" y="1647"/>
                    <a:pt x="239" y="1641"/>
                    <a:pt x="272" y="1628"/>
                  </a:cubicBezTo>
                  <a:cubicBezTo>
                    <a:pt x="299" y="1628"/>
                    <a:pt x="353" y="1573"/>
                    <a:pt x="353" y="1546"/>
                  </a:cubicBezTo>
                  <a:lnTo>
                    <a:pt x="923" y="54"/>
                  </a:lnTo>
                  <a:lnTo>
                    <a:pt x="81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7" name="Google Shape;2367;p27"/>
            <p:cNvSpPr/>
            <p:nvPr/>
          </p:nvSpPr>
          <p:spPr>
            <a:xfrm>
              <a:off x="8051307" y="2888766"/>
              <a:ext cx="43146" cy="36652"/>
            </a:xfrm>
            <a:custGeom>
              <a:avLst/>
              <a:gdLst/>
              <a:ahLst/>
              <a:cxnLst/>
              <a:rect l="l" t="t" r="r" b="b"/>
              <a:pathLst>
                <a:path w="598" h="508" extrusionOk="0">
                  <a:moveTo>
                    <a:pt x="290" y="0"/>
                  </a:moveTo>
                  <a:cubicBezTo>
                    <a:pt x="188" y="0"/>
                    <a:pt x="97" y="40"/>
                    <a:pt x="55" y="145"/>
                  </a:cubicBezTo>
                  <a:cubicBezTo>
                    <a:pt x="0" y="281"/>
                    <a:pt x="55" y="416"/>
                    <a:pt x="190" y="498"/>
                  </a:cubicBezTo>
                  <a:cubicBezTo>
                    <a:pt x="221" y="504"/>
                    <a:pt x="251" y="507"/>
                    <a:pt x="281" y="507"/>
                  </a:cubicBezTo>
                  <a:cubicBezTo>
                    <a:pt x="383" y="507"/>
                    <a:pt x="474" y="467"/>
                    <a:pt x="516" y="362"/>
                  </a:cubicBezTo>
                  <a:cubicBezTo>
                    <a:pt x="597" y="227"/>
                    <a:pt x="516" y="91"/>
                    <a:pt x="380" y="10"/>
                  </a:cubicBezTo>
                  <a:cubicBezTo>
                    <a:pt x="350" y="4"/>
                    <a:pt x="319" y="0"/>
                    <a:pt x="2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8" name="Google Shape;2368;p27"/>
            <p:cNvSpPr/>
            <p:nvPr/>
          </p:nvSpPr>
          <p:spPr>
            <a:xfrm>
              <a:off x="8059099" y="3032274"/>
              <a:ext cx="95960" cy="43146"/>
            </a:xfrm>
            <a:custGeom>
              <a:avLst/>
              <a:gdLst/>
              <a:ahLst/>
              <a:cxnLst/>
              <a:rect l="l" t="t" r="r" b="b"/>
              <a:pathLst>
                <a:path w="1330" h="598" extrusionOk="0">
                  <a:moveTo>
                    <a:pt x="1303" y="1"/>
                  </a:moveTo>
                  <a:lnTo>
                    <a:pt x="82" y="380"/>
                  </a:lnTo>
                  <a:cubicBezTo>
                    <a:pt x="1" y="516"/>
                    <a:pt x="1" y="570"/>
                    <a:pt x="136" y="597"/>
                  </a:cubicBezTo>
                  <a:lnTo>
                    <a:pt x="218" y="597"/>
                  </a:lnTo>
                  <a:lnTo>
                    <a:pt x="1330" y="109"/>
                  </a:lnTo>
                  <a:lnTo>
                    <a:pt x="130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9" name="Google Shape;2369;p27"/>
            <p:cNvSpPr/>
            <p:nvPr/>
          </p:nvSpPr>
          <p:spPr>
            <a:xfrm>
              <a:off x="8145247" y="3021812"/>
              <a:ext cx="29437" cy="25830"/>
            </a:xfrm>
            <a:custGeom>
              <a:avLst/>
              <a:gdLst/>
              <a:ahLst/>
              <a:cxnLst/>
              <a:rect l="l" t="t" r="r" b="b"/>
              <a:pathLst>
                <a:path w="408" h="358" extrusionOk="0">
                  <a:moveTo>
                    <a:pt x="212" y="0"/>
                  </a:moveTo>
                  <a:cubicBezTo>
                    <a:pt x="187" y="0"/>
                    <a:pt x="162" y="4"/>
                    <a:pt x="136" y="10"/>
                  </a:cubicBezTo>
                  <a:cubicBezTo>
                    <a:pt x="27" y="37"/>
                    <a:pt x="0" y="146"/>
                    <a:pt x="27" y="254"/>
                  </a:cubicBezTo>
                  <a:cubicBezTo>
                    <a:pt x="47" y="313"/>
                    <a:pt x="109" y="357"/>
                    <a:pt x="182" y="357"/>
                  </a:cubicBezTo>
                  <a:cubicBezTo>
                    <a:pt x="211" y="357"/>
                    <a:pt x="241" y="351"/>
                    <a:pt x="272" y="336"/>
                  </a:cubicBezTo>
                  <a:cubicBezTo>
                    <a:pt x="380" y="308"/>
                    <a:pt x="407" y="200"/>
                    <a:pt x="380" y="119"/>
                  </a:cubicBezTo>
                  <a:cubicBezTo>
                    <a:pt x="359" y="36"/>
                    <a:pt x="291" y="0"/>
                    <a:pt x="2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0" name="Google Shape;2370;p27"/>
            <p:cNvSpPr/>
            <p:nvPr/>
          </p:nvSpPr>
          <p:spPr>
            <a:xfrm>
              <a:off x="8063067" y="3112506"/>
              <a:ext cx="121356" cy="66594"/>
            </a:xfrm>
            <a:custGeom>
              <a:avLst/>
              <a:gdLst/>
              <a:ahLst/>
              <a:cxnLst/>
              <a:rect l="l" t="t" r="r" b="b"/>
              <a:pathLst>
                <a:path w="1682" h="923" extrusionOk="0">
                  <a:moveTo>
                    <a:pt x="217" y="1"/>
                  </a:moveTo>
                  <a:cubicBezTo>
                    <a:pt x="54" y="28"/>
                    <a:pt x="0" y="136"/>
                    <a:pt x="54" y="272"/>
                  </a:cubicBezTo>
                  <a:cubicBezTo>
                    <a:pt x="54" y="299"/>
                    <a:pt x="81" y="353"/>
                    <a:pt x="136" y="353"/>
                  </a:cubicBezTo>
                  <a:lnTo>
                    <a:pt x="1600" y="923"/>
                  </a:lnTo>
                  <a:lnTo>
                    <a:pt x="1682" y="814"/>
                  </a:lnTo>
                  <a:lnTo>
                    <a:pt x="21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1" name="Google Shape;2371;p27"/>
            <p:cNvSpPr/>
            <p:nvPr/>
          </p:nvSpPr>
          <p:spPr>
            <a:xfrm>
              <a:off x="8170644" y="3158826"/>
              <a:ext cx="39250" cy="37157"/>
            </a:xfrm>
            <a:custGeom>
              <a:avLst/>
              <a:gdLst/>
              <a:ahLst/>
              <a:cxnLst/>
              <a:rect l="l" t="t" r="r" b="b"/>
              <a:pathLst>
                <a:path w="544" h="515" extrusionOk="0">
                  <a:moveTo>
                    <a:pt x="263" y="0"/>
                  </a:moveTo>
                  <a:cubicBezTo>
                    <a:pt x="161" y="0"/>
                    <a:pt x="70" y="40"/>
                    <a:pt x="28" y="145"/>
                  </a:cubicBezTo>
                  <a:cubicBezTo>
                    <a:pt x="1" y="281"/>
                    <a:pt x="28" y="417"/>
                    <a:pt x="164" y="471"/>
                  </a:cubicBezTo>
                  <a:cubicBezTo>
                    <a:pt x="210" y="499"/>
                    <a:pt x="257" y="514"/>
                    <a:pt x="301" y="514"/>
                  </a:cubicBezTo>
                  <a:cubicBezTo>
                    <a:pt x="383" y="514"/>
                    <a:pt x="454" y="459"/>
                    <a:pt x="489" y="335"/>
                  </a:cubicBezTo>
                  <a:cubicBezTo>
                    <a:pt x="543" y="200"/>
                    <a:pt x="489" y="64"/>
                    <a:pt x="354" y="10"/>
                  </a:cubicBezTo>
                  <a:cubicBezTo>
                    <a:pt x="323" y="4"/>
                    <a:pt x="293" y="0"/>
                    <a:pt x="2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2" name="Google Shape;2372;p27"/>
            <p:cNvSpPr/>
            <p:nvPr/>
          </p:nvSpPr>
          <p:spPr>
            <a:xfrm>
              <a:off x="8019993" y="3165248"/>
              <a:ext cx="45094" cy="94084"/>
            </a:xfrm>
            <a:custGeom>
              <a:avLst/>
              <a:gdLst/>
              <a:ahLst/>
              <a:cxnLst/>
              <a:rect l="l" t="t" r="r" b="b"/>
              <a:pathLst>
                <a:path w="625" h="1304" extrusionOk="0">
                  <a:moveTo>
                    <a:pt x="107" y="1"/>
                  </a:moveTo>
                  <a:cubicBezTo>
                    <a:pt x="62" y="1"/>
                    <a:pt x="31" y="34"/>
                    <a:pt x="0" y="111"/>
                  </a:cubicBezTo>
                  <a:lnTo>
                    <a:pt x="0" y="192"/>
                  </a:lnTo>
                  <a:lnTo>
                    <a:pt x="516" y="1304"/>
                  </a:lnTo>
                  <a:lnTo>
                    <a:pt x="624" y="1277"/>
                  </a:lnTo>
                  <a:lnTo>
                    <a:pt x="245" y="56"/>
                  </a:lnTo>
                  <a:cubicBezTo>
                    <a:pt x="185" y="21"/>
                    <a:pt x="142" y="1"/>
                    <a:pt x="1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3" name="Google Shape;2373;p27"/>
            <p:cNvSpPr/>
            <p:nvPr/>
          </p:nvSpPr>
          <p:spPr>
            <a:xfrm>
              <a:off x="8045463" y="3250747"/>
              <a:ext cx="29365" cy="26912"/>
            </a:xfrm>
            <a:custGeom>
              <a:avLst/>
              <a:gdLst/>
              <a:ahLst/>
              <a:cxnLst/>
              <a:rect l="l" t="t" r="r" b="b"/>
              <a:pathLst>
                <a:path w="407" h="373" extrusionOk="0">
                  <a:moveTo>
                    <a:pt x="208" y="1"/>
                  </a:moveTo>
                  <a:cubicBezTo>
                    <a:pt x="185" y="1"/>
                    <a:pt x="161" y="4"/>
                    <a:pt x="136" y="11"/>
                  </a:cubicBezTo>
                  <a:cubicBezTo>
                    <a:pt x="27" y="65"/>
                    <a:pt x="0" y="146"/>
                    <a:pt x="27" y="255"/>
                  </a:cubicBezTo>
                  <a:cubicBezTo>
                    <a:pt x="48" y="338"/>
                    <a:pt x="132" y="373"/>
                    <a:pt x="207" y="373"/>
                  </a:cubicBezTo>
                  <a:cubicBezTo>
                    <a:pt x="230" y="373"/>
                    <a:pt x="252" y="370"/>
                    <a:pt x="271" y="363"/>
                  </a:cubicBezTo>
                  <a:cubicBezTo>
                    <a:pt x="380" y="336"/>
                    <a:pt x="407" y="227"/>
                    <a:pt x="380" y="119"/>
                  </a:cubicBezTo>
                  <a:cubicBezTo>
                    <a:pt x="338" y="36"/>
                    <a:pt x="281" y="1"/>
                    <a:pt x="2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4" name="Google Shape;2374;p27"/>
            <p:cNvSpPr/>
            <p:nvPr/>
          </p:nvSpPr>
          <p:spPr>
            <a:xfrm>
              <a:off x="7918189" y="3169793"/>
              <a:ext cx="66667" cy="118903"/>
            </a:xfrm>
            <a:custGeom>
              <a:avLst/>
              <a:gdLst/>
              <a:ahLst/>
              <a:cxnLst/>
              <a:rect l="l" t="t" r="r" b="b"/>
              <a:pathLst>
                <a:path w="924" h="1648" extrusionOk="0">
                  <a:moveTo>
                    <a:pt x="744" y="0"/>
                  </a:moveTo>
                  <a:cubicBezTo>
                    <a:pt x="716" y="0"/>
                    <a:pt x="686" y="7"/>
                    <a:pt x="652" y="20"/>
                  </a:cubicBezTo>
                  <a:cubicBezTo>
                    <a:pt x="598" y="20"/>
                    <a:pt x="571" y="48"/>
                    <a:pt x="571" y="75"/>
                  </a:cubicBezTo>
                  <a:lnTo>
                    <a:pt x="1" y="1594"/>
                  </a:lnTo>
                  <a:lnTo>
                    <a:pt x="109" y="1648"/>
                  </a:lnTo>
                  <a:lnTo>
                    <a:pt x="923" y="183"/>
                  </a:lnTo>
                  <a:cubicBezTo>
                    <a:pt x="882" y="61"/>
                    <a:pt x="827" y="0"/>
                    <a:pt x="7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5" name="Google Shape;2375;p27"/>
            <p:cNvSpPr/>
            <p:nvPr/>
          </p:nvSpPr>
          <p:spPr>
            <a:xfrm>
              <a:off x="7898636" y="3276216"/>
              <a:ext cx="39250" cy="35570"/>
            </a:xfrm>
            <a:custGeom>
              <a:avLst/>
              <a:gdLst/>
              <a:ahLst/>
              <a:cxnLst/>
              <a:rect l="l" t="t" r="r" b="b"/>
              <a:pathLst>
                <a:path w="544" h="493" extrusionOk="0">
                  <a:moveTo>
                    <a:pt x="286" y="1"/>
                  </a:moveTo>
                  <a:cubicBezTo>
                    <a:pt x="177" y="1"/>
                    <a:pt x="70" y="41"/>
                    <a:pt x="28" y="146"/>
                  </a:cubicBezTo>
                  <a:cubicBezTo>
                    <a:pt x="1" y="281"/>
                    <a:pt x="28" y="417"/>
                    <a:pt x="163" y="471"/>
                  </a:cubicBezTo>
                  <a:cubicBezTo>
                    <a:pt x="198" y="485"/>
                    <a:pt x="234" y="492"/>
                    <a:pt x="267" y="492"/>
                  </a:cubicBezTo>
                  <a:cubicBezTo>
                    <a:pt x="364" y="492"/>
                    <a:pt x="449" y="436"/>
                    <a:pt x="489" y="336"/>
                  </a:cubicBezTo>
                  <a:cubicBezTo>
                    <a:pt x="543" y="200"/>
                    <a:pt x="489" y="64"/>
                    <a:pt x="380" y="10"/>
                  </a:cubicBezTo>
                  <a:cubicBezTo>
                    <a:pt x="350" y="4"/>
                    <a:pt x="318" y="1"/>
                    <a:pt x="2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6" name="Google Shape;2376;p27"/>
            <p:cNvSpPr/>
            <p:nvPr/>
          </p:nvSpPr>
          <p:spPr>
            <a:xfrm>
              <a:off x="7837957" y="3124266"/>
              <a:ext cx="94011" cy="45094"/>
            </a:xfrm>
            <a:custGeom>
              <a:avLst/>
              <a:gdLst/>
              <a:ahLst/>
              <a:cxnLst/>
              <a:rect l="l" t="t" r="r" b="b"/>
              <a:pathLst>
                <a:path w="1303" h="625" extrusionOk="0">
                  <a:moveTo>
                    <a:pt x="1113" y="0"/>
                  </a:moveTo>
                  <a:lnTo>
                    <a:pt x="1" y="516"/>
                  </a:lnTo>
                  <a:lnTo>
                    <a:pt x="28" y="624"/>
                  </a:lnTo>
                  <a:lnTo>
                    <a:pt x="1249" y="245"/>
                  </a:lnTo>
                  <a:cubicBezTo>
                    <a:pt x="1303" y="109"/>
                    <a:pt x="1303" y="55"/>
                    <a:pt x="11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7" name="Google Shape;2377;p27"/>
            <p:cNvSpPr/>
            <p:nvPr/>
          </p:nvSpPr>
          <p:spPr>
            <a:xfrm>
              <a:off x="7818405" y="3150962"/>
              <a:ext cx="29437" cy="26912"/>
            </a:xfrm>
            <a:custGeom>
              <a:avLst/>
              <a:gdLst/>
              <a:ahLst/>
              <a:cxnLst/>
              <a:rect l="l" t="t" r="r" b="b"/>
              <a:pathLst>
                <a:path w="408" h="373" extrusionOk="0">
                  <a:moveTo>
                    <a:pt x="197" y="0"/>
                  </a:moveTo>
                  <a:cubicBezTo>
                    <a:pt x="176" y="0"/>
                    <a:pt x="155" y="4"/>
                    <a:pt x="136" y="10"/>
                  </a:cubicBezTo>
                  <a:cubicBezTo>
                    <a:pt x="28" y="92"/>
                    <a:pt x="1" y="173"/>
                    <a:pt x="28" y="254"/>
                  </a:cubicBezTo>
                  <a:cubicBezTo>
                    <a:pt x="48" y="337"/>
                    <a:pt x="117" y="373"/>
                    <a:pt x="184" y="373"/>
                  </a:cubicBezTo>
                  <a:cubicBezTo>
                    <a:pt x="205" y="373"/>
                    <a:pt x="226" y="369"/>
                    <a:pt x="245" y="363"/>
                  </a:cubicBezTo>
                  <a:cubicBezTo>
                    <a:pt x="353" y="309"/>
                    <a:pt x="407" y="227"/>
                    <a:pt x="353" y="119"/>
                  </a:cubicBezTo>
                  <a:cubicBezTo>
                    <a:pt x="333" y="36"/>
                    <a:pt x="264" y="0"/>
                    <a:pt x="19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8" name="Google Shape;2378;p27"/>
            <p:cNvSpPr/>
            <p:nvPr/>
          </p:nvSpPr>
          <p:spPr>
            <a:xfrm>
              <a:off x="7808664" y="3022534"/>
              <a:ext cx="121356" cy="66594"/>
            </a:xfrm>
            <a:custGeom>
              <a:avLst/>
              <a:gdLst/>
              <a:ahLst/>
              <a:cxnLst/>
              <a:rect l="l" t="t" r="r" b="b"/>
              <a:pathLst>
                <a:path w="1682" h="923" extrusionOk="0">
                  <a:moveTo>
                    <a:pt x="54" y="0"/>
                  </a:moveTo>
                  <a:lnTo>
                    <a:pt x="0" y="109"/>
                  </a:lnTo>
                  <a:lnTo>
                    <a:pt x="1438" y="922"/>
                  </a:lnTo>
                  <a:cubicBezTo>
                    <a:pt x="1627" y="868"/>
                    <a:pt x="1682" y="787"/>
                    <a:pt x="1627" y="651"/>
                  </a:cubicBezTo>
                  <a:cubicBezTo>
                    <a:pt x="1627" y="597"/>
                    <a:pt x="1573" y="570"/>
                    <a:pt x="1546" y="570"/>
                  </a:cubicBezTo>
                  <a:lnTo>
                    <a:pt x="5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9" name="Google Shape;2379;p27"/>
            <p:cNvSpPr/>
            <p:nvPr/>
          </p:nvSpPr>
          <p:spPr>
            <a:xfrm>
              <a:off x="7783195" y="3004207"/>
              <a:ext cx="39177" cy="36652"/>
            </a:xfrm>
            <a:custGeom>
              <a:avLst/>
              <a:gdLst/>
              <a:ahLst/>
              <a:cxnLst/>
              <a:rect l="l" t="t" r="r" b="b"/>
              <a:pathLst>
                <a:path w="543" h="508" extrusionOk="0">
                  <a:moveTo>
                    <a:pt x="286" y="0"/>
                  </a:moveTo>
                  <a:cubicBezTo>
                    <a:pt x="177" y="0"/>
                    <a:pt x="70" y="40"/>
                    <a:pt x="28" y="146"/>
                  </a:cubicBezTo>
                  <a:cubicBezTo>
                    <a:pt x="0" y="281"/>
                    <a:pt x="28" y="417"/>
                    <a:pt x="163" y="498"/>
                  </a:cubicBezTo>
                  <a:cubicBezTo>
                    <a:pt x="194" y="504"/>
                    <a:pt x="224" y="508"/>
                    <a:pt x="254" y="508"/>
                  </a:cubicBezTo>
                  <a:cubicBezTo>
                    <a:pt x="357" y="508"/>
                    <a:pt x="453" y="468"/>
                    <a:pt x="516" y="363"/>
                  </a:cubicBezTo>
                  <a:cubicBezTo>
                    <a:pt x="543" y="227"/>
                    <a:pt x="516" y="91"/>
                    <a:pt x="380" y="10"/>
                  </a:cubicBezTo>
                  <a:cubicBezTo>
                    <a:pt x="350" y="4"/>
                    <a:pt x="318" y="0"/>
                    <a:pt x="2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0" name="Google Shape;2380;p27"/>
            <p:cNvSpPr/>
            <p:nvPr/>
          </p:nvSpPr>
          <p:spPr>
            <a:xfrm>
              <a:off x="7928001" y="2942230"/>
              <a:ext cx="43146" cy="92568"/>
            </a:xfrm>
            <a:custGeom>
              <a:avLst/>
              <a:gdLst/>
              <a:ahLst/>
              <a:cxnLst/>
              <a:rect l="l" t="t" r="r" b="b"/>
              <a:pathLst>
                <a:path w="598" h="1283" extrusionOk="0">
                  <a:moveTo>
                    <a:pt x="82" y="1"/>
                  </a:moveTo>
                  <a:lnTo>
                    <a:pt x="1" y="28"/>
                  </a:lnTo>
                  <a:lnTo>
                    <a:pt x="353" y="1249"/>
                  </a:lnTo>
                  <a:cubicBezTo>
                    <a:pt x="406" y="1270"/>
                    <a:pt x="450" y="1283"/>
                    <a:pt x="486" y="1283"/>
                  </a:cubicBezTo>
                  <a:cubicBezTo>
                    <a:pt x="544" y="1283"/>
                    <a:pt x="581" y="1250"/>
                    <a:pt x="597" y="1167"/>
                  </a:cubicBezTo>
                  <a:lnTo>
                    <a:pt x="597" y="1113"/>
                  </a:lnTo>
                  <a:lnTo>
                    <a:pt x="8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1" name="Google Shape;2381;p27"/>
            <p:cNvSpPr/>
            <p:nvPr/>
          </p:nvSpPr>
          <p:spPr>
            <a:xfrm>
              <a:off x="7914293" y="2923976"/>
              <a:ext cx="31385" cy="25830"/>
            </a:xfrm>
            <a:custGeom>
              <a:avLst/>
              <a:gdLst/>
              <a:ahLst/>
              <a:cxnLst/>
              <a:rect l="l" t="t" r="r" b="b"/>
              <a:pathLst>
                <a:path w="435" h="358" extrusionOk="0">
                  <a:moveTo>
                    <a:pt x="224" y="0"/>
                  </a:moveTo>
                  <a:cubicBezTo>
                    <a:pt x="203" y="0"/>
                    <a:pt x="183" y="3"/>
                    <a:pt x="163" y="10"/>
                  </a:cubicBezTo>
                  <a:cubicBezTo>
                    <a:pt x="55" y="37"/>
                    <a:pt x="1" y="145"/>
                    <a:pt x="55" y="254"/>
                  </a:cubicBezTo>
                  <a:cubicBezTo>
                    <a:pt x="75" y="313"/>
                    <a:pt x="136" y="357"/>
                    <a:pt x="200" y="357"/>
                  </a:cubicBezTo>
                  <a:cubicBezTo>
                    <a:pt x="224" y="357"/>
                    <a:pt x="249" y="350"/>
                    <a:pt x="272" y="335"/>
                  </a:cubicBezTo>
                  <a:cubicBezTo>
                    <a:pt x="380" y="308"/>
                    <a:pt x="435" y="200"/>
                    <a:pt x="380" y="118"/>
                  </a:cubicBezTo>
                  <a:cubicBezTo>
                    <a:pt x="360" y="35"/>
                    <a:pt x="292" y="0"/>
                    <a:pt x="2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2" name="Google Shape;2382;p27"/>
            <p:cNvSpPr/>
            <p:nvPr/>
          </p:nvSpPr>
          <p:spPr>
            <a:xfrm>
              <a:off x="7861479" y="2965679"/>
              <a:ext cx="270130" cy="270202"/>
            </a:xfrm>
            <a:custGeom>
              <a:avLst/>
              <a:gdLst/>
              <a:ahLst/>
              <a:cxnLst/>
              <a:rect l="l" t="t" r="r" b="b"/>
              <a:pathLst>
                <a:path w="3744" h="3745" extrusionOk="0">
                  <a:moveTo>
                    <a:pt x="1922" y="1"/>
                  </a:moveTo>
                  <a:cubicBezTo>
                    <a:pt x="1905" y="1"/>
                    <a:pt x="1889" y="1"/>
                    <a:pt x="1872" y="1"/>
                  </a:cubicBezTo>
                  <a:cubicBezTo>
                    <a:pt x="841" y="1"/>
                    <a:pt x="0" y="815"/>
                    <a:pt x="0" y="1873"/>
                  </a:cubicBezTo>
                  <a:cubicBezTo>
                    <a:pt x="0" y="2877"/>
                    <a:pt x="814" y="3745"/>
                    <a:pt x="1872" y="3745"/>
                  </a:cubicBezTo>
                  <a:cubicBezTo>
                    <a:pt x="2875" y="3745"/>
                    <a:pt x="3743" y="2931"/>
                    <a:pt x="3743" y="1873"/>
                  </a:cubicBezTo>
                  <a:cubicBezTo>
                    <a:pt x="3743" y="832"/>
                    <a:pt x="2955" y="1"/>
                    <a:pt x="19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3" name="Google Shape;2383;p27"/>
            <p:cNvSpPr/>
            <p:nvPr/>
          </p:nvSpPr>
          <p:spPr>
            <a:xfrm>
              <a:off x="7967179" y="2856154"/>
              <a:ext cx="31385" cy="157648"/>
            </a:xfrm>
            <a:custGeom>
              <a:avLst/>
              <a:gdLst/>
              <a:ahLst/>
              <a:cxnLst/>
              <a:rect l="l" t="t" r="r" b="b"/>
              <a:pathLst>
                <a:path w="435" h="2185" extrusionOk="0">
                  <a:moveTo>
                    <a:pt x="136" y="1"/>
                  </a:moveTo>
                  <a:lnTo>
                    <a:pt x="0" y="2035"/>
                  </a:lnTo>
                  <a:cubicBezTo>
                    <a:pt x="74" y="2138"/>
                    <a:pt x="147" y="2185"/>
                    <a:pt x="221" y="2185"/>
                  </a:cubicBezTo>
                  <a:cubicBezTo>
                    <a:pt x="283" y="2185"/>
                    <a:pt x="345" y="2151"/>
                    <a:pt x="407" y="2089"/>
                  </a:cubicBezTo>
                  <a:cubicBezTo>
                    <a:pt x="434" y="2062"/>
                    <a:pt x="434" y="2035"/>
                    <a:pt x="434" y="1953"/>
                  </a:cubicBezTo>
                  <a:lnTo>
                    <a:pt x="29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4" name="Google Shape;2384;p27"/>
            <p:cNvSpPr/>
            <p:nvPr/>
          </p:nvSpPr>
          <p:spPr>
            <a:xfrm>
              <a:off x="7961263" y="2820944"/>
              <a:ext cx="45094" cy="45094"/>
            </a:xfrm>
            <a:custGeom>
              <a:avLst/>
              <a:gdLst/>
              <a:ahLst/>
              <a:cxnLst/>
              <a:rect l="l" t="t" r="r" b="b"/>
              <a:pathLst>
                <a:path w="625" h="625" extrusionOk="0">
                  <a:moveTo>
                    <a:pt x="326" y="0"/>
                  </a:moveTo>
                  <a:cubicBezTo>
                    <a:pt x="136" y="0"/>
                    <a:pt x="1" y="136"/>
                    <a:pt x="1" y="326"/>
                  </a:cubicBezTo>
                  <a:cubicBezTo>
                    <a:pt x="1" y="489"/>
                    <a:pt x="136" y="624"/>
                    <a:pt x="326" y="624"/>
                  </a:cubicBezTo>
                  <a:cubicBezTo>
                    <a:pt x="489" y="624"/>
                    <a:pt x="625" y="489"/>
                    <a:pt x="625" y="326"/>
                  </a:cubicBezTo>
                  <a:cubicBezTo>
                    <a:pt x="625" y="136"/>
                    <a:pt x="489" y="0"/>
                    <a:pt x="3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5" name="Google Shape;2385;p27"/>
            <p:cNvSpPr/>
            <p:nvPr/>
          </p:nvSpPr>
          <p:spPr>
            <a:xfrm>
              <a:off x="8047699" y="2946198"/>
              <a:ext cx="95671" cy="91053"/>
            </a:xfrm>
            <a:custGeom>
              <a:avLst/>
              <a:gdLst/>
              <a:ahLst/>
              <a:cxnLst/>
              <a:rect l="l" t="t" r="r" b="b"/>
              <a:pathLst>
                <a:path w="1326" h="1262" extrusionOk="0">
                  <a:moveTo>
                    <a:pt x="1217" y="0"/>
                  </a:moveTo>
                  <a:lnTo>
                    <a:pt x="23" y="1031"/>
                  </a:lnTo>
                  <a:cubicBezTo>
                    <a:pt x="1" y="1165"/>
                    <a:pt x="52" y="1262"/>
                    <a:pt x="162" y="1262"/>
                  </a:cubicBezTo>
                  <a:cubicBezTo>
                    <a:pt x="185" y="1262"/>
                    <a:pt x="211" y="1257"/>
                    <a:pt x="240" y="1248"/>
                  </a:cubicBezTo>
                  <a:cubicBezTo>
                    <a:pt x="267" y="1248"/>
                    <a:pt x="294" y="1248"/>
                    <a:pt x="349" y="1221"/>
                  </a:cubicBezTo>
                  <a:lnTo>
                    <a:pt x="1325" y="109"/>
                  </a:lnTo>
                  <a:lnTo>
                    <a:pt x="12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6" name="Google Shape;2386;p27"/>
            <p:cNvSpPr/>
            <p:nvPr/>
          </p:nvSpPr>
          <p:spPr>
            <a:xfrm>
              <a:off x="8123674" y="2926573"/>
              <a:ext cx="39250" cy="35353"/>
            </a:xfrm>
            <a:custGeom>
              <a:avLst/>
              <a:gdLst/>
              <a:ahLst/>
              <a:cxnLst/>
              <a:rect l="l" t="t" r="r" b="b"/>
              <a:pathLst>
                <a:path w="544" h="490" extrusionOk="0">
                  <a:moveTo>
                    <a:pt x="262" y="1"/>
                  </a:moveTo>
                  <a:cubicBezTo>
                    <a:pt x="204" y="1"/>
                    <a:pt x="150" y="28"/>
                    <a:pt x="109" y="82"/>
                  </a:cubicBezTo>
                  <a:cubicBezTo>
                    <a:pt x="1" y="164"/>
                    <a:pt x="1" y="299"/>
                    <a:pt x="109" y="408"/>
                  </a:cubicBezTo>
                  <a:cubicBezTo>
                    <a:pt x="150" y="462"/>
                    <a:pt x="204" y="489"/>
                    <a:pt x="262" y="489"/>
                  </a:cubicBezTo>
                  <a:cubicBezTo>
                    <a:pt x="320" y="489"/>
                    <a:pt x="381" y="462"/>
                    <a:pt x="435" y="408"/>
                  </a:cubicBezTo>
                  <a:cubicBezTo>
                    <a:pt x="543" y="299"/>
                    <a:pt x="543" y="164"/>
                    <a:pt x="435" y="82"/>
                  </a:cubicBezTo>
                  <a:cubicBezTo>
                    <a:pt x="381" y="28"/>
                    <a:pt x="320" y="1"/>
                    <a:pt x="2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7" name="Google Shape;2387;p27"/>
            <p:cNvSpPr/>
            <p:nvPr/>
          </p:nvSpPr>
          <p:spPr>
            <a:xfrm>
              <a:off x="8078724" y="3071452"/>
              <a:ext cx="162482" cy="31385"/>
            </a:xfrm>
            <a:custGeom>
              <a:avLst/>
              <a:gdLst/>
              <a:ahLst/>
              <a:cxnLst/>
              <a:rect l="l" t="t" r="r" b="b"/>
              <a:pathLst>
                <a:path w="2252" h="435" extrusionOk="0">
                  <a:moveTo>
                    <a:pt x="217" y="0"/>
                  </a:moveTo>
                  <a:cubicBezTo>
                    <a:pt x="0" y="136"/>
                    <a:pt x="0" y="271"/>
                    <a:pt x="136" y="407"/>
                  </a:cubicBezTo>
                  <a:cubicBezTo>
                    <a:pt x="190" y="434"/>
                    <a:pt x="217" y="434"/>
                    <a:pt x="271" y="434"/>
                  </a:cubicBezTo>
                  <a:lnTo>
                    <a:pt x="2251" y="298"/>
                  </a:lnTo>
                  <a:lnTo>
                    <a:pt x="2251" y="136"/>
                  </a:lnTo>
                  <a:lnTo>
                    <a:pt x="2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8" name="Google Shape;2388;p27"/>
            <p:cNvSpPr/>
            <p:nvPr/>
          </p:nvSpPr>
          <p:spPr>
            <a:xfrm>
              <a:off x="8229374" y="3065536"/>
              <a:ext cx="45094" cy="45094"/>
            </a:xfrm>
            <a:custGeom>
              <a:avLst/>
              <a:gdLst/>
              <a:ahLst/>
              <a:cxnLst/>
              <a:rect l="l" t="t" r="r" b="b"/>
              <a:pathLst>
                <a:path w="625" h="625" extrusionOk="0">
                  <a:moveTo>
                    <a:pt x="299" y="1"/>
                  </a:moveTo>
                  <a:cubicBezTo>
                    <a:pt x="136" y="1"/>
                    <a:pt x="1" y="136"/>
                    <a:pt x="1" y="326"/>
                  </a:cubicBezTo>
                  <a:cubicBezTo>
                    <a:pt x="1" y="489"/>
                    <a:pt x="136" y="625"/>
                    <a:pt x="299" y="625"/>
                  </a:cubicBezTo>
                  <a:cubicBezTo>
                    <a:pt x="462" y="625"/>
                    <a:pt x="624" y="489"/>
                    <a:pt x="597" y="326"/>
                  </a:cubicBezTo>
                  <a:cubicBezTo>
                    <a:pt x="597" y="136"/>
                    <a:pt x="462" y="1"/>
                    <a:pt x="2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9" name="Google Shape;2389;p27"/>
            <p:cNvSpPr/>
            <p:nvPr/>
          </p:nvSpPr>
          <p:spPr>
            <a:xfrm>
              <a:off x="8057440" y="3153271"/>
              <a:ext cx="89827" cy="94372"/>
            </a:xfrm>
            <a:custGeom>
              <a:avLst/>
              <a:gdLst/>
              <a:ahLst/>
              <a:cxnLst/>
              <a:rect l="l" t="t" r="r" b="b"/>
              <a:pathLst>
                <a:path w="1245" h="1308" extrusionOk="0">
                  <a:moveTo>
                    <a:pt x="209" y="0"/>
                  </a:moveTo>
                  <a:cubicBezTo>
                    <a:pt x="80" y="0"/>
                    <a:pt x="0" y="80"/>
                    <a:pt x="24" y="222"/>
                  </a:cubicBezTo>
                  <a:cubicBezTo>
                    <a:pt x="24" y="249"/>
                    <a:pt x="24" y="277"/>
                    <a:pt x="78" y="331"/>
                  </a:cubicBezTo>
                  <a:lnTo>
                    <a:pt x="1190" y="1307"/>
                  </a:lnTo>
                  <a:lnTo>
                    <a:pt x="1244" y="1199"/>
                  </a:lnTo>
                  <a:lnTo>
                    <a:pt x="268" y="5"/>
                  </a:lnTo>
                  <a:cubicBezTo>
                    <a:pt x="247" y="2"/>
                    <a:pt x="228" y="0"/>
                    <a:pt x="2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0" name="Google Shape;2390;p27"/>
            <p:cNvSpPr/>
            <p:nvPr/>
          </p:nvSpPr>
          <p:spPr>
            <a:xfrm>
              <a:off x="8133486" y="3229967"/>
              <a:ext cx="39250" cy="35281"/>
            </a:xfrm>
            <a:custGeom>
              <a:avLst/>
              <a:gdLst/>
              <a:ahLst/>
              <a:cxnLst/>
              <a:rect l="l" t="t" r="r" b="b"/>
              <a:pathLst>
                <a:path w="544" h="489" extrusionOk="0">
                  <a:moveTo>
                    <a:pt x="262" y="0"/>
                  </a:moveTo>
                  <a:cubicBezTo>
                    <a:pt x="204" y="0"/>
                    <a:pt x="150" y="27"/>
                    <a:pt x="109" y="82"/>
                  </a:cubicBezTo>
                  <a:cubicBezTo>
                    <a:pt x="1" y="163"/>
                    <a:pt x="1" y="299"/>
                    <a:pt x="109" y="407"/>
                  </a:cubicBezTo>
                  <a:cubicBezTo>
                    <a:pt x="150" y="461"/>
                    <a:pt x="204" y="488"/>
                    <a:pt x="262" y="488"/>
                  </a:cubicBezTo>
                  <a:cubicBezTo>
                    <a:pt x="319" y="488"/>
                    <a:pt x="380" y="461"/>
                    <a:pt x="435" y="407"/>
                  </a:cubicBezTo>
                  <a:cubicBezTo>
                    <a:pt x="543" y="299"/>
                    <a:pt x="543" y="163"/>
                    <a:pt x="435" y="82"/>
                  </a:cubicBezTo>
                  <a:cubicBezTo>
                    <a:pt x="380" y="27"/>
                    <a:pt x="319" y="0"/>
                    <a:pt x="2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1" name="Google Shape;2391;p27"/>
            <p:cNvSpPr/>
            <p:nvPr/>
          </p:nvSpPr>
          <p:spPr>
            <a:xfrm>
              <a:off x="7994524" y="3186027"/>
              <a:ext cx="31385" cy="159451"/>
            </a:xfrm>
            <a:custGeom>
              <a:avLst/>
              <a:gdLst/>
              <a:ahLst/>
              <a:cxnLst/>
              <a:rect l="l" t="t" r="r" b="b"/>
              <a:pathLst>
                <a:path w="435" h="2210" extrusionOk="0">
                  <a:moveTo>
                    <a:pt x="208" y="0"/>
                  </a:moveTo>
                  <a:cubicBezTo>
                    <a:pt x="148" y="0"/>
                    <a:pt x="88" y="34"/>
                    <a:pt x="28" y="94"/>
                  </a:cubicBezTo>
                  <a:cubicBezTo>
                    <a:pt x="1" y="148"/>
                    <a:pt x="1" y="175"/>
                    <a:pt x="1" y="229"/>
                  </a:cubicBezTo>
                  <a:lnTo>
                    <a:pt x="109" y="2209"/>
                  </a:lnTo>
                  <a:lnTo>
                    <a:pt x="299" y="2209"/>
                  </a:lnTo>
                  <a:lnTo>
                    <a:pt x="435" y="175"/>
                  </a:lnTo>
                  <a:cubicBezTo>
                    <a:pt x="359" y="54"/>
                    <a:pt x="283" y="0"/>
                    <a:pt x="2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2" name="Google Shape;2392;p27"/>
            <p:cNvSpPr/>
            <p:nvPr/>
          </p:nvSpPr>
          <p:spPr>
            <a:xfrm>
              <a:off x="7986732" y="3333648"/>
              <a:ext cx="43146" cy="43362"/>
            </a:xfrm>
            <a:custGeom>
              <a:avLst/>
              <a:gdLst/>
              <a:ahLst/>
              <a:cxnLst/>
              <a:rect l="l" t="t" r="r" b="b"/>
              <a:pathLst>
                <a:path w="598" h="601" extrusionOk="0">
                  <a:moveTo>
                    <a:pt x="299" y="1"/>
                  </a:moveTo>
                  <a:cubicBezTo>
                    <a:pt x="136" y="1"/>
                    <a:pt x="0" y="136"/>
                    <a:pt x="0" y="299"/>
                  </a:cubicBezTo>
                  <a:cubicBezTo>
                    <a:pt x="0" y="473"/>
                    <a:pt x="114" y="601"/>
                    <a:pt x="257" y="601"/>
                  </a:cubicBezTo>
                  <a:cubicBezTo>
                    <a:pt x="271" y="601"/>
                    <a:pt x="285" y="600"/>
                    <a:pt x="299" y="597"/>
                  </a:cubicBezTo>
                  <a:cubicBezTo>
                    <a:pt x="461" y="597"/>
                    <a:pt x="597" y="462"/>
                    <a:pt x="597" y="299"/>
                  </a:cubicBezTo>
                  <a:cubicBezTo>
                    <a:pt x="597" y="136"/>
                    <a:pt x="461" y="1"/>
                    <a:pt x="2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3" name="Google Shape;2393;p27"/>
            <p:cNvSpPr/>
            <p:nvPr/>
          </p:nvSpPr>
          <p:spPr>
            <a:xfrm>
              <a:off x="7849718" y="3163083"/>
              <a:ext cx="95599" cy="92352"/>
            </a:xfrm>
            <a:custGeom>
              <a:avLst/>
              <a:gdLst/>
              <a:ahLst/>
              <a:cxnLst/>
              <a:rect l="l" t="t" r="r" b="b"/>
              <a:pathLst>
                <a:path w="1325" h="1280" extrusionOk="0">
                  <a:moveTo>
                    <a:pt x="1133" y="1"/>
                  </a:moveTo>
                  <a:cubicBezTo>
                    <a:pt x="1118" y="1"/>
                    <a:pt x="1102" y="2"/>
                    <a:pt x="1086" y="5"/>
                  </a:cubicBezTo>
                  <a:cubicBezTo>
                    <a:pt x="1031" y="5"/>
                    <a:pt x="1004" y="5"/>
                    <a:pt x="977" y="59"/>
                  </a:cubicBezTo>
                  <a:lnTo>
                    <a:pt x="1" y="1171"/>
                  </a:lnTo>
                  <a:lnTo>
                    <a:pt x="82" y="1280"/>
                  </a:lnTo>
                  <a:lnTo>
                    <a:pt x="1275" y="249"/>
                  </a:lnTo>
                  <a:cubicBezTo>
                    <a:pt x="1324" y="103"/>
                    <a:pt x="1264" y="1"/>
                    <a:pt x="11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4" name="Google Shape;2394;p27"/>
            <p:cNvSpPr/>
            <p:nvPr/>
          </p:nvSpPr>
          <p:spPr>
            <a:xfrm>
              <a:off x="7830165" y="3239707"/>
              <a:ext cx="37229" cy="35281"/>
            </a:xfrm>
            <a:custGeom>
              <a:avLst/>
              <a:gdLst/>
              <a:ahLst/>
              <a:cxnLst/>
              <a:rect l="l" t="t" r="r" b="b"/>
              <a:pathLst>
                <a:path w="516" h="489" extrusionOk="0">
                  <a:moveTo>
                    <a:pt x="231" y="1"/>
                  </a:moveTo>
                  <a:cubicBezTo>
                    <a:pt x="170" y="1"/>
                    <a:pt x="109" y="28"/>
                    <a:pt x="55" y="82"/>
                  </a:cubicBezTo>
                  <a:cubicBezTo>
                    <a:pt x="0" y="164"/>
                    <a:pt x="0" y="299"/>
                    <a:pt x="55" y="408"/>
                  </a:cubicBezTo>
                  <a:cubicBezTo>
                    <a:pt x="109" y="462"/>
                    <a:pt x="170" y="489"/>
                    <a:pt x="231" y="489"/>
                  </a:cubicBezTo>
                  <a:cubicBezTo>
                    <a:pt x="292" y="489"/>
                    <a:pt x="353" y="462"/>
                    <a:pt x="407" y="408"/>
                  </a:cubicBezTo>
                  <a:cubicBezTo>
                    <a:pt x="516" y="299"/>
                    <a:pt x="516" y="164"/>
                    <a:pt x="407" y="82"/>
                  </a:cubicBezTo>
                  <a:cubicBezTo>
                    <a:pt x="353" y="28"/>
                    <a:pt x="292" y="1"/>
                    <a:pt x="2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5" name="Google Shape;2395;p27"/>
            <p:cNvSpPr/>
            <p:nvPr/>
          </p:nvSpPr>
          <p:spPr>
            <a:xfrm>
              <a:off x="7751882" y="3098797"/>
              <a:ext cx="160534" cy="31385"/>
            </a:xfrm>
            <a:custGeom>
              <a:avLst/>
              <a:gdLst/>
              <a:ahLst/>
              <a:cxnLst/>
              <a:rect l="l" t="t" r="r" b="b"/>
              <a:pathLst>
                <a:path w="2225" h="435" extrusionOk="0">
                  <a:moveTo>
                    <a:pt x="1953" y="1"/>
                  </a:moveTo>
                  <a:lnTo>
                    <a:pt x="0" y="136"/>
                  </a:lnTo>
                  <a:lnTo>
                    <a:pt x="0" y="299"/>
                  </a:lnTo>
                  <a:lnTo>
                    <a:pt x="2035" y="435"/>
                  </a:lnTo>
                  <a:cubicBezTo>
                    <a:pt x="2225" y="299"/>
                    <a:pt x="2225" y="164"/>
                    <a:pt x="2089" y="28"/>
                  </a:cubicBezTo>
                  <a:cubicBezTo>
                    <a:pt x="2062" y="1"/>
                    <a:pt x="2035" y="1"/>
                    <a:pt x="1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6" name="Google Shape;2396;p27"/>
            <p:cNvSpPr/>
            <p:nvPr/>
          </p:nvSpPr>
          <p:spPr>
            <a:xfrm>
              <a:off x="7716672" y="3091005"/>
              <a:ext cx="45094" cy="43146"/>
            </a:xfrm>
            <a:custGeom>
              <a:avLst/>
              <a:gdLst/>
              <a:ahLst/>
              <a:cxnLst/>
              <a:rect l="l" t="t" r="r" b="b"/>
              <a:pathLst>
                <a:path w="625" h="598" extrusionOk="0">
                  <a:moveTo>
                    <a:pt x="326" y="0"/>
                  </a:moveTo>
                  <a:cubicBezTo>
                    <a:pt x="136" y="0"/>
                    <a:pt x="0" y="136"/>
                    <a:pt x="0" y="299"/>
                  </a:cubicBezTo>
                  <a:cubicBezTo>
                    <a:pt x="0" y="461"/>
                    <a:pt x="136" y="597"/>
                    <a:pt x="326" y="597"/>
                  </a:cubicBezTo>
                  <a:cubicBezTo>
                    <a:pt x="488" y="597"/>
                    <a:pt x="624" y="461"/>
                    <a:pt x="624" y="299"/>
                  </a:cubicBezTo>
                  <a:cubicBezTo>
                    <a:pt x="624" y="136"/>
                    <a:pt x="488" y="0"/>
                    <a:pt x="3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7" name="Google Shape;2397;p27"/>
            <p:cNvSpPr/>
            <p:nvPr/>
          </p:nvSpPr>
          <p:spPr>
            <a:xfrm>
              <a:off x="7843874" y="2953990"/>
              <a:ext cx="91198" cy="93290"/>
            </a:xfrm>
            <a:custGeom>
              <a:avLst/>
              <a:gdLst/>
              <a:ahLst/>
              <a:cxnLst/>
              <a:rect l="l" t="t" r="r" b="b"/>
              <a:pathLst>
                <a:path w="1264" h="1293" extrusionOk="0">
                  <a:moveTo>
                    <a:pt x="82" y="1"/>
                  </a:moveTo>
                  <a:lnTo>
                    <a:pt x="0" y="55"/>
                  </a:lnTo>
                  <a:lnTo>
                    <a:pt x="1004" y="1276"/>
                  </a:lnTo>
                  <a:cubicBezTo>
                    <a:pt x="1038" y="1287"/>
                    <a:pt x="1069" y="1292"/>
                    <a:pt x="1098" y="1292"/>
                  </a:cubicBezTo>
                  <a:cubicBezTo>
                    <a:pt x="1205" y="1292"/>
                    <a:pt x="1264" y="1214"/>
                    <a:pt x="1221" y="1086"/>
                  </a:cubicBezTo>
                  <a:cubicBezTo>
                    <a:pt x="1221" y="1059"/>
                    <a:pt x="1221" y="1004"/>
                    <a:pt x="1194" y="977"/>
                  </a:cubicBezTo>
                  <a:lnTo>
                    <a:pt x="8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8" name="Google Shape;2398;p27"/>
            <p:cNvSpPr/>
            <p:nvPr/>
          </p:nvSpPr>
          <p:spPr>
            <a:xfrm>
              <a:off x="7820353" y="2935448"/>
              <a:ext cx="39250" cy="34271"/>
            </a:xfrm>
            <a:custGeom>
              <a:avLst/>
              <a:gdLst/>
              <a:ahLst/>
              <a:cxnLst/>
              <a:rect l="l" t="t" r="r" b="b"/>
              <a:pathLst>
                <a:path w="544" h="475" extrusionOk="0">
                  <a:moveTo>
                    <a:pt x="262" y="0"/>
                  </a:moveTo>
                  <a:cubicBezTo>
                    <a:pt x="204" y="0"/>
                    <a:pt x="150" y="14"/>
                    <a:pt x="109" y="41"/>
                  </a:cubicBezTo>
                  <a:cubicBezTo>
                    <a:pt x="1" y="149"/>
                    <a:pt x="1" y="285"/>
                    <a:pt x="109" y="393"/>
                  </a:cubicBezTo>
                  <a:cubicBezTo>
                    <a:pt x="150" y="448"/>
                    <a:pt x="204" y="475"/>
                    <a:pt x="262" y="475"/>
                  </a:cubicBezTo>
                  <a:cubicBezTo>
                    <a:pt x="319" y="475"/>
                    <a:pt x="380" y="448"/>
                    <a:pt x="435" y="393"/>
                  </a:cubicBezTo>
                  <a:cubicBezTo>
                    <a:pt x="543" y="285"/>
                    <a:pt x="543" y="149"/>
                    <a:pt x="435" y="41"/>
                  </a:cubicBezTo>
                  <a:cubicBezTo>
                    <a:pt x="380" y="14"/>
                    <a:pt x="319" y="0"/>
                    <a:pt x="2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9" name="Google Shape;2399;p27"/>
            <p:cNvSpPr/>
            <p:nvPr/>
          </p:nvSpPr>
          <p:spPr>
            <a:xfrm>
              <a:off x="7951522" y="3034006"/>
              <a:ext cx="45022" cy="45310"/>
            </a:xfrm>
            <a:custGeom>
              <a:avLst/>
              <a:gdLst/>
              <a:ahLst/>
              <a:cxnLst/>
              <a:rect l="l" t="t" r="r" b="b"/>
              <a:pathLst>
                <a:path w="624" h="628" extrusionOk="0">
                  <a:moveTo>
                    <a:pt x="361" y="1"/>
                  </a:moveTo>
                  <a:cubicBezTo>
                    <a:pt x="350" y="1"/>
                    <a:pt x="338" y="2"/>
                    <a:pt x="326" y="4"/>
                  </a:cubicBezTo>
                  <a:cubicBezTo>
                    <a:pt x="136" y="4"/>
                    <a:pt x="0" y="139"/>
                    <a:pt x="0" y="302"/>
                  </a:cubicBezTo>
                  <a:cubicBezTo>
                    <a:pt x="0" y="492"/>
                    <a:pt x="136" y="628"/>
                    <a:pt x="326" y="628"/>
                  </a:cubicBezTo>
                  <a:cubicBezTo>
                    <a:pt x="488" y="628"/>
                    <a:pt x="624" y="492"/>
                    <a:pt x="624" y="302"/>
                  </a:cubicBezTo>
                  <a:cubicBezTo>
                    <a:pt x="624" y="151"/>
                    <a:pt x="508" y="1"/>
                    <a:pt x="3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0" name="Google Shape;2400;p27"/>
            <p:cNvSpPr/>
            <p:nvPr/>
          </p:nvSpPr>
          <p:spPr>
            <a:xfrm>
              <a:off x="8016097" y="3120370"/>
              <a:ext cx="29365" cy="29437"/>
            </a:xfrm>
            <a:custGeom>
              <a:avLst/>
              <a:gdLst/>
              <a:ahLst/>
              <a:cxnLst/>
              <a:rect l="l" t="t" r="r" b="b"/>
              <a:pathLst>
                <a:path w="407" h="408" extrusionOk="0">
                  <a:moveTo>
                    <a:pt x="190" y="0"/>
                  </a:moveTo>
                  <a:cubicBezTo>
                    <a:pt x="109" y="0"/>
                    <a:pt x="0" y="82"/>
                    <a:pt x="0" y="190"/>
                  </a:cubicBezTo>
                  <a:cubicBezTo>
                    <a:pt x="0" y="299"/>
                    <a:pt x="109" y="407"/>
                    <a:pt x="190" y="407"/>
                  </a:cubicBezTo>
                  <a:cubicBezTo>
                    <a:pt x="299" y="407"/>
                    <a:pt x="407" y="299"/>
                    <a:pt x="407" y="190"/>
                  </a:cubicBezTo>
                  <a:cubicBezTo>
                    <a:pt x="407" y="54"/>
                    <a:pt x="326" y="0"/>
                    <a:pt x="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1" name="Google Shape;2401;p27"/>
            <p:cNvSpPr/>
            <p:nvPr/>
          </p:nvSpPr>
          <p:spPr>
            <a:xfrm>
              <a:off x="7945606" y="3125854"/>
              <a:ext cx="13781" cy="16089"/>
            </a:xfrm>
            <a:custGeom>
              <a:avLst/>
              <a:gdLst/>
              <a:ahLst/>
              <a:cxnLst/>
              <a:rect l="l" t="t" r="r" b="b"/>
              <a:pathLst>
                <a:path w="191" h="223" extrusionOk="0">
                  <a:moveTo>
                    <a:pt x="112" y="0"/>
                  </a:moveTo>
                  <a:cubicBezTo>
                    <a:pt x="103" y="0"/>
                    <a:pt x="93" y="2"/>
                    <a:pt x="82" y="6"/>
                  </a:cubicBezTo>
                  <a:cubicBezTo>
                    <a:pt x="55" y="6"/>
                    <a:pt x="1" y="60"/>
                    <a:pt x="1" y="114"/>
                  </a:cubicBezTo>
                  <a:cubicBezTo>
                    <a:pt x="1" y="168"/>
                    <a:pt x="28" y="223"/>
                    <a:pt x="82" y="223"/>
                  </a:cubicBezTo>
                  <a:cubicBezTo>
                    <a:pt x="136" y="223"/>
                    <a:pt x="191" y="195"/>
                    <a:pt x="191" y="114"/>
                  </a:cubicBezTo>
                  <a:cubicBezTo>
                    <a:pt x="191" y="67"/>
                    <a:pt x="170" y="0"/>
                    <a:pt x="1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2" name="Google Shape;2402;p27"/>
            <p:cNvSpPr/>
            <p:nvPr/>
          </p:nvSpPr>
          <p:spPr>
            <a:xfrm>
              <a:off x="8037598" y="3055795"/>
              <a:ext cx="13781" cy="15729"/>
            </a:xfrm>
            <a:custGeom>
              <a:avLst/>
              <a:gdLst/>
              <a:ahLst/>
              <a:cxnLst/>
              <a:rect l="l" t="t" r="r" b="b"/>
              <a:pathLst>
                <a:path w="191" h="218" extrusionOk="0">
                  <a:moveTo>
                    <a:pt x="109" y="0"/>
                  </a:moveTo>
                  <a:cubicBezTo>
                    <a:pt x="55" y="0"/>
                    <a:pt x="1" y="54"/>
                    <a:pt x="1" y="109"/>
                  </a:cubicBezTo>
                  <a:cubicBezTo>
                    <a:pt x="1" y="136"/>
                    <a:pt x="28" y="217"/>
                    <a:pt x="109" y="217"/>
                  </a:cubicBezTo>
                  <a:cubicBezTo>
                    <a:pt x="136" y="217"/>
                    <a:pt x="190" y="190"/>
                    <a:pt x="190" y="109"/>
                  </a:cubicBezTo>
                  <a:cubicBezTo>
                    <a:pt x="190" y="54"/>
                    <a:pt x="163" y="0"/>
                    <a:pt x="1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03" name="Google Shape;2403;p27"/>
          <p:cNvGrpSpPr/>
          <p:nvPr/>
        </p:nvGrpSpPr>
        <p:grpSpPr>
          <a:xfrm>
            <a:off x="166980" y="168676"/>
            <a:ext cx="1070373" cy="1066979"/>
            <a:chOff x="7716672" y="2820944"/>
            <a:chExt cx="557796" cy="556065"/>
          </a:xfrm>
        </p:grpSpPr>
        <p:sp>
          <p:nvSpPr>
            <p:cNvPr id="2404" name="Google Shape;2404;p27"/>
            <p:cNvSpPr/>
            <p:nvPr/>
          </p:nvSpPr>
          <p:spPr>
            <a:xfrm>
              <a:off x="8008233" y="2912937"/>
              <a:ext cx="66594" cy="118903"/>
            </a:xfrm>
            <a:custGeom>
              <a:avLst/>
              <a:gdLst/>
              <a:ahLst/>
              <a:cxnLst/>
              <a:rect l="l" t="t" r="r" b="b"/>
              <a:pathLst>
                <a:path w="923" h="1648" extrusionOk="0">
                  <a:moveTo>
                    <a:pt x="814" y="0"/>
                  </a:moveTo>
                  <a:lnTo>
                    <a:pt x="1" y="1438"/>
                  </a:lnTo>
                  <a:cubicBezTo>
                    <a:pt x="21" y="1581"/>
                    <a:pt x="88" y="1647"/>
                    <a:pt x="179" y="1647"/>
                  </a:cubicBezTo>
                  <a:cubicBezTo>
                    <a:pt x="208" y="1647"/>
                    <a:pt x="239" y="1641"/>
                    <a:pt x="272" y="1628"/>
                  </a:cubicBezTo>
                  <a:cubicBezTo>
                    <a:pt x="299" y="1628"/>
                    <a:pt x="353" y="1573"/>
                    <a:pt x="353" y="1546"/>
                  </a:cubicBezTo>
                  <a:lnTo>
                    <a:pt x="923" y="54"/>
                  </a:lnTo>
                  <a:lnTo>
                    <a:pt x="81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5" name="Google Shape;2405;p27"/>
            <p:cNvSpPr/>
            <p:nvPr/>
          </p:nvSpPr>
          <p:spPr>
            <a:xfrm>
              <a:off x="8051307" y="2888766"/>
              <a:ext cx="43146" cy="36652"/>
            </a:xfrm>
            <a:custGeom>
              <a:avLst/>
              <a:gdLst/>
              <a:ahLst/>
              <a:cxnLst/>
              <a:rect l="l" t="t" r="r" b="b"/>
              <a:pathLst>
                <a:path w="598" h="508" extrusionOk="0">
                  <a:moveTo>
                    <a:pt x="290" y="0"/>
                  </a:moveTo>
                  <a:cubicBezTo>
                    <a:pt x="188" y="0"/>
                    <a:pt x="97" y="40"/>
                    <a:pt x="55" y="145"/>
                  </a:cubicBezTo>
                  <a:cubicBezTo>
                    <a:pt x="0" y="281"/>
                    <a:pt x="55" y="416"/>
                    <a:pt x="190" y="498"/>
                  </a:cubicBezTo>
                  <a:cubicBezTo>
                    <a:pt x="221" y="504"/>
                    <a:pt x="251" y="507"/>
                    <a:pt x="281" y="507"/>
                  </a:cubicBezTo>
                  <a:cubicBezTo>
                    <a:pt x="383" y="507"/>
                    <a:pt x="474" y="467"/>
                    <a:pt x="516" y="362"/>
                  </a:cubicBezTo>
                  <a:cubicBezTo>
                    <a:pt x="597" y="227"/>
                    <a:pt x="516" y="91"/>
                    <a:pt x="380" y="10"/>
                  </a:cubicBezTo>
                  <a:cubicBezTo>
                    <a:pt x="350" y="4"/>
                    <a:pt x="319" y="0"/>
                    <a:pt x="2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6" name="Google Shape;2406;p27"/>
            <p:cNvSpPr/>
            <p:nvPr/>
          </p:nvSpPr>
          <p:spPr>
            <a:xfrm>
              <a:off x="8059099" y="3032274"/>
              <a:ext cx="95960" cy="43146"/>
            </a:xfrm>
            <a:custGeom>
              <a:avLst/>
              <a:gdLst/>
              <a:ahLst/>
              <a:cxnLst/>
              <a:rect l="l" t="t" r="r" b="b"/>
              <a:pathLst>
                <a:path w="1330" h="598" extrusionOk="0">
                  <a:moveTo>
                    <a:pt x="1303" y="1"/>
                  </a:moveTo>
                  <a:lnTo>
                    <a:pt x="82" y="380"/>
                  </a:lnTo>
                  <a:cubicBezTo>
                    <a:pt x="1" y="516"/>
                    <a:pt x="1" y="570"/>
                    <a:pt x="136" y="597"/>
                  </a:cubicBezTo>
                  <a:lnTo>
                    <a:pt x="218" y="597"/>
                  </a:lnTo>
                  <a:lnTo>
                    <a:pt x="1330" y="109"/>
                  </a:lnTo>
                  <a:lnTo>
                    <a:pt x="130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7" name="Google Shape;2407;p27"/>
            <p:cNvSpPr/>
            <p:nvPr/>
          </p:nvSpPr>
          <p:spPr>
            <a:xfrm>
              <a:off x="8145247" y="3021812"/>
              <a:ext cx="29437" cy="25830"/>
            </a:xfrm>
            <a:custGeom>
              <a:avLst/>
              <a:gdLst/>
              <a:ahLst/>
              <a:cxnLst/>
              <a:rect l="l" t="t" r="r" b="b"/>
              <a:pathLst>
                <a:path w="408" h="358" extrusionOk="0">
                  <a:moveTo>
                    <a:pt x="212" y="0"/>
                  </a:moveTo>
                  <a:cubicBezTo>
                    <a:pt x="187" y="0"/>
                    <a:pt x="162" y="4"/>
                    <a:pt x="136" y="10"/>
                  </a:cubicBezTo>
                  <a:cubicBezTo>
                    <a:pt x="27" y="37"/>
                    <a:pt x="0" y="146"/>
                    <a:pt x="27" y="254"/>
                  </a:cubicBezTo>
                  <a:cubicBezTo>
                    <a:pt x="47" y="313"/>
                    <a:pt x="109" y="357"/>
                    <a:pt x="182" y="357"/>
                  </a:cubicBezTo>
                  <a:cubicBezTo>
                    <a:pt x="211" y="357"/>
                    <a:pt x="241" y="351"/>
                    <a:pt x="272" y="336"/>
                  </a:cubicBezTo>
                  <a:cubicBezTo>
                    <a:pt x="380" y="308"/>
                    <a:pt x="407" y="200"/>
                    <a:pt x="380" y="119"/>
                  </a:cubicBezTo>
                  <a:cubicBezTo>
                    <a:pt x="359" y="36"/>
                    <a:pt x="291" y="0"/>
                    <a:pt x="2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8" name="Google Shape;2408;p27"/>
            <p:cNvSpPr/>
            <p:nvPr/>
          </p:nvSpPr>
          <p:spPr>
            <a:xfrm>
              <a:off x="8063067" y="3112506"/>
              <a:ext cx="121356" cy="66594"/>
            </a:xfrm>
            <a:custGeom>
              <a:avLst/>
              <a:gdLst/>
              <a:ahLst/>
              <a:cxnLst/>
              <a:rect l="l" t="t" r="r" b="b"/>
              <a:pathLst>
                <a:path w="1682" h="923" extrusionOk="0">
                  <a:moveTo>
                    <a:pt x="217" y="1"/>
                  </a:moveTo>
                  <a:cubicBezTo>
                    <a:pt x="54" y="28"/>
                    <a:pt x="0" y="136"/>
                    <a:pt x="54" y="272"/>
                  </a:cubicBezTo>
                  <a:cubicBezTo>
                    <a:pt x="54" y="299"/>
                    <a:pt x="81" y="353"/>
                    <a:pt x="136" y="353"/>
                  </a:cubicBezTo>
                  <a:lnTo>
                    <a:pt x="1600" y="923"/>
                  </a:lnTo>
                  <a:lnTo>
                    <a:pt x="1682" y="814"/>
                  </a:lnTo>
                  <a:lnTo>
                    <a:pt x="21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9" name="Google Shape;2409;p27"/>
            <p:cNvSpPr/>
            <p:nvPr/>
          </p:nvSpPr>
          <p:spPr>
            <a:xfrm>
              <a:off x="8170644" y="3158826"/>
              <a:ext cx="39250" cy="37157"/>
            </a:xfrm>
            <a:custGeom>
              <a:avLst/>
              <a:gdLst/>
              <a:ahLst/>
              <a:cxnLst/>
              <a:rect l="l" t="t" r="r" b="b"/>
              <a:pathLst>
                <a:path w="544" h="515" extrusionOk="0">
                  <a:moveTo>
                    <a:pt x="263" y="0"/>
                  </a:moveTo>
                  <a:cubicBezTo>
                    <a:pt x="161" y="0"/>
                    <a:pt x="70" y="40"/>
                    <a:pt x="28" y="145"/>
                  </a:cubicBezTo>
                  <a:cubicBezTo>
                    <a:pt x="1" y="281"/>
                    <a:pt x="28" y="417"/>
                    <a:pt x="164" y="471"/>
                  </a:cubicBezTo>
                  <a:cubicBezTo>
                    <a:pt x="210" y="499"/>
                    <a:pt x="257" y="514"/>
                    <a:pt x="301" y="514"/>
                  </a:cubicBezTo>
                  <a:cubicBezTo>
                    <a:pt x="383" y="514"/>
                    <a:pt x="454" y="459"/>
                    <a:pt x="489" y="335"/>
                  </a:cubicBezTo>
                  <a:cubicBezTo>
                    <a:pt x="543" y="200"/>
                    <a:pt x="489" y="64"/>
                    <a:pt x="354" y="10"/>
                  </a:cubicBezTo>
                  <a:cubicBezTo>
                    <a:pt x="323" y="4"/>
                    <a:pt x="293" y="0"/>
                    <a:pt x="2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0" name="Google Shape;2410;p27"/>
            <p:cNvSpPr/>
            <p:nvPr/>
          </p:nvSpPr>
          <p:spPr>
            <a:xfrm>
              <a:off x="8019993" y="3165248"/>
              <a:ext cx="45094" cy="94084"/>
            </a:xfrm>
            <a:custGeom>
              <a:avLst/>
              <a:gdLst/>
              <a:ahLst/>
              <a:cxnLst/>
              <a:rect l="l" t="t" r="r" b="b"/>
              <a:pathLst>
                <a:path w="625" h="1304" extrusionOk="0">
                  <a:moveTo>
                    <a:pt x="107" y="1"/>
                  </a:moveTo>
                  <a:cubicBezTo>
                    <a:pt x="62" y="1"/>
                    <a:pt x="31" y="34"/>
                    <a:pt x="0" y="111"/>
                  </a:cubicBezTo>
                  <a:lnTo>
                    <a:pt x="0" y="192"/>
                  </a:lnTo>
                  <a:lnTo>
                    <a:pt x="516" y="1304"/>
                  </a:lnTo>
                  <a:lnTo>
                    <a:pt x="624" y="1277"/>
                  </a:lnTo>
                  <a:lnTo>
                    <a:pt x="245" y="56"/>
                  </a:lnTo>
                  <a:cubicBezTo>
                    <a:pt x="185" y="21"/>
                    <a:pt x="142" y="1"/>
                    <a:pt x="1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1" name="Google Shape;2411;p27"/>
            <p:cNvSpPr/>
            <p:nvPr/>
          </p:nvSpPr>
          <p:spPr>
            <a:xfrm>
              <a:off x="8045463" y="3250747"/>
              <a:ext cx="29365" cy="26912"/>
            </a:xfrm>
            <a:custGeom>
              <a:avLst/>
              <a:gdLst/>
              <a:ahLst/>
              <a:cxnLst/>
              <a:rect l="l" t="t" r="r" b="b"/>
              <a:pathLst>
                <a:path w="407" h="373" extrusionOk="0">
                  <a:moveTo>
                    <a:pt x="208" y="1"/>
                  </a:moveTo>
                  <a:cubicBezTo>
                    <a:pt x="185" y="1"/>
                    <a:pt x="161" y="4"/>
                    <a:pt x="136" y="11"/>
                  </a:cubicBezTo>
                  <a:cubicBezTo>
                    <a:pt x="27" y="65"/>
                    <a:pt x="0" y="146"/>
                    <a:pt x="27" y="255"/>
                  </a:cubicBezTo>
                  <a:cubicBezTo>
                    <a:pt x="48" y="338"/>
                    <a:pt x="132" y="373"/>
                    <a:pt x="207" y="373"/>
                  </a:cubicBezTo>
                  <a:cubicBezTo>
                    <a:pt x="230" y="373"/>
                    <a:pt x="252" y="370"/>
                    <a:pt x="271" y="363"/>
                  </a:cubicBezTo>
                  <a:cubicBezTo>
                    <a:pt x="380" y="336"/>
                    <a:pt x="407" y="227"/>
                    <a:pt x="380" y="119"/>
                  </a:cubicBezTo>
                  <a:cubicBezTo>
                    <a:pt x="338" y="36"/>
                    <a:pt x="281" y="1"/>
                    <a:pt x="2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2" name="Google Shape;2412;p27"/>
            <p:cNvSpPr/>
            <p:nvPr/>
          </p:nvSpPr>
          <p:spPr>
            <a:xfrm>
              <a:off x="7918189" y="3169793"/>
              <a:ext cx="66667" cy="118903"/>
            </a:xfrm>
            <a:custGeom>
              <a:avLst/>
              <a:gdLst/>
              <a:ahLst/>
              <a:cxnLst/>
              <a:rect l="l" t="t" r="r" b="b"/>
              <a:pathLst>
                <a:path w="924" h="1648" extrusionOk="0">
                  <a:moveTo>
                    <a:pt x="744" y="0"/>
                  </a:moveTo>
                  <a:cubicBezTo>
                    <a:pt x="716" y="0"/>
                    <a:pt x="686" y="7"/>
                    <a:pt x="652" y="20"/>
                  </a:cubicBezTo>
                  <a:cubicBezTo>
                    <a:pt x="598" y="20"/>
                    <a:pt x="571" y="48"/>
                    <a:pt x="571" y="75"/>
                  </a:cubicBezTo>
                  <a:lnTo>
                    <a:pt x="1" y="1594"/>
                  </a:lnTo>
                  <a:lnTo>
                    <a:pt x="109" y="1648"/>
                  </a:lnTo>
                  <a:lnTo>
                    <a:pt x="923" y="183"/>
                  </a:lnTo>
                  <a:cubicBezTo>
                    <a:pt x="882" y="61"/>
                    <a:pt x="827" y="0"/>
                    <a:pt x="7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3" name="Google Shape;2413;p27"/>
            <p:cNvSpPr/>
            <p:nvPr/>
          </p:nvSpPr>
          <p:spPr>
            <a:xfrm>
              <a:off x="7898636" y="3276216"/>
              <a:ext cx="39250" cy="35570"/>
            </a:xfrm>
            <a:custGeom>
              <a:avLst/>
              <a:gdLst/>
              <a:ahLst/>
              <a:cxnLst/>
              <a:rect l="l" t="t" r="r" b="b"/>
              <a:pathLst>
                <a:path w="544" h="493" extrusionOk="0">
                  <a:moveTo>
                    <a:pt x="286" y="1"/>
                  </a:moveTo>
                  <a:cubicBezTo>
                    <a:pt x="177" y="1"/>
                    <a:pt x="70" y="41"/>
                    <a:pt x="28" y="146"/>
                  </a:cubicBezTo>
                  <a:cubicBezTo>
                    <a:pt x="1" y="281"/>
                    <a:pt x="28" y="417"/>
                    <a:pt x="163" y="471"/>
                  </a:cubicBezTo>
                  <a:cubicBezTo>
                    <a:pt x="198" y="485"/>
                    <a:pt x="234" y="492"/>
                    <a:pt x="267" y="492"/>
                  </a:cubicBezTo>
                  <a:cubicBezTo>
                    <a:pt x="364" y="492"/>
                    <a:pt x="449" y="436"/>
                    <a:pt x="489" y="336"/>
                  </a:cubicBezTo>
                  <a:cubicBezTo>
                    <a:pt x="543" y="200"/>
                    <a:pt x="489" y="64"/>
                    <a:pt x="380" y="10"/>
                  </a:cubicBezTo>
                  <a:cubicBezTo>
                    <a:pt x="350" y="4"/>
                    <a:pt x="318" y="1"/>
                    <a:pt x="2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4" name="Google Shape;2414;p27"/>
            <p:cNvSpPr/>
            <p:nvPr/>
          </p:nvSpPr>
          <p:spPr>
            <a:xfrm>
              <a:off x="7837957" y="3124266"/>
              <a:ext cx="94011" cy="45094"/>
            </a:xfrm>
            <a:custGeom>
              <a:avLst/>
              <a:gdLst/>
              <a:ahLst/>
              <a:cxnLst/>
              <a:rect l="l" t="t" r="r" b="b"/>
              <a:pathLst>
                <a:path w="1303" h="625" extrusionOk="0">
                  <a:moveTo>
                    <a:pt x="1113" y="0"/>
                  </a:moveTo>
                  <a:lnTo>
                    <a:pt x="1" y="516"/>
                  </a:lnTo>
                  <a:lnTo>
                    <a:pt x="28" y="624"/>
                  </a:lnTo>
                  <a:lnTo>
                    <a:pt x="1249" y="245"/>
                  </a:lnTo>
                  <a:cubicBezTo>
                    <a:pt x="1303" y="109"/>
                    <a:pt x="1303" y="55"/>
                    <a:pt x="11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5" name="Google Shape;2415;p27"/>
            <p:cNvSpPr/>
            <p:nvPr/>
          </p:nvSpPr>
          <p:spPr>
            <a:xfrm>
              <a:off x="7818405" y="3150962"/>
              <a:ext cx="29437" cy="26912"/>
            </a:xfrm>
            <a:custGeom>
              <a:avLst/>
              <a:gdLst/>
              <a:ahLst/>
              <a:cxnLst/>
              <a:rect l="l" t="t" r="r" b="b"/>
              <a:pathLst>
                <a:path w="408" h="373" extrusionOk="0">
                  <a:moveTo>
                    <a:pt x="197" y="0"/>
                  </a:moveTo>
                  <a:cubicBezTo>
                    <a:pt x="176" y="0"/>
                    <a:pt x="155" y="4"/>
                    <a:pt x="136" y="10"/>
                  </a:cubicBezTo>
                  <a:cubicBezTo>
                    <a:pt x="28" y="92"/>
                    <a:pt x="1" y="173"/>
                    <a:pt x="28" y="254"/>
                  </a:cubicBezTo>
                  <a:cubicBezTo>
                    <a:pt x="48" y="337"/>
                    <a:pt x="117" y="373"/>
                    <a:pt x="184" y="373"/>
                  </a:cubicBezTo>
                  <a:cubicBezTo>
                    <a:pt x="205" y="373"/>
                    <a:pt x="226" y="369"/>
                    <a:pt x="245" y="363"/>
                  </a:cubicBezTo>
                  <a:cubicBezTo>
                    <a:pt x="353" y="309"/>
                    <a:pt x="407" y="227"/>
                    <a:pt x="353" y="119"/>
                  </a:cubicBezTo>
                  <a:cubicBezTo>
                    <a:pt x="333" y="36"/>
                    <a:pt x="264" y="0"/>
                    <a:pt x="1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6" name="Google Shape;2416;p27"/>
            <p:cNvSpPr/>
            <p:nvPr/>
          </p:nvSpPr>
          <p:spPr>
            <a:xfrm>
              <a:off x="7808664" y="3022534"/>
              <a:ext cx="121356" cy="66594"/>
            </a:xfrm>
            <a:custGeom>
              <a:avLst/>
              <a:gdLst/>
              <a:ahLst/>
              <a:cxnLst/>
              <a:rect l="l" t="t" r="r" b="b"/>
              <a:pathLst>
                <a:path w="1682" h="923" extrusionOk="0">
                  <a:moveTo>
                    <a:pt x="54" y="0"/>
                  </a:moveTo>
                  <a:lnTo>
                    <a:pt x="0" y="109"/>
                  </a:lnTo>
                  <a:lnTo>
                    <a:pt x="1438" y="922"/>
                  </a:lnTo>
                  <a:cubicBezTo>
                    <a:pt x="1627" y="868"/>
                    <a:pt x="1682" y="787"/>
                    <a:pt x="1627" y="651"/>
                  </a:cubicBezTo>
                  <a:cubicBezTo>
                    <a:pt x="1627" y="597"/>
                    <a:pt x="1573" y="570"/>
                    <a:pt x="1546" y="570"/>
                  </a:cubicBezTo>
                  <a:lnTo>
                    <a:pt x="5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7" name="Google Shape;2417;p27"/>
            <p:cNvSpPr/>
            <p:nvPr/>
          </p:nvSpPr>
          <p:spPr>
            <a:xfrm>
              <a:off x="7783195" y="3004207"/>
              <a:ext cx="39177" cy="36652"/>
            </a:xfrm>
            <a:custGeom>
              <a:avLst/>
              <a:gdLst/>
              <a:ahLst/>
              <a:cxnLst/>
              <a:rect l="l" t="t" r="r" b="b"/>
              <a:pathLst>
                <a:path w="543" h="508" extrusionOk="0">
                  <a:moveTo>
                    <a:pt x="286" y="0"/>
                  </a:moveTo>
                  <a:cubicBezTo>
                    <a:pt x="177" y="0"/>
                    <a:pt x="70" y="40"/>
                    <a:pt x="28" y="146"/>
                  </a:cubicBezTo>
                  <a:cubicBezTo>
                    <a:pt x="0" y="281"/>
                    <a:pt x="28" y="417"/>
                    <a:pt x="163" y="498"/>
                  </a:cubicBezTo>
                  <a:cubicBezTo>
                    <a:pt x="194" y="504"/>
                    <a:pt x="224" y="508"/>
                    <a:pt x="254" y="508"/>
                  </a:cubicBezTo>
                  <a:cubicBezTo>
                    <a:pt x="357" y="508"/>
                    <a:pt x="453" y="468"/>
                    <a:pt x="516" y="363"/>
                  </a:cubicBezTo>
                  <a:cubicBezTo>
                    <a:pt x="543" y="227"/>
                    <a:pt x="516" y="91"/>
                    <a:pt x="380" y="10"/>
                  </a:cubicBezTo>
                  <a:cubicBezTo>
                    <a:pt x="350" y="4"/>
                    <a:pt x="318" y="0"/>
                    <a:pt x="2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8" name="Google Shape;2418;p27"/>
            <p:cNvSpPr/>
            <p:nvPr/>
          </p:nvSpPr>
          <p:spPr>
            <a:xfrm>
              <a:off x="7928001" y="2942230"/>
              <a:ext cx="43146" cy="92568"/>
            </a:xfrm>
            <a:custGeom>
              <a:avLst/>
              <a:gdLst/>
              <a:ahLst/>
              <a:cxnLst/>
              <a:rect l="l" t="t" r="r" b="b"/>
              <a:pathLst>
                <a:path w="598" h="1283" extrusionOk="0">
                  <a:moveTo>
                    <a:pt x="82" y="1"/>
                  </a:moveTo>
                  <a:lnTo>
                    <a:pt x="1" y="28"/>
                  </a:lnTo>
                  <a:lnTo>
                    <a:pt x="353" y="1249"/>
                  </a:lnTo>
                  <a:cubicBezTo>
                    <a:pt x="406" y="1270"/>
                    <a:pt x="450" y="1283"/>
                    <a:pt x="486" y="1283"/>
                  </a:cubicBezTo>
                  <a:cubicBezTo>
                    <a:pt x="544" y="1283"/>
                    <a:pt x="581" y="1250"/>
                    <a:pt x="597" y="1167"/>
                  </a:cubicBezTo>
                  <a:lnTo>
                    <a:pt x="597" y="1113"/>
                  </a:lnTo>
                  <a:lnTo>
                    <a:pt x="8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9" name="Google Shape;2419;p27"/>
            <p:cNvSpPr/>
            <p:nvPr/>
          </p:nvSpPr>
          <p:spPr>
            <a:xfrm>
              <a:off x="7914293" y="2923976"/>
              <a:ext cx="31385" cy="25830"/>
            </a:xfrm>
            <a:custGeom>
              <a:avLst/>
              <a:gdLst/>
              <a:ahLst/>
              <a:cxnLst/>
              <a:rect l="l" t="t" r="r" b="b"/>
              <a:pathLst>
                <a:path w="435" h="358" extrusionOk="0">
                  <a:moveTo>
                    <a:pt x="224" y="0"/>
                  </a:moveTo>
                  <a:cubicBezTo>
                    <a:pt x="203" y="0"/>
                    <a:pt x="183" y="3"/>
                    <a:pt x="163" y="10"/>
                  </a:cubicBezTo>
                  <a:cubicBezTo>
                    <a:pt x="55" y="37"/>
                    <a:pt x="1" y="145"/>
                    <a:pt x="55" y="254"/>
                  </a:cubicBezTo>
                  <a:cubicBezTo>
                    <a:pt x="75" y="313"/>
                    <a:pt x="136" y="357"/>
                    <a:pt x="200" y="357"/>
                  </a:cubicBezTo>
                  <a:cubicBezTo>
                    <a:pt x="224" y="357"/>
                    <a:pt x="249" y="350"/>
                    <a:pt x="272" y="335"/>
                  </a:cubicBezTo>
                  <a:cubicBezTo>
                    <a:pt x="380" y="308"/>
                    <a:pt x="435" y="200"/>
                    <a:pt x="380" y="118"/>
                  </a:cubicBezTo>
                  <a:cubicBezTo>
                    <a:pt x="360" y="35"/>
                    <a:pt x="292" y="0"/>
                    <a:pt x="22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0" name="Google Shape;2420;p27"/>
            <p:cNvSpPr/>
            <p:nvPr/>
          </p:nvSpPr>
          <p:spPr>
            <a:xfrm>
              <a:off x="7861479" y="2965679"/>
              <a:ext cx="270130" cy="270202"/>
            </a:xfrm>
            <a:custGeom>
              <a:avLst/>
              <a:gdLst/>
              <a:ahLst/>
              <a:cxnLst/>
              <a:rect l="l" t="t" r="r" b="b"/>
              <a:pathLst>
                <a:path w="3744" h="3745" extrusionOk="0">
                  <a:moveTo>
                    <a:pt x="1922" y="1"/>
                  </a:moveTo>
                  <a:cubicBezTo>
                    <a:pt x="1905" y="1"/>
                    <a:pt x="1889" y="1"/>
                    <a:pt x="1872" y="1"/>
                  </a:cubicBezTo>
                  <a:cubicBezTo>
                    <a:pt x="841" y="1"/>
                    <a:pt x="0" y="815"/>
                    <a:pt x="0" y="1873"/>
                  </a:cubicBezTo>
                  <a:cubicBezTo>
                    <a:pt x="0" y="2877"/>
                    <a:pt x="814" y="3745"/>
                    <a:pt x="1872" y="3745"/>
                  </a:cubicBezTo>
                  <a:cubicBezTo>
                    <a:pt x="2875" y="3745"/>
                    <a:pt x="3743" y="2931"/>
                    <a:pt x="3743" y="1873"/>
                  </a:cubicBezTo>
                  <a:cubicBezTo>
                    <a:pt x="3743" y="832"/>
                    <a:pt x="2955" y="1"/>
                    <a:pt x="19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1" name="Google Shape;2421;p27"/>
            <p:cNvSpPr/>
            <p:nvPr/>
          </p:nvSpPr>
          <p:spPr>
            <a:xfrm>
              <a:off x="7967179" y="2856154"/>
              <a:ext cx="31385" cy="157648"/>
            </a:xfrm>
            <a:custGeom>
              <a:avLst/>
              <a:gdLst/>
              <a:ahLst/>
              <a:cxnLst/>
              <a:rect l="l" t="t" r="r" b="b"/>
              <a:pathLst>
                <a:path w="435" h="2185" extrusionOk="0">
                  <a:moveTo>
                    <a:pt x="136" y="1"/>
                  </a:moveTo>
                  <a:lnTo>
                    <a:pt x="0" y="2035"/>
                  </a:lnTo>
                  <a:cubicBezTo>
                    <a:pt x="74" y="2138"/>
                    <a:pt x="147" y="2185"/>
                    <a:pt x="221" y="2185"/>
                  </a:cubicBezTo>
                  <a:cubicBezTo>
                    <a:pt x="283" y="2185"/>
                    <a:pt x="345" y="2151"/>
                    <a:pt x="407" y="2089"/>
                  </a:cubicBezTo>
                  <a:cubicBezTo>
                    <a:pt x="434" y="2062"/>
                    <a:pt x="434" y="2035"/>
                    <a:pt x="434" y="1953"/>
                  </a:cubicBezTo>
                  <a:lnTo>
                    <a:pt x="29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2" name="Google Shape;2422;p27"/>
            <p:cNvSpPr/>
            <p:nvPr/>
          </p:nvSpPr>
          <p:spPr>
            <a:xfrm>
              <a:off x="7961263" y="2820944"/>
              <a:ext cx="45094" cy="45094"/>
            </a:xfrm>
            <a:custGeom>
              <a:avLst/>
              <a:gdLst/>
              <a:ahLst/>
              <a:cxnLst/>
              <a:rect l="l" t="t" r="r" b="b"/>
              <a:pathLst>
                <a:path w="625" h="625" extrusionOk="0">
                  <a:moveTo>
                    <a:pt x="326" y="0"/>
                  </a:moveTo>
                  <a:cubicBezTo>
                    <a:pt x="136" y="0"/>
                    <a:pt x="1" y="136"/>
                    <a:pt x="1" y="326"/>
                  </a:cubicBezTo>
                  <a:cubicBezTo>
                    <a:pt x="1" y="489"/>
                    <a:pt x="136" y="624"/>
                    <a:pt x="326" y="624"/>
                  </a:cubicBezTo>
                  <a:cubicBezTo>
                    <a:pt x="489" y="624"/>
                    <a:pt x="625" y="489"/>
                    <a:pt x="625" y="326"/>
                  </a:cubicBezTo>
                  <a:cubicBezTo>
                    <a:pt x="625" y="136"/>
                    <a:pt x="489" y="0"/>
                    <a:pt x="3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3" name="Google Shape;2423;p27"/>
            <p:cNvSpPr/>
            <p:nvPr/>
          </p:nvSpPr>
          <p:spPr>
            <a:xfrm>
              <a:off x="8047699" y="2946198"/>
              <a:ext cx="95671" cy="91053"/>
            </a:xfrm>
            <a:custGeom>
              <a:avLst/>
              <a:gdLst/>
              <a:ahLst/>
              <a:cxnLst/>
              <a:rect l="l" t="t" r="r" b="b"/>
              <a:pathLst>
                <a:path w="1326" h="1262" extrusionOk="0">
                  <a:moveTo>
                    <a:pt x="1217" y="0"/>
                  </a:moveTo>
                  <a:lnTo>
                    <a:pt x="23" y="1031"/>
                  </a:lnTo>
                  <a:cubicBezTo>
                    <a:pt x="1" y="1165"/>
                    <a:pt x="52" y="1262"/>
                    <a:pt x="162" y="1262"/>
                  </a:cubicBezTo>
                  <a:cubicBezTo>
                    <a:pt x="185" y="1262"/>
                    <a:pt x="211" y="1257"/>
                    <a:pt x="240" y="1248"/>
                  </a:cubicBezTo>
                  <a:cubicBezTo>
                    <a:pt x="267" y="1248"/>
                    <a:pt x="294" y="1248"/>
                    <a:pt x="349" y="1221"/>
                  </a:cubicBezTo>
                  <a:lnTo>
                    <a:pt x="1325" y="109"/>
                  </a:lnTo>
                  <a:lnTo>
                    <a:pt x="121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4" name="Google Shape;2424;p27"/>
            <p:cNvSpPr/>
            <p:nvPr/>
          </p:nvSpPr>
          <p:spPr>
            <a:xfrm>
              <a:off x="8123674" y="2926573"/>
              <a:ext cx="39250" cy="35353"/>
            </a:xfrm>
            <a:custGeom>
              <a:avLst/>
              <a:gdLst/>
              <a:ahLst/>
              <a:cxnLst/>
              <a:rect l="l" t="t" r="r" b="b"/>
              <a:pathLst>
                <a:path w="544" h="490" extrusionOk="0">
                  <a:moveTo>
                    <a:pt x="262" y="1"/>
                  </a:moveTo>
                  <a:cubicBezTo>
                    <a:pt x="204" y="1"/>
                    <a:pt x="150" y="28"/>
                    <a:pt x="109" y="82"/>
                  </a:cubicBezTo>
                  <a:cubicBezTo>
                    <a:pt x="1" y="164"/>
                    <a:pt x="1" y="299"/>
                    <a:pt x="109" y="408"/>
                  </a:cubicBezTo>
                  <a:cubicBezTo>
                    <a:pt x="150" y="462"/>
                    <a:pt x="204" y="489"/>
                    <a:pt x="262" y="489"/>
                  </a:cubicBezTo>
                  <a:cubicBezTo>
                    <a:pt x="320" y="489"/>
                    <a:pt x="381" y="462"/>
                    <a:pt x="435" y="408"/>
                  </a:cubicBezTo>
                  <a:cubicBezTo>
                    <a:pt x="543" y="299"/>
                    <a:pt x="543" y="164"/>
                    <a:pt x="435" y="82"/>
                  </a:cubicBezTo>
                  <a:cubicBezTo>
                    <a:pt x="381" y="28"/>
                    <a:pt x="320" y="1"/>
                    <a:pt x="2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5" name="Google Shape;2425;p27"/>
            <p:cNvSpPr/>
            <p:nvPr/>
          </p:nvSpPr>
          <p:spPr>
            <a:xfrm>
              <a:off x="8078724" y="3071452"/>
              <a:ext cx="162482" cy="31385"/>
            </a:xfrm>
            <a:custGeom>
              <a:avLst/>
              <a:gdLst/>
              <a:ahLst/>
              <a:cxnLst/>
              <a:rect l="l" t="t" r="r" b="b"/>
              <a:pathLst>
                <a:path w="2252" h="435" extrusionOk="0">
                  <a:moveTo>
                    <a:pt x="217" y="0"/>
                  </a:moveTo>
                  <a:cubicBezTo>
                    <a:pt x="0" y="136"/>
                    <a:pt x="0" y="271"/>
                    <a:pt x="136" y="407"/>
                  </a:cubicBezTo>
                  <a:cubicBezTo>
                    <a:pt x="190" y="434"/>
                    <a:pt x="217" y="434"/>
                    <a:pt x="271" y="434"/>
                  </a:cubicBezTo>
                  <a:lnTo>
                    <a:pt x="2251" y="298"/>
                  </a:lnTo>
                  <a:lnTo>
                    <a:pt x="2251" y="136"/>
                  </a:lnTo>
                  <a:lnTo>
                    <a:pt x="21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6" name="Google Shape;2426;p27"/>
            <p:cNvSpPr/>
            <p:nvPr/>
          </p:nvSpPr>
          <p:spPr>
            <a:xfrm>
              <a:off x="8229374" y="3065536"/>
              <a:ext cx="45094" cy="45094"/>
            </a:xfrm>
            <a:custGeom>
              <a:avLst/>
              <a:gdLst/>
              <a:ahLst/>
              <a:cxnLst/>
              <a:rect l="l" t="t" r="r" b="b"/>
              <a:pathLst>
                <a:path w="625" h="625" extrusionOk="0">
                  <a:moveTo>
                    <a:pt x="299" y="1"/>
                  </a:moveTo>
                  <a:cubicBezTo>
                    <a:pt x="136" y="1"/>
                    <a:pt x="1" y="136"/>
                    <a:pt x="1" y="326"/>
                  </a:cubicBezTo>
                  <a:cubicBezTo>
                    <a:pt x="1" y="489"/>
                    <a:pt x="136" y="625"/>
                    <a:pt x="299" y="625"/>
                  </a:cubicBezTo>
                  <a:cubicBezTo>
                    <a:pt x="462" y="625"/>
                    <a:pt x="624" y="489"/>
                    <a:pt x="597" y="326"/>
                  </a:cubicBezTo>
                  <a:cubicBezTo>
                    <a:pt x="597" y="136"/>
                    <a:pt x="462" y="1"/>
                    <a:pt x="2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7" name="Google Shape;2427;p27"/>
            <p:cNvSpPr/>
            <p:nvPr/>
          </p:nvSpPr>
          <p:spPr>
            <a:xfrm>
              <a:off x="8057440" y="3153271"/>
              <a:ext cx="89827" cy="94372"/>
            </a:xfrm>
            <a:custGeom>
              <a:avLst/>
              <a:gdLst/>
              <a:ahLst/>
              <a:cxnLst/>
              <a:rect l="l" t="t" r="r" b="b"/>
              <a:pathLst>
                <a:path w="1245" h="1308" extrusionOk="0">
                  <a:moveTo>
                    <a:pt x="209" y="0"/>
                  </a:moveTo>
                  <a:cubicBezTo>
                    <a:pt x="80" y="0"/>
                    <a:pt x="0" y="80"/>
                    <a:pt x="24" y="222"/>
                  </a:cubicBezTo>
                  <a:cubicBezTo>
                    <a:pt x="24" y="249"/>
                    <a:pt x="24" y="277"/>
                    <a:pt x="78" y="331"/>
                  </a:cubicBezTo>
                  <a:lnTo>
                    <a:pt x="1190" y="1307"/>
                  </a:lnTo>
                  <a:lnTo>
                    <a:pt x="1244" y="1199"/>
                  </a:lnTo>
                  <a:lnTo>
                    <a:pt x="268" y="5"/>
                  </a:lnTo>
                  <a:cubicBezTo>
                    <a:pt x="247" y="2"/>
                    <a:pt x="228" y="0"/>
                    <a:pt x="2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8" name="Google Shape;2428;p27"/>
            <p:cNvSpPr/>
            <p:nvPr/>
          </p:nvSpPr>
          <p:spPr>
            <a:xfrm>
              <a:off x="8133486" y="3229967"/>
              <a:ext cx="39250" cy="35281"/>
            </a:xfrm>
            <a:custGeom>
              <a:avLst/>
              <a:gdLst/>
              <a:ahLst/>
              <a:cxnLst/>
              <a:rect l="l" t="t" r="r" b="b"/>
              <a:pathLst>
                <a:path w="544" h="489" extrusionOk="0">
                  <a:moveTo>
                    <a:pt x="262" y="0"/>
                  </a:moveTo>
                  <a:cubicBezTo>
                    <a:pt x="204" y="0"/>
                    <a:pt x="150" y="27"/>
                    <a:pt x="109" y="82"/>
                  </a:cubicBezTo>
                  <a:cubicBezTo>
                    <a:pt x="1" y="163"/>
                    <a:pt x="1" y="299"/>
                    <a:pt x="109" y="407"/>
                  </a:cubicBezTo>
                  <a:cubicBezTo>
                    <a:pt x="150" y="461"/>
                    <a:pt x="204" y="488"/>
                    <a:pt x="262" y="488"/>
                  </a:cubicBezTo>
                  <a:cubicBezTo>
                    <a:pt x="319" y="488"/>
                    <a:pt x="380" y="461"/>
                    <a:pt x="435" y="407"/>
                  </a:cubicBezTo>
                  <a:cubicBezTo>
                    <a:pt x="543" y="299"/>
                    <a:pt x="543" y="163"/>
                    <a:pt x="435" y="82"/>
                  </a:cubicBezTo>
                  <a:cubicBezTo>
                    <a:pt x="380" y="27"/>
                    <a:pt x="319" y="0"/>
                    <a:pt x="2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9" name="Google Shape;2429;p27"/>
            <p:cNvSpPr/>
            <p:nvPr/>
          </p:nvSpPr>
          <p:spPr>
            <a:xfrm>
              <a:off x="7994524" y="3186027"/>
              <a:ext cx="31385" cy="159451"/>
            </a:xfrm>
            <a:custGeom>
              <a:avLst/>
              <a:gdLst/>
              <a:ahLst/>
              <a:cxnLst/>
              <a:rect l="l" t="t" r="r" b="b"/>
              <a:pathLst>
                <a:path w="435" h="2210" extrusionOk="0">
                  <a:moveTo>
                    <a:pt x="208" y="0"/>
                  </a:moveTo>
                  <a:cubicBezTo>
                    <a:pt x="148" y="0"/>
                    <a:pt x="88" y="34"/>
                    <a:pt x="28" y="94"/>
                  </a:cubicBezTo>
                  <a:cubicBezTo>
                    <a:pt x="1" y="148"/>
                    <a:pt x="1" y="175"/>
                    <a:pt x="1" y="229"/>
                  </a:cubicBezTo>
                  <a:lnTo>
                    <a:pt x="109" y="2209"/>
                  </a:lnTo>
                  <a:lnTo>
                    <a:pt x="299" y="2209"/>
                  </a:lnTo>
                  <a:lnTo>
                    <a:pt x="435" y="175"/>
                  </a:lnTo>
                  <a:cubicBezTo>
                    <a:pt x="359" y="54"/>
                    <a:pt x="283" y="0"/>
                    <a:pt x="2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0" name="Google Shape;2430;p27"/>
            <p:cNvSpPr/>
            <p:nvPr/>
          </p:nvSpPr>
          <p:spPr>
            <a:xfrm>
              <a:off x="7986732" y="3333648"/>
              <a:ext cx="43146" cy="43362"/>
            </a:xfrm>
            <a:custGeom>
              <a:avLst/>
              <a:gdLst/>
              <a:ahLst/>
              <a:cxnLst/>
              <a:rect l="l" t="t" r="r" b="b"/>
              <a:pathLst>
                <a:path w="598" h="601" extrusionOk="0">
                  <a:moveTo>
                    <a:pt x="299" y="1"/>
                  </a:moveTo>
                  <a:cubicBezTo>
                    <a:pt x="136" y="1"/>
                    <a:pt x="0" y="136"/>
                    <a:pt x="0" y="299"/>
                  </a:cubicBezTo>
                  <a:cubicBezTo>
                    <a:pt x="0" y="473"/>
                    <a:pt x="114" y="601"/>
                    <a:pt x="257" y="601"/>
                  </a:cubicBezTo>
                  <a:cubicBezTo>
                    <a:pt x="271" y="601"/>
                    <a:pt x="285" y="600"/>
                    <a:pt x="299" y="597"/>
                  </a:cubicBezTo>
                  <a:cubicBezTo>
                    <a:pt x="461" y="597"/>
                    <a:pt x="597" y="462"/>
                    <a:pt x="597" y="299"/>
                  </a:cubicBezTo>
                  <a:cubicBezTo>
                    <a:pt x="597" y="136"/>
                    <a:pt x="461" y="1"/>
                    <a:pt x="2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1" name="Google Shape;2431;p27"/>
            <p:cNvSpPr/>
            <p:nvPr/>
          </p:nvSpPr>
          <p:spPr>
            <a:xfrm>
              <a:off x="7849718" y="3163083"/>
              <a:ext cx="95599" cy="92352"/>
            </a:xfrm>
            <a:custGeom>
              <a:avLst/>
              <a:gdLst/>
              <a:ahLst/>
              <a:cxnLst/>
              <a:rect l="l" t="t" r="r" b="b"/>
              <a:pathLst>
                <a:path w="1325" h="1280" extrusionOk="0">
                  <a:moveTo>
                    <a:pt x="1133" y="1"/>
                  </a:moveTo>
                  <a:cubicBezTo>
                    <a:pt x="1118" y="1"/>
                    <a:pt x="1102" y="2"/>
                    <a:pt x="1086" y="5"/>
                  </a:cubicBezTo>
                  <a:cubicBezTo>
                    <a:pt x="1031" y="5"/>
                    <a:pt x="1004" y="5"/>
                    <a:pt x="977" y="59"/>
                  </a:cubicBezTo>
                  <a:lnTo>
                    <a:pt x="1" y="1171"/>
                  </a:lnTo>
                  <a:lnTo>
                    <a:pt x="82" y="1280"/>
                  </a:lnTo>
                  <a:lnTo>
                    <a:pt x="1275" y="249"/>
                  </a:lnTo>
                  <a:cubicBezTo>
                    <a:pt x="1324" y="103"/>
                    <a:pt x="1264" y="1"/>
                    <a:pt x="11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2" name="Google Shape;2432;p27"/>
            <p:cNvSpPr/>
            <p:nvPr/>
          </p:nvSpPr>
          <p:spPr>
            <a:xfrm>
              <a:off x="7830165" y="3239707"/>
              <a:ext cx="37229" cy="35281"/>
            </a:xfrm>
            <a:custGeom>
              <a:avLst/>
              <a:gdLst/>
              <a:ahLst/>
              <a:cxnLst/>
              <a:rect l="l" t="t" r="r" b="b"/>
              <a:pathLst>
                <a:path w="516" h="489" extrusionOk="0">
                  <a:moveTo>
                    <a:pt x="231" y="1"/>
                  </a:moveTo>
                  <a:cubicBezTo>
                    <a:pt x="170" y="1"/>
                    <a:pt x="109" y="28"/>
                    <a:pt x="55" y="82"/>
                  </a:cubicBezTo>
                  <a:cubicBezTo>
                    <a:pt x="0" y="164"/>
                    <a:pt x="0" y="299"/>
                    <a:pt x="55" y="408"/>
                  </a:cubicBezTo>
                  <a:cubicBezTo>
                    <a:pt x="109" y="462"/>
                    <a:pt x="170" y="489"/>
                    <a:pt x="231" y="489"/>
                  </a:cubicBezTo>
                  <a:cubicBezTo>
                    <a:pt x="292" y="489"/>
                    <a:pt x="353" y="462"/>
                    <a:pt x="407" y="408"/>
                  </a:cubicBezTo>
                  <a:cubicBezTo>
                    <a:pt x="516" y="299"/>
                    <a:pt x="516" y="164"/>
                    <a:pt x="407" y="82"/>
                  </a:cubicBezTo>
                  <a:cubicBezTo>
                    <a:pt x="353" y="28"/>
                    <a:pt x="292" y="1"/>
                    <a:pt x="2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3" name="Google Shape;2433;p27"/>
            <p:cNvSpPr/>
            <p:nvPr/>
          </p:nvSpPr>
          <p:spPr>
            <a:xfrm>
              <a:off x="7751882" y="3098797"/>
              <a:ext cx="160534" cy="31385"/>
            </a:xfrm>
            <a:custGeom>
              <a:avLst/>
              <a:gdLst/>
              <a:ahLst/>
              <a:cxnLst/>
              <a:rect l="l" t="t" r="r" b="b"/>
              <a:pathLst>
                <a:path w="2225" h="435" extrusionOk="0">
                  <a:moveTo>
                    <a:pt x="1953" y="1"/>
                  </a:moveTo>
                  <a:lnTo>
                    <a:pt x="0" y="136"/>
                  </a:lnTo>
                  <a:lnTo>
                    <a:pt x="0" y="299"/>
                  </a:lnTo>
                  <a:lnTo>
                    <a:pt x="2035" y="435"/>
                  </a:lnTo>
                  <a:cubicBezTo>
                    <a:pt x="2225" y="299"/>
                    <a:pt x="2225" y="164"/>
                    <a:pt x="2089" y="28"/>
                  </a:cubicBezTo>
                  <a:cubicBezTo>
                    <a:pt x="2062" y="1"/>
                    <a:pt x="2035" y="1"/>
                    <a:pt x="195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4" name="Google Shape;2434;p27"/>
            <p:cNvSpPr/>
            <p:nvPr/>
          </p:nvSpPr>
          <p:spPr>
            <a:xfrm>
              <a:off x="7716672" y="3091005"/>
              <a:ext cx="45094" cy="43146"/>
            </a:xfrm>
            <a:custGeom>
              <a:avLst/>
              <a:gdLst/>
              <a:ahLst/>
              <a:cxnLst/>
              <a:rect l="l" t="t" r="r" b="b"/>
              <a:pathLst>
                <a:path w="625" h="598" extrusionOk="0">
                  <a:moveTo>
                    <a:pt x="326" y="0"/>
                  </a:moveTo>
                  <a:cubicBezTo>
                    <a:pt x="136" y="0"/>
                    <a:pt x="0" y="136"/>
                    <a:pt x="0" y="299"/>
                  </a:cubicBezTo>
                  <a:cubicBezTo>
                    <a:pt x="0" y="461"/>
                    <a:pt x="136" y="597"/>
                    <a:pt x="326" y="597"/>
                  </a:cubicBezTo>
                  <a:cubicBezTo>
                    <a:pt x="488" y="597"/>
                    <a:pt x="624" y="461"/>
                    <a:pt x="624" y="299"/>
                  </a:cubicBezTo>
                  <a:cubicBezTo>
                    <a:pt x="624" y="136"/>
                    <a:pt x="488" y="0"/>
                    <a:pt x="3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5" name="Google Shape;2435;p27"/>
            <p:cNvSpPr/>
            <p:nvPr/>
          </p:nvSpPr>
          <p:spPr>
            <a:xfrm>
              <a:off x="7843874" y="2953990"/>
              <a:ext cx="91198" cy="93290"/>
            </a:xfrm>
            <a:custGeom>
              <a:avLst/>
              <a:gdLst/>
              <a:ahLst/>
              <a:cxnLst/>
              <a:rect l="l" t="t" r="r" b="b"/>
              <a:pathLst>
                <a:path w="1264" h="1293" extrusionOk="0">
                  <a:moveTo>
                    <a:pt x="82" y="1"/>
                  </a:moveTo>
                  <a:lnTo>
                    <a:pt x="0" y="55"/>
                  </a:lnTo>
                  <a:lnTo>
                    <a:pt x="1004" y="1276"/>
                  </a:lnTo>
                  <a:cubicBezTo>
                    <a:pt x="1038" y="1287"/>
                    <a:pt x="1069" y="1292"/>
                    <a:pt x="1098" y="1292"/>
                  </a:cubicBezTo>
                  <a:cubicBezTo>
                    <a:pt x="1205" y="1292"/>
                    <a:pt x="1264" y="1214"/>
                    <a:pt x="1221" y="1086"/>
                  </a:cubicBezTo>
                  <a:cubicBezTo>
                    <a:pt x="1221" y="1059"/>
                    <a:pt x="1221" y="1004"/>
                    <a:pt x="1194" y="977"/>
                  </a:cubicBezTo>
                  <a:lnTo>
                    <a:pt x="8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6" name="Google Shape;2436;p27"/>
            <p:cNvSpPr/>
            <p:nvPr/>
          </p:nvSpPr>
          <p:spPr>
            <a:xfrm>
              <a:off x="7820353" y="2935448"/>
              <a:ext cx="39250" cy="34271"/>
            </a:xfrm>
            <a:custGeom>
              <a:avLst/>
              <a:gdLst/>
              <a:ahLst/>
              <a:cxnLst/>
              <a:rect l="l" t="t" r="r" b="b"/>
              <a:pathLst>
                <a:path w="544" h="475" extrusionOk="0">
                  <a:moveTo>
                    <a:pt x="262" y="0"/>
                  </a:moveTo>
                  <a:cubicBezTo>
                    <a:pt x="204" y="0"/>
                    <a:pt x="150" y="14"/>
                    <a:pt x="109" y="41"/>
                  </a:cubicBezTo>
                  <a:cubicBezTo>
                    <a:pt x="1" y="149"/>
                    <a:pt x="1" y="285"/>
                    <a:pt x="109" y="393"/>
                  </a:cubicBezTo>
                  <a:cubicBezTo>
                    <a:pt x="150" y="448"/>
                    <a:pt x="204" y="475"/>
                    <a:pt x="262" y="475"/>
                  </a:cubicBezTo>
                  <a:cubicBezTo>
                    <a:pt x="319" y="475"/>
                    <a:pt x="380" y="448"/>
                    <a:pt x="435" y="393"/>
                  </a:cubicBezTo>
                  <a:cubicBezTo>
                    <a:pt x="543" y="285"/>
                    <a:pt x="543" y="149"/>
                    <a:pt x="435" y="41"/>
                  </a:cubicBezTo>
                  <a:cubicBezTo>
                    <a:pt x="380" y="14"/>
                    <a:pt x="319" y="0"/>
                    <a:pt x="2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7" name="Google Shape;2437;p27"/>
            <p:cNvSpPr/>
            <p:nvPr/>
          </p:nvSpPr>
          <p:spPr>
            <a:xfrm>
              <a:off x="7951522" y="3034006"/>
              <a:ext cx="45022" cy="45310"/>
            </a:xfrm>
            <a:custGeom>
              <a:avLst/>
              <a:gdLst/>
              <a:ahLst/>
              <a:cxnLst/>
              <a:rect l="l" t="t" r="r" b="b"/>
              <a:pathLst>
                <a:path w="624" h="628" extrusionOk="0">
                  <a:moveTo>
                    <a:pt x="361" y="1"/>
                  </a:moveTo>
                  <a:cubicBezTo>
                    <a:pt x="350" y="1"/>
                    <a:pt x="338" y="2"/>
                    <a:pt x="326" y="4"/>
                  </a:cubicBezTo>
                  <a:cubicBezTo>
                    <a:pt x="136" y="4"/>
                    <a:pt x="0" y="139"/>
                    <a:pt x="0" y="302"/>
                  </a:cubicBezTo>
                  <a:cubicBezTo>
                    <a:pt x="0" y="492"/>
                    <a:pt x="136" y="628"/>
                    <a:pt x="326" y="628"/>
                  </a:cubicBezTo>
                  <a:cubicBezTo>
                    <a:pt x="488" y="628"/>
                    <a:pt x="624" y="492"/>
                    <a:pt x="624" y="302"/>
                  </a:cubicBezTo>
                  <a:cubicBezTo>
                    <a:pt x="624" y="151"/>
                    <a:pt x="508" y="1"/>
                    <a:pt x="3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8" name="Google Shape;2438;p27"/>
            <p:cNvSpPr/>
            <p:nvPr/>
          </p:nvSpPr>
          <p:spPr>
            <a:xfrm>
              <a:off x="8016097" y="3120370"/>
              <a:ext cx="29365" cy="29437"/>
            </a:xfrm>
            <a:custGeom>
              <a:avLst/>
              <a:gdLst/>
              <a:ahLst/>
              <a:cxnLst/>
              <a:rect l="l" t="t" r="r" b="b"/>
              <a:pathLst>
                <a:path w="407" h="408" extrusionOk="0">
                  <a:moveTo>
                    <a:pt x="190" y="0"/>
                  </a:moveTo>
                  <a:cubicBezTo>
                    <a:pt x="109" y="0"/>
                    <a:pt x="0" y="82"/>
                    <a:pt x="0" y="190"/>
                  </a:cubicBezTo>
                  <a:cubicBezTo>
                    <a:pt x="0" y="299"/>
                    <a:pt x="109" y="407"/>
                    <a:pt x="190" y="407"/>
                  </a:cubicBezTo>
                  <a:cubicBezTo>
                    <a:pt x="299" y="407"/>
                    <a:pt x="407" y="299"/>
                    <a:pt x="407" y="190"/>
                  </a:cubicBezTo>
                  <a:cubicBezTo>
                    <a:pt x="407" y="54"/>
                    <a:pt x="326" y="0"/>
                    <a:pt x="1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9" name="Google Shape;2439;p27"/>
            <p:cNvSpPr/>
            <p:nvPr/>
          </p:nvSpPr>
          <p:spPr>
            <a:xfrm>
              <a:off x="7945606" y="3125854"/>
              <a:ext cx="13781" cy="16089"/>
            </a:xfrm>
            <a:custGeom>
              <a:avLst/>
              <a:gdLst/>
              <a:ahLst/>
              <a:cxnLst/>
              <a:rect l="l" t="t" r="r" b="b"/>
              <a:pathLst>
                <a:path w="191" h="223" extrusionOk="0">
                  <a:moveTo>
                    <a:pt x="112" y="0"/>
                  </a:moveTo>
                  <a:cubicBezTo>
                    <a:pt x="103" y="0"/>
                    <a:pt x="93" y="2"/>
                    <a:pt x="82" y="6"/>
                  </a:cubicBezTo>
                  <a:cubicBezTo>
                    <a:pt x="55" y="6"/>
                    <a:pt x="1" y="60"/>
                    <a:pt x="1" y="114"/>
                  </a:cubicBezTo>
                  <a:cubicBezTo>
                    <a:pt x="1" y="168"/>
                    <a:pt x="28" y="223"/>
                    <a:pt x="82" y="223"/>
                  </a:cubicBezTo>
                  <a:cubicBezTo>
                    <a:pt x="136" y="223"/>
                    <a:pt x="191" y="195"/>
                    <a:pt x="191" y="114"/>
                  </a:cubicBezTo>
                  <a:cubicBezTo>
                    <a:pt x="191" y="67"/>
                    <a:pt x="170" y="0"/>
                    <a:pt x="1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0" name="Google Shape;2440;p27"/>
            <p:cNvSpPr/>
            <p:nvPr/>
          </p:nvSpPr>
          <p:spPr>
            <a:xfrm>
              <a:off x="8037598" y="3055795"/>
              <a:ext cx="13781" cy="15729"/>
            </a:xfrm>
            <a:custGeom>
              <a:avLst/>
              <a:gdLst/>
              <a:ahLst/>
              <a:cxnLst/>
              <a:rect l="l" t="t" r="r" b="b"/>
              <a:pathLst>
                <a:path w="191" h="218" extrusionOk="0">
                  <a:moveTo>
                    <a:pt x="109" y="0"/>
                  </a:moveTo>
                  <a:cubicBezTo>
                    <a:pt x="55" y="0"/>
                    <a:pt x="1" y="54"/>
                    <a:pt x="1" y="109"/>
                  </a:cubicBezTo>
                  <a:cubicBezTo>
                    <a:pt x="1" y="136"/>
                    <a:pt x="28" y="217"/>
                    <a:pt x="109" y="217"/>
                  </a:cubicBezTo>
                  <a:cubicBezTo>
                    <a:pt x="136" y="217"/>
                    <a:pt x="190" y="190"/>
                    <a:pt x="190" y="109"/>
                  </a:cubicBezTo>
                  <a:cubicBezTo>
                    <a:pt x="190" y="54"/>
                    <a:pt x="163" y="0"/>
                    <a:pt x="1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5687843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F3EAA-708F-7749-BF73-2FF5D8B3C950}"/>
              </a:ext>
            </a:extLst>
          </p:cNvPr>
          <p:cNvSpPr>
            <a:spLocks noGrp="1"/>
          </p:cNvSpPr>
          <p:nvPr>
            <p:ph type="title"/>
          </p:nvPr>
        </p:nvSpPr>
        <p:spPr/>
        <p:txBody>
          <a:bodyPr/>
          <a:lstStyle/>
          <a:p>
            <a:r>
              <a:rPr lang="en-US"/>
              <a:t>Click to edit Master title style</a:t>
            </a:r>
            <a:endParaRPr lang="en-EG"/>
          </a:p>
        </p:txBody>
      </p:sp>
      <p:sp>
        <p:nvSpPr>
          <p:cNvPr id="3" name="Content Placeholder 2">
            <a:extLst>
              <a:ext uri="{FF2B5EF4-FFF2-40B4-BE49-F238E27FC236}">
                <a16:creationId xmlns:a16="http://schemas.microsoft.com/office/drawing/2014/main" id="{40468AE5-30AF-0B4C-8A31-99F37F6CF74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G"/>
          </a:p>
        </p:txBody>
      </p:sp>
      <p:sp>
        <p:nvSpPr>
          <p:cNvPr id="4" name="Date Placeholder 3">
            <a:extLst>
              <a:ext uri="{FF2B5EF4-FFF2-40B4-BE49-F238E27FC236}">
                <a16:creationId xmlns:a16="http://schemas.microsoft.com/office/drawing/2014/main" id="{CF0E401E-F059-E247-BAF9-CC63E530914F}"/>
              </a:ext>
            </a:extLst>
          </p:cNvPr>
          <p:cNvSpPr>
            <a:spLocks noGrp="1"/>
          </p:cNvSpPr>
          <p:nvPr>
            <p:ph type="dt" sz="half" idx="10"/>
          </p:nvPr>
        </p:nvSpPr>
        <p:spPr/>
        <p:txBody>
          <a:bodyPr/>
          <a:lstStyle/>
          <a:p>
            <a:fld id="{594DB714-F085-BB45-A7A6-7A5E39710D89}" type="datetimeFigureOut">
              <a:rPr lang="en-EG" smtClean="0"/>
              <a:t>11/26/24</a:t>
            </a:fld>
            <a:endParaRPr lang="en-EG"/>
          </a:p>
        </p:txBody>
      </p:sp>
      <p:sp>
        <p:nvSpPr>
          <p:cNvPr id="5" name="Footer Placeholder 4">
            <a:extLst>
              <a:ext uri="{FF2B5EF4-FFF2-40B4-BE49-F238E27FC236}">
                <a16:creationId xmlns:a16="http://schemas.microsoft.com/office/drawing/2014/main" id="{1E2B8548-F84A-AA4D-8D5A-F9EF83075087}"/>
              </a:ext>
            </a:extLst>
          </p:cNvPr>
          <p:cNvSpPr>
            <a:spLocks noGrp="1"/>
          </p:cNvSpPr>
          <p:nvPr>
            <p:ph type="ftr" sz="quarter" idx="11"/>
          </p:nvPr>
        </p:nvSpPr>
        <p:spPr/>
        <p:txBody>
          <a:bodyPr/>
          <a:lstStyle/>
          <a:p>
            <a:endParaRPr lang="en-EG"/>
          </a:p>
        </p:txBody>
      </p:sp>
      <p:sp>
        <p:nvSpPr>
          <p:cNvPr id="6" name="Slide Number Placeholder 5">
            <a:extLst>
              <a:ext uri="{FF2B5EF4-FFF2-40B4-BE49-F238E27FC236}">
                <a16:creationId xmlns:a16="http://schemas.microsoft.com/office/drawing/2014/main" id="{C99B13F3-B21B-3B4D-A79F-8B4776236CD2}"/>
              </a:ext>
            </a:extLst>
          </p:cNvPr>
          <p:cNvSpPr>
            <a:spLocks noGrp="1"/>
          </p:cNvSpPr>
          <p:nvPr>
            <p:ph type="sldNum" sz="quarter" idx="12"/>
          </p:nvPr>
        </p:nvSpPr>
        <p:spPr/>
        <p:txBody>
          <a:bodyPr/>
          <a:lstStyle/>
          <a:p>
            <a:fld id="{1BCBC058-871D-2A40-8B27-BD1FD6874CB3}" type="slidenum">
              <a:rPr lang="en-EG" smtClean="0"/>
              <a:t>‹#›</a:t>
            </a:fld>
            <a:endParaRPr lang="en-EG"/>
          </a:p>
        </p:txBody>
      </p:sp>
    </p:spTree>
    <p:extLst>
      <p:ext uri="{BB962C8B-B14F-4D97-AF65-F5344CB8AC3E}">
        <p14:creationId xmlns:p14="http://schemas.microsoft.com/office/powerpoint/2010/main" val="2505743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lank slide" type="blank" preserve="1">
  <p:cSld name="Blank slide">
    <p:spTree>
      <p:nvGrpSpPr>
        <p:cNvPr id="1" name="Shape 2444"/>
        <p:cNvGrpSpPr/>
        <p:nvPr/>
      </p:nvGrpSpPr>
      <p:grpSpPr>
        <a:xfrm>
          <a:off x="0" y="0"/>
          <a:ext cx="0" cy="0"/>
          <a:chOff x="0" y="0"/>
          <a:chExt cx="0" cy="0"/>
        </a:xfrm>
      </p:grpSpPr>
    </p:spTree>
    <p:extLst>
      <p:ext uri="{BB962C8B-B14F-4D97-AF65-F5344CB8AC3E}">
        <p14:creationId xmlns:p14="http://schemas.microsoft.com/office/powerpoint/2010/main" val="1123707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p:nvPr/>
        </p:nvSpPr>
        <p:spPr>
          <a:xfrm rot="10800000" flipH="1">
            <a:off x="-1882109" y="-1543200"/>
            <a:ext cx="5915709" cy="4952456"/>
          </a:xfrm>
          <a:custGeom>
            <a:avLst/>
            <a:gdLst/>
            <a:ahLst/>
            <a:cxnLst/>
            <a:rect l="l" t="t" r="r" b="b"/>
            <a:pathLst>
              <a:path w="61178" h="52038" extrusionOk="0">
                <a:moveTo>
                  <a:pt x="4170" y="12043"/>
                </a:moveTo>
                <a:cubicBezTo>
                  <a:pt x="7339" y="7239"/>
                  <a:pt x="14177" y="1"/>
                  <a:pt x="24184" y="5571"/>
                </a:cubicBezTo>
                <a:cubicBezTo>
                  <a:pt x="34191" y="11142"/>
                  <a:pt x="29988" y="17146"/>
                  <a:pt x="34024" y="21249"/>
                </a:cubicBezTo>
                <a:cubicBezTo>
                  <a:pt x="38061" y="25319"/>
                  <a:pt x="43198" y="25586"/>
                  <a:pt x="51103" y="27253"/>
                </a:cubicBezTo>
                <a:cubicBezTo>
                  <a:pt x="58976" y="28921"/>
                  <a:pt x="61177" y="36093"/>
                  <a:pt x="54472" y="41664"/>
                </a:cubicBezTo>
                <a:cubicBezTo>
                  <a:pt x="47801" y="47268"/>
                  <a:pt x="33758" y="52038"/>
                  <a:pt x="26819" y="46467"/>
                </a:cubicBezTo>
                <a:cubicBezTo>
                  <a:pt x="19848" y="40930"/>
                  <a:pt x="11108" y="34826"/>
                  <a:pt x="5537" y="31590"/>
                </a:cubicBezTo>
                <a:cubicBezTo>
                  <a:pt x="0" y="28388"/>
                  <a:pt x="967" y="16879"/>
                  <a:pt x="4170" y="12043"/>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0" name="Google Shape;10;p2"/>
          <p:cNvSpPr/>
          <p:nvPr/>
        </p:nvSpPr>
        <p:spPr>
          <a:xfrm>
            <a:off x="1417100" y="4494000"/>
            <a:ext cx="1034144" cy="1350605"/>
          </a:xfrm>
          <a:custGeom>
            <a:avLst/>
            <a:gdLst/>
            <a:ahLst/>
            <a:cxnLst/>
            <a:rect l="l" t="t" r="r" b="b"/>
            <a:pathLst>
              <a:path w="17277" h="22564" extrusionOk="0">
                <a:moveTo>
                  <a:pt x="9074" y="0"/>
                </a:moveTo>
                <a:cubicBezTo>
                  <a:pt x="8555" y="0"/>
                  <a:pt x="8010" y="60"/>
                  <a:pt x="7441" y="188"/>
                </a:cubicBezTo>
                <a:cubicBezTo>
                  <a:pt x="2543" y="1285"/>
                  <a:pt x="1" y="6692"/>
                  <a:pt x="54" y="12607"/>
                </a:cubicBezTo>
                <a:cubicBezTo>
                  <a:pt x="134" y="18683"/>
                  <a:pt x="3989" y="22189"/>
                  <a:pt x="8592" y="22564"/>
                </a:cubicBezTo>
                <a:cubicBezTo>
                  <a:pt x="14641" y="22082"/>
                  <a:pt x="16354" y="18388"/>
                  <a:pt x="16836" y="12312"/>
                </a:cubicBezTo>
                <a:cubicBezTo>
                  <a:pt x="17276" y="6737"/>
                  <a:pt x="14567" y="0"/>
                  <a:pt x="9074"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1" name="Google Shape;11;p2"/>
          <p:cNvSpPr/>
          <p:nvPr/>
        </p:nvSpPr>
        <p:spPr>
          <a:xfrm>
            <a:off x="10140567" y="456233"/>
            <a:ext cx="2736800" cy="2736800"/>
          </a:xfrm>
          <a:prstGeom prst="ellipse">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grpSp>
        <p:nvGrpSpPr>
          <p:cNvPr id="12" name="Google Shape;12;p2"/>
          <p:cNvGrpSpPr/>
          <p:nvPr/>
        </p:nvGrpSpPr>
        <p:grpSpPr>
          <a:xfrm>
            <a:off x="8550104" y="-853426"/>
            <a:ext cx="2616643" cy="2604379"/>
            <a:chOff x="386328" y="2672681"/>
            <a:chExt cx="1962482" cy="1953284"/>
          </a:xfrm>
        </p:grpSpPr>
        <p:sp>
          <p:nvSpPr>
            <p:cNvPr id="13" name="Google Shape;13;p2"/>
            <p:cNvSpPr/>
            <p:nvPr/>
          </p:nvSpPr>
          <p:spPr>
            <a:xfrm>
              <a:off x="602590" y="3031586"/>
              <a:ext cx="2321" cy="2364"/>
            </a:xfrm>
            <a:custGeom>
              <a:avLst/>
              <a:gdLst/>
              <a:ahLst/>
              <a:cxnLst/>
              <a:rect l="l" t="t" r="r" b="b"/>
              <a:pathLst>
                <a:path w="54" h="55" extrusionOk="0">
                  <a:moveTo>
                    <a:pt x="54" y="1"/>
                  </a:moveTo>
                  <a:cubicBezTo>
                    <a:pt x="27" y="27"/>
                    <a:pt x="27" y="27"/>
                    <a:pt x="0" y="54"/>
                  </a:cubicBezTo>
                  <a:lnTo>
                    <a:pt x="54" y="27"/>
                  </a:lnTo>
                  <a:lnTo>
                    <a:pt x="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 name="Google Shape;14;p2"/>
            <p:cNvSpPr/>
            <p:nvPr/>
          </p:nvSpPr>
          <p:spPr>
            <a:xfrm>
              <a:off x="386328" y="2672681"/>
              <a:ext cx="1962482" cy="1953284"/>
            </a:xfrm>
            <a:custGeom>
              <a:avLst/>
              <a:gdLst/>
              <a:ahLst/>
              <a:cxnLst/>
              <a:rect l="l" t="t" r="r" b="b"/>
              <a:pathLst>
                <a:path w="45663" h="45449" extrusionOk="0">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 name="Google Shape;15;p2"/>
            <p:cNvSpPr/>
            <p:nvPr/>
          </p:nvSpPr>
          <p:spPr>
            <a:xfrm>
              <a:off x="795817" y="2846396"/>
              <a:ext cx="10401" cy="8080"/>
            </a:xfrm>
            <a:custGeom>
              <a:avLst/>
              <a:gdLst/>
              <a:ahLst/>
              <a:cxnLst/>
              <a:rect l="l" t="t" r="r" b="b"/>
              <a:pathLst>
                <a:path w="242" h="188" extrusionOk="0">
                  <a:moveTo>
                    <a:pt x="161" y="0"/>
                  </a:moveTo>
                  <a:cubicBezTo>
                    <a:pt x="108" y="27"/>
                    <a:pt x="54" y="81"/>
                    <a:pt x="1" y="107"/>
                  </a:cubicBezTo>
                  <a:lnTo>
                    <a:pt x="161" y="188"/>
                  </a:lnTo>
                  <a:lnTo>
                    <a:pt x="242" y="54"/>
                  </a:lnTo>
                  <a:lnTo>
                    <a:pt x="1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 name="Google Shape;16;p2"/>
            <p:cNvSpPr/>
            <p:nvPr/>
          </p:nvSpPr>
          <p:spPr>
            <a:xfrm>
              <a:off x="906269" y="2679600"/>
              <a:ext cx="308321" cy="260014"/>
            </a:xfrm>
            <a:custGeom>
              <a:avLst/>
              <a:gdLst/>
              <a:ahLst/>
              <a:cxnLst/>
              <a:rect l="l" t="t" r="r" b="b"/>
              <a:pathLst>
                <a:path w="7174" h="6050" extrusionOk="0">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 name="Google Shape;17;p2"/>
            <p:cNvSpPr/>
            <p:nvPr/>
          </p:nvSpPr>
          <p:spPr>
            <a:xfrm>
              <a:off x="1314642" y="2672681"/>
              <a:ext cx="309481" cy="266933"/>
            </a:xfrm>
            <a:custGeom>
              <a:avLst/>
              <a:gdLst/>
              <a:ahLst/>
              <a:cxnLst/>
              <a:rect l="l" t="t" r="r" b="b"/>
              <a:pathLst>
                <a:path w="7201" h="6211" extrusionOk="0">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8" name="Google Shape;18;p2"/>
            <p:cNvSpPr/>
            <p:nvPr/>
          </p:nvSpPr>
          <p:spPr>
            <a:xfrm>
              <a:off x="1724131" y="2785411"/>
              <a:ext cx="117372" cy="69065"/>
            </a:xfrm>
            <a:custGeom>
              <a:avLst/>
              <a:gdLst/>
              <a:ahLst/>
              <a:cxnLst/>
              <a:rect l="l" t="t" r="r" b="b"/>
              <a:pathLst>
                <a:path w="2731" h="1607" extrusionOk="0">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9" name="Google Shape;19;p2"/>
            <p:cNvSpPr/>
            <p:nvPr/>
          </p:nvSpPr>
          <p:spPr>
            <a:xfrm>
              <a:off x="1874810" y="2808447"/>
              <a:ext cx="6962" cy="131167"/>
            </a:xfrm>
            <a:custGeom>
              <a:avLst/>
              <a:gdLst/>
              <a:ahLst/>
              <a:cxnLst/>
              <a:rect l="l" t="t" r="r" b="b"/>
              <a:pathLst>
                <a:path w="162" h="3052" extrusionOk="0">
                  <a:moveTo>
                    <a:pt x="1" y="0"/>
                  </a:moveTo>
                  <a:lnTo>
                    <a:pt x="1" y="3051"/>
                  </a:lnTo>
                  <a:lnTo>
                    <a:pt x="162" y="3051"/>
                  </a:lnTo>
                  <a:lnTo>
                    <a:pt x="162" y="107"/>
                  </a:lnTo>
                  <a:cubicBezTo>
                    <a:pt x="108" y="54"/>
                    <a:pt x="54" y="27"/>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0" name="Google Shape;20;p2"/>
            <p:cNvSpPr/>
            <p:nvPr/>
          </p:nvSpPr>
          <p:spPr>
            <a:xfrm>
              <a:off x="451868" y="3289279"/>
              <a:ext cx="2364" cy="4642"/>
            </a:xfrm>
            <a:custGeom>
              <a:avLst/>
              <a:gdLst/>
              <a:ahLst/>
              <a:cxnLst/>
              <a:rect l="l" t="t" r="r" b="b"/>
              <a:pathLst>
                <a:path w="55" h="108" extrusionOk="0">
                  <a:moveTo>
                    <a:pt x="54" y="0"/>
                  </a:moveTo>
                  <a:cubicBezTo>
                    <a:pt x="28" y="27"/>
                    <a:pt x="28" y="54"/>
                    <a:pt x="1" y="107"/>
                  </a:cubicBezTo>
                  <a:lnTo>
                    <a:pt x="54" y="107"/>
                  </a:lnTo>
                  <a:lnTo>
                    <a:pt x="5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 name="Google Shape;21;p2"/>
            <p:cNvSpPr/>
            <p:nvPr/>
          </p:nvSpPr>
          <p:spPr>
            <a:xfrm>
              <a:off x="516292" y="3153513"/>
              <a:ext cx="88620" cy="55269"/>
            </a:xfrm>
            <a:custGeom>
              <a:avLst/>
              <a:gdLst/>
              <a:ahLst/>
              <a:cxnLst/>
              <a:rect l="l" t="t" r="r" b="b"/>
              <a:pathLst>
                <a:path w="2062" h="1286" extrusionOk="0">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 name="Google Shape;22;p2"/>
            <p:cNvSpPr/>
            <p:nvPr/>
          </p:nvSpPr>
          <p:spPr>
            <a:xfrm>
              <a:off x="704963" y="2940732"/>
              <a:ext cx="308321" cy="353189"/>
            </a:xfrm>
            <a:custGeom>
              <a:avLst/>
              <a:gdLst/>
              <a:ahLst/>
              <a:cxnLst/>
              <a:rect l="l" t="t" r="r" b="b"/>
              <a:pathLst>
                <a:path w="7174" h="8218" extrusionOk="0">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 name="Google Shape;23;p2"/>
            <p:cNvSpPr/>
            <p:nvPr/>
          </p:nvSpPr>
          <p:spPr>
            <a:xfrm>
              <a:off x="1113335" y="2940732"/>
              <a:ext cx="309481" cy="352029"/>
            </a:xfrm>
            <a:custGeom>
              <a:avLst/>
              <a:gdLst/>
              <a:ahLst/>
              <a:cxnLst/>
              <a:rect l="l" t="t" r="r" b="b"/>
              <a:pathLst>
                <a:path w="7201" h="8191" extrusionOk="0">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 name="Google Shape;24;p2"/>
            <p:cNvSpPr/>
            <p:nvPr/>
          </p:nvSpPr>
          <p:spPr>
            <a:xfrm>
              <a:off x="1522825" y="2940732"/>
              <a:ext cx="308321" cy="352029"/>
            </a:xfrm>
            <a:custGeom>
              <a:avLst/>
              <a:gdLst/>
              <a:ahLst/>
              <a:cxnLst/>
              <a:rect l="l" t="t" r="r" b="b"/>
              <a:pathLst>
                <a:path w="7174" h="8191" extrusionOk="0">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 name="Google Shape;25;p2"/>
            <p:cNvSpPr/>
            <p:nvPr/>
          </p:nvSpPr>
          <p:spPr>
            <a:xfrm>
              <a:off x="1931197" y="2975243"/>
              <a:ext cx="308321" cy="317518"/>
            </a:xfrm>
            <a:custGeom>
              <a:avLst/>
              <a:gdLst/>
              <a:ahLst/>
              <a:cxnLst/>
              <a:rect l="l" t="t" r="r" b="b"/>
              <a:pathLst>
                <a:path w="7174" h="7388" extrusionOk="0">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 name="Google Shape;26;p2"/>
            <p:cNvSpPr/>
            <p:nvPr/>
          </p:nvSpPr>
          <p:spPr>
            <a:xfrm>
              <a:off x="389766" y="3559565"/>
              <a:ext cx="8080" cy="10401"/>
            </a:xfrm>
            <a:custGeom>
              <a:avLst/>
              <a:gdLst/>
              <a:ahLst/>
              <a:cxnLst/>
              <a:rect l="l" t="t" r="r" b="b"/>
              <a:pathLst>
                <a:path w="188" h="242" extrusionOk="0">
                  <a:moveTo>
                    <a:pt x="1" y="1"/>
                  </a:moveTo>
                  <a:cubicBezTo>
                    <a:pt x="1" y="54"/>
                    <a:pt x="1" y="135"/>
                    <a:pt x="1" y="188"/>
                  </a:cubicBezTo>
                  <a:lnTo>
                    <a:pt x="108" y="242"/>
                  </a:lnTo>
                  <a:lnTo>
                    <a:pt x="188" y="108"/>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 name="Google Shape;27;p2"/>
            <p:cNvSpPr/>
            <p:nvPr/>
          </p:nvSpPr>
          <p:spPr>
            <a:xfrm>
              <a:off x="497897" y="3303075"/>
              <a:ext cx="308321" cy="352029"/>
            </a:xfrm>
            <a:custGeom>
              <a:avLst/>
              <a:gdLst/>
              <a:ahLst/>
              <a:cxnLst/>
              <a:rect l="l" t="t" r="r" b="b"/>
              <a:pathLst>
                <a:path w="7174" h="8191" extrusionOk="0">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 name="Google Shape;28;p2"/>
            <p:cNvSpPr/>
            <p:nvPr/>
          </p:nvSpPr>
          <p:spPr>
            <a:xfrm>
              <a:off x="906269" y="3303075"/>
              <a:ext cx="308321" cy="352029"/>
            </a:xfrm>
            <a:custGeom>
              <a:avLst/>
              <a:gdLst/>
              <a:ahLst/>
              <a:cxnLst/>
              <a:rect l="l" t="t" r="r" b="b"/>
              <a:pathLst>
                <a:path w="7174" h="8191" extrusionOk="0">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 name="Google Shape;29;p2"/>
            <p:cNvSpPr/>
            <p:nvPr/>
          </p:nvSpPr>
          <p:spPr>
            <a:xfrm>
              <a:off x="1314642" y="3303075"/>
              <a:ext cx="309481" cy="352029"/>
            </a:xfrm>
            <a:custGeom>
              <a:avLst/>
              <a:gdLst/>
              <a:ahLst/>
              <a:cxnLst/>
              <a:rect l="l" t="t" r="r" b="b"/>
              <a:pathLst>
                <a:path w="7201" h="8191" extrusionOk="0">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 name="Google Shape;30;p2"/>
            <p:cNvSpPr/>
            <p:nvPr/>
          </p:nvSpPr>
          <p:spPr>
            <a:xfrm>
              <a:off x="1724131" y="3301915"/>
              <a:ext cx="308321" cy="353189"/>
            </a:xfrm>
            <a:custGeom>
              <a:avLst/>
              <a:gdLst/>
              <a:ahLst/>
              <a:cxnLst/>
              <a:rect l="l" t="t" r="r" b="b"/>
              <a:pathLst>
                <a:path w="7174" h="8218" extrusionOk="0">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 name="Google Shape;31;p2"/>
            <p:cNvSpPr/>
            <p:nvPr/>
          </p:nvSpPr>
          <p:spPr>
            <a:xfrm>
              <a:off x="2132503" y="3301915"/>
              <a:ext cx="207109" cy="353189"/>
            </a:xfrm>
            <a:custGeom>
              <a:avLst/>
              <a:gdLst/>
              <a:ahLst/>
              <a:cxnLst/>
              <a:rect l="l" t="t" r="r" b="b"/>
              <a:pathLst>
                <a:path w="4819" h="8218" extrusionOk="0">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 name="Google Shape;32;p2"/>
            <p:cNvSpPr/>
            <p:nvPr/>
          </p:nvSpPr>
          <p:spPr>
            <a:xfrm>
              <a:off x="395525" y="3644703"/>
              <a:ext cx="209386" cy="352029"/>
            </a:xfrm>
            <a:custGeom>
              <a:avLst/>
              <a:gdLst/>
              <a:ahLst/>
              <a:cxnLst/>
              <a:rect l="l" t="t" r="r" b="b"/>
              <a:pathLst>
                <a:path w="4872" h="8191" extrusionOk="0">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 name="Google Shape;33;p2"/>
            <p:cNvSpPr/>
            <p:nvPr/>
          </p:nvSpPr>
          <p:spPr>
            <a:xfrm>
              <a:off x="704963" y="3644703"/>
              <a:ext cx="308321" cy="352029"/>
            </a:xfrm>
            <a:custGeom>
              <a:avLst/>
              <a:gdLst/>
              <a:ahLst/>
              <a:cxnLst/>
              <a:rect l="l" t="t" r="r" b="b"/>
              <a:pathLst>
                <a:path w="7174" h="8191" extrusionOk="0">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4" name="Google Shape;34;p2"/>
            <p:cNvSpPr/>
            <p:nvPr/>
          </p:nvSpPr>
          <p:spPr>
            <a:xfrm>
              <a:off x="1113335" y="3644703"/>
              <a:ext cx="309481" cy="352029"/>
            </a:xfrm>
            <a:custGeom>
              <a:avLst/>
              <a:gdLst/>
              <a:ahLst/>
              <a:cxnLst/>
              <a:rect l="l" t="t" r="r" b="b"/>
              <a:pathLst>
                <a:path w="7201" h="8191" extrusionOk="0">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 name="Google Shape;35;p2"/>
            <p:cNvSpPr/>
            <p:nvPr/>
          </p:nvSpPr>
          <p:spPr>
            <a:xfrm>
              <a:off x="1522825" y="3644703"/>
              <a:ext cx="308321" cy="352029"/>
            </a:xfrm>
            <a:custGeom>
              <a:avLst/>
              <a:gdLst/>
              <a:ahLst/>
              <a:cxnLst/>
              <a:rect l="l" t="t" r="r" b="b"/>
              <a:pathLst>
                <a:path w="7174" h="8191" extrusionOk="0">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6" name="Google Shape;36;p2"/>
            <p:cNvSpPr/>
            <p:nvPr/>
          </p:nvSpPr>
          <p:spPr>
            <a:xfrm>
              <a:off x="1931197" y="3644703"/>
              <a:ext cx="308321" cy="352029"/>
            </a:xfrm>
            <a:custGeom>
              <a:avLst/>
              <a:gdLst/>
              <a:ahLst/>
              <a:cxnLst/>
              <a:rect l="l" t="t" r="r" b="b"/>
              <a:pathLst>
                <a:path w="7174" h="8191" extrusionOk="0">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7" name="Google Shape;37;p2"/>
            <p:cNvSpPr/>
            <p:nvPr/>
          </p:nvSpPr>
          <p:spPr>
            <a:xfrm>
              <a:off x="2339569" y="3728681"/>
              <a:ext cx="6919" cy="10401"/>
            </a:xfrm>
            <a:custGeom>
              <a:avLst/>
              <a:gdLst/>
              <a:ahLst/>
              <a:cxnLst/>
              <a:rect l="l" t="t" r="r" b="b"/>
              <a:pathLst>
                <a:path w="161" h="242" extrusionOk="0">
                  <a:moveTo>
                    <a:pt x="81" y="1"/>
                  </a:moveTo>
                  <a:lnTo>
                    <a:pt x="0" y="161"/>
                  </a:lnTo>
                  <a:lnTo>
                    <a:pt x="134" y="241"/>
                  </a:lnTo>
                  <a:cubicBezTo>
                    <a:pt x="134" y="161"/>
                    <a:pt x="134" y="108"/>
                    <a:pt x="161" y="27"/>
                  </a:cubicBez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8" name="Google Shape;38;p2"/>
            <p:cNvSpPr/>
            <p:nvPr/>
          </p:nvSpPr>
          <p:spPr>
            <a:xfrm>
              <a:off x="497897" y="4010528"/>
              <a:ext cx="308321" cy="314080"/>
            </a:xfrm>
            <a:custGeom>
              <a:avLst/>
              <a:gdLst/>
              <a:ahLst/>
              <a:cxnLst/>
              <a:rect l="l" t="t" r="r" b="b"/>
              <a:pathLst>
                <a:path w="7174" h="7308" extrusionOk="0">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 name="Google Shape;39;p2"/>
            <p:cNvSpPr/>
            <p:nvPr/>
          </p:nvSpPr>
          <p:spPr>
            <a:xfrm>
              <a:off x="906269" y="4010528"/>
              <a:ext cx="308321" cy="352029"/>
            </a:xfrm>
            <a:custGeom>
              <a:avLst/>
              <a:gdLst/>
              <a:ahLst/>
              <a:cxnLst/>
              <a:rect l="l" t="t" r="r" b="b"/>
              <a:pathLst>
                <a:path w="7174" h="8191" extrusionOk="0">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0" name="Google Shape;40;p2"/>
            <p:cNvSpPr/>
            <p:nvPr/>
          </p:nvSpPr>
          <p:spPr>
            <a:xfrm>
              <a:off x="1314642" y="4010528"/>
              <a:ext cx="309481" cy="352029"/>
            </a:xfrm>
            <a:custGeom>
              <a:avLst/>
              <a:gdLst/>
              <a:ahLst/>
              <a:cxnLst/>
              <a:rect l="l" t="t" r="r" b="b"/>
              <a:pathLst>
                <a:path w="7201" h="8191" extrusionOk="0">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1" name="Google Shape;41;p2"/>
            <p:cNvSpPr/>
            <p:nvPr/>
          </p:nvSpPr>
          <p:spPr>
            <a:xfrm>
              <a:off x="1724131" y="4010528"/>
              <a:ext cx="308321" cy="352029"/>
            </a:xfrm>
            <a:custGeom>
              <a:avLst/>
              <a:gdLst/>
              <a:ahLst/>
              <a:cxnLst/>
              <a:rect l="l" t="t" r="r" b="b"/>
              <a:pathLst>
                <a:path w="7174" h="8191" extrusionOk="0">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2" name="Google Shape;42;p2"/>
            <p:cNvSpPr/>
            <p:nvPr/>
          </p:nvSpPr>
          <p:spPr>
            <a:xfrm>
              <a:off x="2132503" y="4095623"/>
              <a:ext cx="84021" cy="52948"/>
            </a:xfrm>
            <a:custGeom>
              <a:avLst/>
              <a:gdLst/>
              <a:ahLst/>
              <a:cxnLst/>
              <a:rect l="l" t="t" r="r" b="b"/>
              <a:pathLst>
                <a:path w="1955" h="1232" extrusionOk="0">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3" name="Google Shape;43;p2"/>
            <p:cNvSpPr/>
            <p:nvPr/>
          </p:nvSpPr>
          <p:spPr>
            <a:xfrm>
              <a:off x="890153" y="4437294"/>
              <a:ext cx="123131" cy="73663"/>
            </a:xfrm>
            <a:custGeom>
              <a:avLst/>
              <a:gdLst/>
              <a:ahLst/>
              <a:cxnLst/>
              <a:rect l="l" t="t" r="r" b="b"/>
              <a:pathLst>
                <a:path w="2865" h="1714" extrusionOk="0">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4" name="Google Shape;44;p2"/>
            <p:cNvSpPr/>
            <p:nvPr/>
          </p:nvSpPr>
          <p:spPr>
            <a:xfrm>
              <a:off x="855642" y="4352156"/>
              <a:ext cx="6962" cy="139247"/>
            </a:xfrm>
            <a:custGeom>
              <a:avLst/>
              <a:gdLst/>
              <a:ahLst/>
              <a:cxnLst/>
              <a:rect l="l" t="t" r="r" b="b"/>
              <a:pathLst>
                <a:path w="162" h="3240" extrusionOk="0">
                  <a:moveTo>
                    <a:pt x="1" y="0"/>
                  </a:moveTo>
                  <a:lnTo>
                    <a:pt x="1" y="3132"/>
                  </a:lnTo>
                  <a:cubicBezTo>
                    <a:pt x="54" y="3159"/>
                    <a:pt x="108" y="3212"/>
                    <a:pt x="161" y="3239"/>
                  </a:cubicBezTo>
                  <a:lnTo>
                    <a:pt x="1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5" name="Google Shape;45;p2"/>
            <p:cNvSpPr/>
            <p:nvPr/>
          </p:nvSpPr>
          <p:spPr>
            <a:xfrm>
              <a:off x="1113335" y="4352156"/>
              <a:ext cx="309481" cy="273810"/>
            </a:xfrm>
            <a:custGeom>
              <a:avLst/>
              <a:gdLst/>
              <a:ahLst/>
              <a:cxnLst/>
              <a:rect l="l" t="t" r="r" b="b"/>
              <a:pathLst>
                <a:path w="7201" h="6371" extrusionOk="0">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6" name="Google Shape;46;p2"/>
            <p:cNvSpPr/>
            <p:nvPr/>
          </p:nvSpPr>
          <p:spPr>
            <a:xfrm>
              <a:off x="1522825" y="4352156"/>
              <a:ext cx="308321" cy="265773"/>
            </a:xfrm>
            <a:custGeom>
              <a:avLst/>
              <a:gdLst/>
              <a:ahLst/>
              <a:cxnLst/>
              <a:rect l="l" t="t" r="r" b="b"/>
              <a:pathLst>
                <a:path w="7174" h="6184" extrusionOk="0">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7" name="Google Shape;47;p2"/>
            <p:cNvSpPr/>
            <p:nvPr/>
          </p:nvSpPr>
          <p:spPr>
            <a:xfrm>
              <a:off x="1931197" y="4437294"/>
              <a:ext cx="13839" cy="10401"/>
            </a:xfrm>
            <a:custGeom>
              <a:avLst/>
              <a:gdLst/>
              <a:ahLst/>
              <a:cxnLst/>
              <a:rect l="l" t="t" r="r" b="b"/>
              <a:pathLst>
                <a:path w="322" h="242" extrusionOk="0">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48" name="Google Shape;48;p2"/>
          <p:cNvSpPr/>
          <p:nvPr/>
        </p:nvSpPr>
        <p:spPr>
          <a:xfrm>
            <a:off x="-166" y="6132567"/>
            <a:ext cx="12192428" cy="794067"/>
          </a:xfrm>
          <a:custGeom>
            <a:avLst/>
            <a:gdLst/>
            <a:ahLst/>
            <a:cxnLst/>
            <a:rect l="l" t="t" r="r" b="b"/>
            <a:pathLst>
              <a:path w="287196" h="23822" extrusionOk="0">
                <a:moveTo>
                  <a:pt x="1" y="0"/>
                </a:moveTo>
                <a:lnTo>
                  <a:pt x="1" y="23822"/>
                </a:lnTo>
                <a:lnTo>
                  <a:pt x="287196" y="23822"/>
                </a:lnTo>
                <a:lnTo>
                  <a:pt x="287196"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9" name="Google Shape;49;p2"/>
          <p:cNvSpPr txBox="1">
            <a:spLocks noGrp="1"/>
          </p:cNvSpPr>
          <p:nvPr>
            <p:ph type="ctrTitle"/>
          </p:nvPr>
        </p:nvSpPr>
        <p:spPr>
          <a:xfrm>
            <a:off x="1710792" y="1721000"/>
            <a:ext cx="8770400" cy="27368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7333" b="1">
                <a:solidFill>
                  <a:srgbClr val="806860"/>
                </a:solidFill>
              </a:defRPr>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r>
              <a:rPr lang="en-US"/>
              <a:t>Click to edit Master title style</a:t>
            </a:r>
            <a:endParaRPr/>
          </a:p>
        </p:txBody>
      </p:sp>
      <p:sp>
        <p:nvSpPr>
          <p:cNvPr id="50" name="Google Shape;50;p2"/>
          <p:cNvSpPr txBox="1">
            <a:spLocks noGrp="1"/>
          </p:cNvSpPr>
          <p:nvPr>
            <p:ph type="subTitle" idx="1"/>
          </p:nvPr>
        </p:nvSpPr>
        <p:spPr>
          <a:xfrm>
            <a:off x="1710800" y="4526167"/>
            <a:ext cx="8770400" cy="610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000">
                <a:latin typeface="Manjari"/>
                <a:ea typeface="Manjari"/>
                <a:cs typeface="Manjari"/>
                <a:sym typeface="Manjari"/>
              </a:defRPr>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r>
              <a:rPr lang="en-US"/>
              <a:t>Click to edit Master subtitle style</a:t>
            </a:r>
            <a:endParaRPr/>
          </a:p>
        </p:txBody>
      </p:sp>
    </p:spTree>
    <p:extLst>
      <p:ext uri="{BB962C8B-B14F-4D97-AF65-F5344CB8AC3E}">
        <p14:creationId xmlns:p14="http://schemas.microsoft.com/office/powerpoint/2010/main" val="13260504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51"/>
        <p:cNvGrpSpPr/>
        <p:nvPr/>
      </p:nvGrpSpPr>
      <p:grpSpPr>
        <a:xfrm>
          <a:off x="0" y="0"/>
          <a:ext cx="0" cy="0"/>
          <a:chOff x="0" y="0"/>
          <a:chExt cx="0" cy="0"/>
        </a:xfrm>
      </p:grpSpPr>
      <p:sp>
        <p:nvSpPr>
          <p:cNvPr id="52" name="Google Shape;52;p3"/>
          <p:cNvSpPr/>
          <p:nvPr/>
        </p:nvSpPr>
        <p:spPr>
          <a:xfrm>
            <a:off x="8947111" y="1771992"/>
            <a:ext cx="3167200" cy="3167200"/>
          </a:xfrm>
          <a:prstGeom prst="ellipse">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grpSp>
        <p:nvGrpSpPr>
          <p:cNvPr id="53" name="Google Shape;53;p3"/>
          <p:cNvGrpSpPr/>
          <p:nvPr/>
        </p:nvGrpSpPr>
        <p:grpSpPr>
          <a:xfrm>
            <a:off x="8470192" y="810375"/>
            <a:ext cx="3027913" cy="3013779"/>
            <a:chOff x="6762468" y="1386456"/>
            <a:chExt cx="2270935" cy="2260334"/>
          </a:xfrm>
        </p:grpSpPr>
        <p:sp>
          <p:nvSpPr>
            <p:cNvPr id="54" name="Google Shape;54;p3"/>
            <p:cNvSpPr/>
            <p:nvPr/>
          </p:nvSpPr>
          <p:spPr>
            <a:xfrm>
              <a:off x="6762468" y="1386456"/>
              <a:ext cx="2270935" cy="2260292"/>
            </a:xfrm>
            <a:custGeom>
              <a:avLst/>
              <a:gdLst/>
              <a:ahLst/>
              <a:cxnLst/>
              <a:rect l="l" t="t" r="r" b="b"/>
              <a:pathLst>
                <a:path w="45663" h="45449" extrusionOk="0">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5" name="Google Shape;55;p3"/>
            <p:cNvSpPr/>
            <p:nvPr/>
          </p:nvSpPr>
          <p:spPr>
            <a:xfrm>
              <a:off x="7236329" y="1587480"/>
              <a:ext cx="12035" cy="9350"/>
            </a:xfrm>
            <a:custGeom>
              <a:avLst/>
              <a:gdLst/>
              <a:ahLst/>
              <a:cxnLst/>
              <a:rect l="l" t="t" r="r" b="b"/>
              <a:pathLst>
                <a:path w="242" h="188" extrusionOk="0">
                  <a:moveTo>
                    <a:pt x="161" y="0"/>
                  </a:moveTo>
                  <a:cubicBezTo>
                    <a:pt x="108" y="27"/>
                    <a:pt x="54" y="81"/>
                    <a:pt x="1" y="107"/>
                  </a:cubicBezTo>
                  <a:lnTo>
                    <a:pt x="161" y="188"/>
                  </a:lnTo>
                  <a:lnTo>
                    <a:pt x="242" y="54"/>
                  </a:lnTo>
                  <a:lnTo>
                    <a:pt x="1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 name="Google Shape;56;p3"/>
            <p:cNvSpPr/>
            <p:nvPr/>
          </p:nvSpPr>
          <p:spPr>
            <a:xfrm>
              <a:off x="7364144" y="1394464"/>
              <a:ext cx="356781" cy="300882"/>
            </a:xfrm>
            <a:custGeom>
              <a:avLst/>
              <a:gdLst/>
              <a:ahLst/>
              <a:cxnLst/>
              <a:rect l="l" t="t" r="r" b="b"/>
              <a:pathLst>
                <a:path w="7174" h="6050" extrusionOk="0">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7" name="Google Shape;57;p3"/>
            <p:cNvSpPr/>
            <p:nvPr/>
          </p:nvSpPr>
          <p:spPr>
            <a:xfrm>
              <a:off x="7836713" y="1386456"/>
              <a:ext cx="358124" cy="308889"/>
            </a:xfrm>
            <a:custGeom>
              <a:avLst/>
              <a:gdLst/>
              <a:ahLst/>
              <a:cxnLst/>
              <a:rect l="l" t="t" r="r" b="b"/>
              <a:pathLst>
                <a:path w="7201" h="6211" extrusionOk="0">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8" name="Google Shape;58;p3"/>
            <p:cNvSpPr/>
            <p:nvPr/>
          </p:nvSpPr>
          <p:spPr>
            <a:xfrm>
              <a:off x="8310574" y="1516908"/>
              <a:ext cx="135819" cy="79920"/>
            </a:xfrm>
            <a:custGeom>
              <a:avLst/>
              <a:gdLst/>
              <a:ahLst/>
              <a:cxnLst/>
              <a:rect l="l" t="t" r="r" b="b"/>
              <a:pathLst>
                <a:path w="2731" h="1607" extrusionOk="0">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9" name="Google Shape;59;p3"/>
            <p:cNvSpPr/>
            <p:nvPr/>
          </p:nvSpPr>
          <p:spPr>
            <a:xfrm>
              <a:off x="8484940" y="1543565"/>
              <a:ext cx="8057" cy="151784"/>
            </a:xfrm>
            <a:custGeom>
              <a:avLst/>
              <a:gdLst/>
              <a:ahLst/>
              <a:cxnLst/>
              <a:rect l="l" t="t" r="r" b="b"/>
              <a:pathLst>
                <a:path w="162" h="3052" extrusionOk="0">
                  <a:moveTo>
                    <a:pt x="1" y="0"/>
                  </a:moveTo>
                  <a:lnTo>
                    <a:pt x="1" y="3051"/>
                  </a:lnTo>
                  <a:lnTo>
                    <a:pt x="162" y="3051"/>
                  </a:lnTo>
                  <a:lnTo>
                    <a:pt x="162" y="107"/>
                  </a:lnTo>
                  <a:cubicBezTo>
                    <a:pt x="108" y="54"/>
                    <a:pt x="54" y="27"/>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0" name="Google Shape;60;p3"/>
            <p:cNvSpPr/>
            <p:nvPr/>
          </p:nvSpPr>
          <p:spPr>
            <a:xfrm>
              <a:off x="6838311" y="2099984"/>
              <a:ext cx="2735" cy="5371"/>
            </a:xfrm>
            <a:custGeom>
              <a:avLst/>
              <a:gdLst/>
              <a:ahLst/>
              <a:cxnLst/>
              <a:rect l="l" t="t" r="r" b="b"/>
              <a:pathLst>
                <a:path w="55" h="108" extrusionOk="0">
                  <a:moveTo>
                    <a:pt x="54" y="0"/>
                  </a:moveTo>
                  <a:cubicBezTo>
                    <a:pt x="28" y="27"/>
                    <a:pt x="28" y="54"/>
                    <a:pt x="1" y="107"/>
                  </a:cubicBezTo>
                  <a:lnTo>
                    <a:pt x="54" y="107"/>
                  </a:lnTo>
                  <a:lnTo>
                    <a:pt x="5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1" name="Google Shape;61;p3"/>
            <p:cNvSpPr/>
            <p:nvPr/>
          </p:nvSpPr>
          <p:spPr>
            <a:xfrm>
              <a:off x="7012727" y="1801781"/>
              <a:ext cx="2686" cy="2735"/>
            </a:xfrm>
            <a:custGeom>
              <a:avLst/>
              <a:gdLst/>
              <a:ahLst/>
              <a:cxnLst/>
              <a:rect l="l" t="t" r="r" b="b"/>
              <a:pathLst>
                <a:path w="54" h="55" extrusionOk="0">
                  <a:moveTo>
                    <a:pt x="54" y="1"/>
                  </a:moveTo>
                  <a:cubicBezTo>
                    <a:pt x="27" y="27"/>
                    <a:pt x="27" y="27"/>
                    <a:pt x="0" y="54"/>
                  </a:cubicBezTo>
                  <a:lnTo>
                    <a:pt x="54" y="27"/>
                  </a:lnTo>
                  <a:lnTo>
                    <a:pt x="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2" name="Google Shape;62;p3"/>
            <p:cNvSpPr/>
            <p:nvPr/>
          </p:nvSpPr>
          <p:spPr>
            <a:xfrm>
              <a:off x="6912862" y="1942876"/>
              <a:ext cx="102548" cy="63956"/>
            </a:xfrm>
            <a:custGeom>
              <a:avLst/>
              <a:gdLst/>
              <a:ahLst/>
              <a:cxnLst/>
              <a:rect l="l" t="t" r="r" b="b"/>
              <a:pathLst>
                <a:path w="2062" h="1286" extrusionOk="0">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3" name="Google Shape;63;p3"/>
            <p:cNvSpPr/>
            <p:nvPr/>
          </p:nvSpPr>
          <p:spPr>
            <a:xfrm>
              <a:off x="7131192" y="1696645"/>
              <a:ext cx="356781" cy="408702"/>
            </a:xfrm>
            <a:custGeom>
              <a:avLst/>
              <a:gdLst/>
              <a:ahLst/>
              <a:cxnLst/>
              <a:rect l="l" t="t" r="r" b="b"/>
              <a:pathLst>
                <a:path w="7174" h="8218" extrusionOk="0">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 name="Google Shape;64;p3"/>
            <p:cNvSpPr/>
            <p:nvPr/>
          </p:nvSpPr>
          <p:spPr>
            <a:xfrm>
              <a:off x="7603761" y="1696645"/>
              <a:ext cx="358124" cy="407359"/>
            </a:xfrm>
            <a:custGeom>
              <a:avLst/>
              <a:gdLst/>
              <a:ahLst/>
              <a:cxnLst/>
              <a:rect l="l" t="t" r="r" b="b"/>
              <a:pathLst>
                <a:path w="7201" h="8191" extrusionOk="0">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 name="Google Shape;65;p3"/>
            <p:cNvSpPr/>
            <p:nvPr/>
          </p:nvSpPr>
          <p:spPr>
            <a:xfrm>
              <a:off x="8077622" y="1696645"/>
              <a:ext cx="356781" cy="407359"/>
            </a:xfrm>
            <a:custGeom>
              <a:avLst/>
              <a:gdLst/>
              <a:ahLst/>
              <a:cxnLst/>
              <a:rect l="l" t="t" r="r" b="b"/>
              <a:pathLst>
                <a:path w="7174" h="8191" extrusionOk="0">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 name="Google Shape;66;p3"/>
            <p:cNvSpPr/>
            <p:nvPr/>
          </p:nvSpPr>
          <p:spPr>
            <a:xfrm>
              <a:off x="8550190" y="1736581"/>
              <a:ext cx="356781" cy="367424"/>
            </a:xfrm>
            <a:custGeom>
              <a:avLst/>
              <a:gdLst/>
              <a:ahLst/>
              <a:cxnLst/>
              <a:rect l="l" t="t" r="r" b="b"/>
              <a:pathLst>
                <a:path w="7174" h="7388" extrusionOk="0">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7" name="Google Shape;67;p3"/>
            <p:cNvSpPr/>
            <p:nvPr/>
          </p:nvSpPr>
          <p:spPr>
            <a:xfrm>
              <a:off x="6891576" y="2115948"/>
              <a:ext cx="356781" cy="407359"/>
            </a:xfrm>
            <a:custGeom>
              <a:avLst/>
              <a:gdLst/>
              <a:ahLst/>
              <a:cxnLst/>
              <a:rect l="l" t="t" r="r" b="b"/>
              <a:pathLst>
                <a:path w="7174" h="8191" extrusionOk="0">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8" name="Google Shape;68;p3"/>
            <p:cNvSpPr/>
            <p:nvPr/>
          </p:nvSpPr>
          <p:spPr>
            <a:xfrm>
              <a:off x="7364144" y="2115948"/>
              <a:ext cx="356781" cy="407359"/>
            </a:xfrm>
            <a:custGeom>
              <a:avLst/>
              <a:gdLst/>
              <a:ahLst/>
              <a:cxnLst/>
              <a:rect l="l" t="t" r="r" b="b"/>
              <a:pathLst>
                <a:path w="7174" h="8191" extrusionOk="0">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9" name="Google Shape;69;p3"/>
            <p:cNvSpPr/>
            <p:nvPr/>
          </p:nvSpPr>
          <p:spPr>
            <a:xfrm>
              <a:off x="7836713" y="2115948"/>
              <a:ext cx="358124" cy="407359"/>
            </a:xfrm>
            <a:custGeom>
              <a:avLst/>
              <a:gdLst/>
              <a:ahLst/>
              <a:cxnLst/>
              <a:rect l="l" t="t" r="r" b="b"/>
              <a:pathLst>
                <a:path w="7201" h="8191" extrusionOk="0">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0" name="Google Shape;70;p3"/>
            <p:cNvSpPr/>
            <p:nvPr/>
          </p:nvSpPr>
          <p:spPr>
            <a:xfrm>
              <a:off x="8310574" y="2114606"/>
              <a:ext cx="356781" cy="408702"/>
            </a:xfrm>
            <a:custGeom>
              <a:avLst/>
              <a:gdLst/>
              <a:ahLst/>
              <a:cxnLst/>
              <a:rect l="l" t="t" r="r" b="b"/>
              <a:pathLst>
                <a:path w="7174" h="8218" extrusionOk="0">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1" name="Google Shape;71;p3"/>
            <p:cNvSpPr/>
            <p:nvPr/>
          </p:nvSpPr>
          <p:spPr>
            <a:xfrm>
              <a:off x="8783142" y="2114606"/>
              <a:ext cx="239661" cy="408702"/>
            </a:xfrm>
            <a:custGeom>
              <a:avLst/>
              <a:gdLst/>
              <a:ahLst/>
              <a:cxnLst/>
              <a:rect l="l" t="t" r="r" b="b"/>
              <a:pathLst>
                <a:path w="4819" h="8218" extrusionOk="0">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2" name="Google Shape;72;p3"/>
            <p:cNvSpPr/>
            <p:nvPr/>
          </p:nvSpPr>
          <p:spPr>
            <a:xfrm>
              <a:off x="6773111" y="2511280"/>
              <a:ext cx="242297" cy="407359"/>
            </a:xfrm>
            <a:custGeom>
              <a:avLst/>
              <a:gdLst/>
              <a:ahLst/>
              <a:cxnLst/>
              <a:rect l="l" t="t" r="r" b="b"/>
              <a:pathLst>
                <a:path w="4872" h="8191" extrusionOk="0">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3" name="Google Shape;73;p3"/>
            <p:cNvSpPr/>
            <p:nvPr/>
          </p:nvSpPr>
          <p:spPr>
            <a:xfrm>
              <a:off x="7131192" y="2511280"/>
              <a:ext cx="356781" cy="407359"/>
            </a:xfrm>
            <a:custGeom>
              <a:avLst/>
              <a:gdLst/>
              <a:ahLst/>
              <a:cxnLst/>
              <a:rect l="l" t="t" r="r" b="b"/>
              <a:pathLst>
                <a:path w="7174" h="8191" extrusionOk="0">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4" name="Google Shape;74;p3"/>
            <p:cNvSpPr/>
            <p:nvPr/>
          </p:nvSpPr>
          <p:spPr>
            <a:xfrm>
              <a:off x="7603761" y="2511280"/>
              <a:ext cx="358124" cy="407359"/>
            </a:xfrm>
            <a:custGeom>
              <a:avLst/>
              <a:gdLst/>
              <a:ahLst/>
              <a:cxnLst/>
              <a:rect l="l" t="t" r="r" b="b"/>
              <a:pathLst>
                <a:path w="7201" h="8191" extrusionOk="0">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5" name="Google Shape;75;p3"/>
            <p:cNvSpPr/>
            <p:nvPr/>
          </p:nvSpPr>
          <p:spPr>
            <a:xfrm>
              <a:off x="8077622" y="2511280"/>
              <a:ext cx="356781" cy="407359"/>
            </a:xfrm>
            <a:custGeom>
              <a:avLst/>
              <a:gdLst/>
              <a:ahLst/>
              <a:cxnLst/>
              <a:rect l="l" t="t" r="r" b="b"/>
              <a:pathLst>
                <a:path w="7174" h="8191" extrusionOk="0">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6" name="Google Shape;76;p3"/>
            <p:cNvSpPr/>
            <p:nvPr/>
          </p:nvSpPr>
          <p:spPr>
            <a:xfrm>
              <a:off x="8550190" y="2511280"/>
              <a:ext cx="356781" cy="407359"/>
            </a:xfrm>
            <a:custGeom>
              <a:avLst/>
              <a:gdLst/>
              <a:ahLst/>
              <a:cxnLst/>
              <a:rect l="l" t="t" r="r" b="b"/>
              <a:pathLst>
                <a:path w="7174" h="8191" extrusionOk="0">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7" name="Google Shape;77;p3"/>
            <p:cNvSpPr/>
            <p:nvPr/>
          </p:nvSpPr>
          <p:spPr>
            <a:xfrm>
              <a:off x="6891576" y="2934613"/>
              <a:ext cx="356781" cy="363445"/>
            </a:xfrm>
            <a:custGeom>
              <a:avLst/>
              <a:gdLst/>
              <a:ahLst/>
              <a:cxnLst/>
              <a:rect l="l" t="t" r="r" b="b"/>
              <a:pathLst>
                <a:path w="7174" h="7308" extrusionOk="0">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8" name="Google Shape;78;p3"/>
            <p:cNvSpPr/>
            <p:nvPr/>
          </p:nvSpPr>
          <p:spPr>
            <a:xfrm>
              <a:off x="7364144" y="2934613"/>
              <a:ext cx="356781" cy="407359"/>
            </a:xfrm>
            <a:custGeom>
              <a:avLst/>
              <a:gdLst/>
              <a:ahLst/>
              <a:cxnLst/>
              <a:rect l="l" t="t" r="r" b="b"/>
              <a:pathLst>
                <a:path w="7174" h="8191" extrusionOk="0">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9" name="Google Shape;79;p3"/>
            <p:cNvSpPr/>
            <p:nvPr/>
          </p:nvSpPr>
          <p:spPr>
            <a:xfrm>
              <a:off x="7836713" y="2934613"/>
              <a:ext cx="358124" cy="407359"/>
            </a:xfrm>
            <a:custGeom>
              <a:avLst/>
              <a:gdLst/>
              <a:ahLst/>
              <a:cxnLst/>
              <a:rect l="l" t="t" r="r" b="b"/>
              <a:pathLst>
                <a:path w="7201" h="8191" extrusionOk="0">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0" name="Google Shape;80;p3"/>
            <p:cNvSpPr/>
            <p:nvPr/>
          </p:nvSpPr>
          <p:spPr>
            <a:xfrm>
              <a:off x="8310574" y="2934613"/>
              <a:ext cx="356781" cy="407359"/>
            </a:xfrm>
            <a:custGeom>
              <a:avLst/>
              <a:gdLst/>
              <a:ahLst/>
              <a:cxnLst/>
              <a:rect l="l" t="t" r="r" b="b"/>
              <a:pathLst>
                <a:path w="7174" h="8191" extrusionOk="0">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1" name="Google Shape;81;p3"/>
            <p:cNvSpPr/>
            <p:nvPr/>
          </p:nvSpPr>
          <p:spPr>
            <a:xfrm>
              <a:off x="8783142" y="3033085"/>
              <a:ext cx="97227" cy="61270"/>
            </a:xfrm>
            <a:custGeom>
              <a:avLst/>
              <a:gdLst/>
              <a:ahLst/>
              <a:cxnLst/>
              <a:rect l="l" t="t" r="r" b="b"/>
              <a:pathLst>
                <a:path w="1955" h="1232" extrusionOk="0">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2" name="Google Shape;82;p3"/>
            <p:cNvSpPr/>
            <p:nvPr/>
          </p:nvSpPr>
          <p:spPr>
            <a:xfrm>
              <a:off x="7345494" y="3428467"/>
              <a:ext cx="142484" cy="85242"/>
            </a:xfrm>
            <a:custGeom>
              <a:avLst/>
              <a:gdLst/>
              <a:ahLst/>
              <a:cxnLst/>
              <a:rect l="l" t="t" r="r" b="b"/>
              <a:pathLst>
                <a:path w="2865" h="1714" extrusionOk="0">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3" name="Google Shape;83;p3"/>
            <p:cNvSpPr/>
            <p:nvPr/>
          </p:nvSpPr>
          <p:spPr>
            <a:xfrm>
              <a:off x="7305558" y="3329945"/>
              <a:ext cx="8057" cy="161133"/>
            </a:xfrm>
            <a:custGeom>
              <a:avLst/>
              <a:gdLst/>
              <a:ahLst/>
              <a:cxnLst/>
              <a:rect l="l" t="t" r="r" b="b"/>
              <a:pathLst>
                <a:path w="162" h="3240" extrusionOk="0">
                  <a:moveTo>
                    <a:pt x="1" y="0"/>
                  </a:moveTo>
                  <a:lnTo>
                    <a:pt x="1" y="3132"/>
                  </a:lnTo>
                  <a:cubicBezTo>
                    <a:pt x="54" y="3159"/>
                    <a:pt x="108" y="3212"/>
                    <a:pt x="161" y="3239"/>
                  </a:cubicBezTo>
                  <a:lnTo>
                    <a:pt x="1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4" name="Google Shape;84;p3"/>
            <p:cNvSpPr/>
            <p:nvPr/>
          </p:nvSpPr>
          <p:spPr>
            <a:xfrm>
              <a:off x="7603761" y="3329945"/>
              <a:ext cx="358124" cy="316846"/>
            </a:xfrm>
            <a:custGeom>
              <a:avLst/>
              <a:gdLst/>
              <a:ahLst/>
              <a:cxnLst/>
              <a:rect l="l" t="t" r="r" b="b"/>
              <a:pathLst>
                <a:path w="7201" h="6371" extrusionOk="0">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5" name="Google Shape;85;p3"/>
            <p:cNvSpPr/>
            <p:nvPr/>
          </p:nvSpPr>
          <p:spPr>
            <a:xfrm>
              <a:off x="8077622" y="3329945"/>
              <a:ext cx="356781" cy="307546"/>
            </a:xfrm>
            <a:custGeom>
              <a:avLst/>
              <a:gdLst/>
              <a:ahLst/>
              <a:cxnLst/>
              <a:rect l="l" t="t" r="r" b="b"/>
              <a:pathLst>
                <a:path w="7174" h="6184" extrusionOk="0">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6" name="Google Shape;86;p3"/>
            <p:cNvSpPr/>
            <p:nvPr/>
          </p:nvSpPr>
          <p:spPr>
            <a:xfrm>
              <a:off x="8550190" y="3428467"/>
              <a:ext cx="16014" cy="12035"/>
            </a:xfrm>
            <a:custGeom>
              <a:avLst/>
              <a:gdLst/>
              <a:ahLst/>
              <a:cxnLst/>
              <a:rect l="l" t="t" r="r" b="b"/>
              <a:pathLst>
                <a:path w="322" h="242" extrusionOk="0">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87" name="Google Shape;87;p3"/>
          <p:cNvSpPr/>
          <p:nvPr/>
        </p:nvSpPr>
        <p:spPr>
          <a:xfrm rot="8100000">
            <a:off x="536166" y="-1247022"/>
            <a:ext cx="2585125" cy="4407497"/>
          </a:xfrm>
          <a:custGeom>
            <a:avLst/>
            <a:gdLst/>
            <a:ahLst/>
            <a:cxnLst/>
            <a:rect l="l" t="t" r="r" b="b"/>
            <a:pathLst>
              <a:path w="19210" h="32752" extrusionOk="0">
                <a:moveTo>
                  <a:pt x="14053" y="490"/>
                </a:moveTo>
                <a:lnTo>
                  <a:pt x="14053" y="490"/>
                </a:lnTo>
                <a:cubicBezTo>
                  <a:pt x="14026" y="597"/>
                  <a:pt x="13999" y="758"/>
                  <a:pt x="13972" y="918"/>
                </a:cubicBezTo>
                <a:cubicBezTo>
                  <a:pt x="13972" y="865"/>
                  <a:pt x="13972" y="838"/>
                  <a:pt x="13946" y="838"/>
                </a:cubicBezTo>
                <a:cubicBezTo>
                  <a:pt x="13972" y="731"/>
                  <a:pt x="14026" y="597"/>
                  <a:pt x="14053" y="490"/>
                </a:cubicBezTo>
                <a:close/>
                <a:moveTo>
                  <a:pt x="13651" y="1560"/>
                </a:moveTo>
                <a:lnTo>
                  <a:pt x="13651" y="1560"/>
                </a:lnTo>
                <a:cubicBezTo>
                  <a:pt x="13276" y="3862"/>
                  <a:pt x="12045" y="5923"/>
                  <a:pt x="11189" y="8038"/>
                </a:cubicBezTo>
                <a:cubicBezTo>
                  <a:pt x="10522" y="9665"/>
                  <a:pt x="10466" y="11531"/>
                  <a:pt x="10493" y="13318"/>
                </a:cubicBezTo>
                <a:lnTo>
                  <a:pt x="10493" y="13318"/>
                </a:lnTo>
                <a:cubicBezTo>
                  <a:pt x="10490" y="13217"/>
                  <a:pt x="10464" y="13118"/>
                  <a:pt x="10439" y="13043"/>
                </a:cubicBezTo>
                <a:cubicBezTo>
                  <a:pt x="10091" y="10634"/>
                  <a:pt x="9904" y="8412"/>
                  <a:pt x="11001" y="6191"/>
                </a:cubicBezTo>
                <a:cubicBezTo>
                  <a:pt x="11724" y="4772"/>
                  <a:pt x="12714" y="3541"/>
                  <a:pt x="13410" y="2123"/>
                </a:cubicBezTo>
                <a:cubicBezTo>
                  <a:pt x="13491" y="1935"/>
                  <a:pt x="13571" y="1748"/>
                  <a:pt x="13651" y="1560"/>
                </a:cubicBezTo>
                <a:close/>
                <a:moveTo>
                  <a:pt x="13972" y="945"/>
                </a:moveTo>
                <a:lnTo>
                  <a:pt x="13972" y="945"/>
                </a:lnTo>
                <a:cubicBezTo>
                  <a:pt x="13972" y="1079"/>
                  <a:pt x="13946" y="1212"/>
                  <a:pt x="13946" y="1346"/>
                </a:cubicBezTo>
                <a:cubicBezTo>
                  <a:pt x="13946" y="2524"/>
                  <a:pt x="13758" y="3702"/>
                  <a:pt x="13517" y="4853"/>
                </a:cubicBezTo>
                <a:cubicBezTo>
                  <a:pt x="12821" y="7877"/>
                  <a:pt x="11376" y="10580"/>
                  <a:pt x="10760" y="13605"/>
                </a:cubicBezTo>
                <a:cubicBezTo>
                  <a:pt x="10787" y="11357"/>
                  <a:pt x="10921" y="9189"/>
                  <a:pt x="11858" y="7074"/>
                </a:cubicBezTo>
                <a:cubicBezTo>
                  <a:pt x="12741" y="5094"/>
                  <a:pt x="13785" y="3140"/>
                  <a:pt x="13972" y="945"/>
                </a:cubicBezTo>
                <a:close/>
                <a:moveTo>
                  <a:pt x="5002" y="14350"/>
                </a:moveTo>
                <a:cubicBezTo>
                  <a:pt x="5585" y="14350"/>
                  <a:pt x="6085" y="14646"/>
                  <a:pt x="6746" y="15104"/>
                </a:cubicBezTo>
                <a:cubicBezTo>
                  <a:pt x="6879" y="15184"/>
                  <a:pt x="7013" y="15264"/>
                  <a:pt x="7147" y="15372"/>
                </a:cubicBezTo>
                <a:cubicBezTo>
                  <a:pt x="6694" y="15252"/>
                  <a:pt x="6232" y="15200"/>
                  <a:pt x="5767" y="15200"/>
                </a:cubicBezTo>
                <a:cubicBezTo>
                  <a:pt x="4364" y="15200"/>
                  <a:pt x="2927" y="15672"/>
                  <a:pt x="1580" y="16174"/>
                </a:cubicBezTo>
                <a:cubicBezTo>
                  <a:pt x="2329" y="15666"/>
                  <a:pt x="3025" y="15077"/>
                  <a:pt x="3855" y="14676"/>
                </a:cubicBezTo>
                <a:cubicBezTo>
                  <a:pt x="4297" y="14450"/>
                  <a:pt x="4663" y="14350"/>
                  <a:pt x="5002" y="14350"/>
                </a:cubicBezTo>
                <a:close/>
                <a:moveTo>
                  <a:pt x="5753" y="15432"/>
                </a:moveTo>
                <a:cubicBezTo>
                  <a:pt x="6514" y="15432"/>
                  <a:pt x="7262" y="15581"/>
                  <a:pt x="7977" y="15960"/>
                </a:cubicBezTo>
                <a:cubicBezTo>
                  <a:pt x="8619" y="16389"/>
                  <a:pt x="9208" y="16870"/>
                  <a:pt x="9743" y="17406"/>
                </a:cubicBezTo>
                <a:cubicBezTo>
                  <a:pt x="8352" y="16737"/>
                  <a:pt x="6906" y="16389"/>
                  <a:pt x="5381" y="16335"/>
                </a:cubicBezTo>
                <a:lnTo>
                  <a:pt x="4765" y="16335"/>
                </a:lnTo>
                <a:cubicBezTo>
                  <a:pt x="3828" y="16335"/>
                  <a:pt x="2918" y="16469"/>
                  <a:pt x="1981" y="16576"/>
                </a:cubicBezTo>
                <a:cubicBezTo>
                  <a:pt x="1633" y="16603"/>
                  <a:pt x="1312" y="16629"/>
                  <a:pt x="964" y="16656"/>
                </a:cubicBezTo>
                <a:cubicBezTo>
                  <a:pt x="2489" y="16094"/>
                  <a:pt x="4149" y="15432"/>
                  <a:pt x="5753" y="15432"/>
                </a:cubicBezTo>
                <a:close/>
                <a:moveTo>
                  <a:pt x="18748" y="11060"/>
                </a:moveTo>
                <a:cubicBezTo>
                  <a:pt x="18737" y="11089"/>
                  <a:pt x="18737" y="11129"/>
                  <a:pt x="18737" y="11169"/>
                </a:cubicBezTo>
                <a:cubicBezTo>
                  <a:pt x="18603" y="11892"/>
                  <a:pt x="18442" y="12588"/>
                  <a:pt x="18282" y="13284"/>
                </a:cubicBezTo>
                <a:cubicBezTo>
                  <a:pt x="17907" y="14729"/>
                  <a:pt x="17291" y="16255"/>
                  <a:pt x="16087" y="17165"/>
                </a:cubicBezTo>
                <a:cubicBezTo>
                  <a:pt x="14963" y="17995"/>
                  <a:pt x="13223" y="18289"/>
                  <a:pt x="12045" y="19119"/>
                </a:cubicBezTo>
                <a:cubicBezTo>
                  <a:pt x="12473" y="18342"/>
                  <a:pt x="12955" y="17700"/>
                  <a:pt x="13785" y="17218"/>
                </a:cubicBezTo>
                <a:cubicBezTo>
                  <a:pt x="14508" y="16790"/>
                  <a:pt x="15257" y="16469"/>
                  <a:pt x="15873" y="15907"/>
                </a:cubicBezTo>
                <a:cubicBezTo>
                  <a:pt x="16542" y="15291"/>
                  <a:pt x="17077" y="14408"/>
                  <a:pt x="17532" y="13659"/>
                </a:cubicBezTo>
                <a:cubicBezTo>
                  <a:pt x="18036" y="12864"/>
                  <a:pt x="18250" y="11859"/>
                  <a:pt x="18748" y="11060"/>
                </a:cubicBezTo>
                <a:close/>
                <a:moveTo>
                  <a:pt x="18549" y="10928"/>
                </a:moveTo>
                <a:lnTo>
                  <a:pt x="18549" y="10928"/>
                </a:lnTo>
                <a:cubicBezTo>
                  <a:pt x="18201" y="11517"/>
                  <a:pt x="18014" y="12213"/>
                  <a:pt x="17693" y="12856"/>
                </a:cubicBezTo>
                <a:cubicBezTo>
                  <a:pt x="17184" y="13899"/>
                  <a:pt x="16488" y="14863"/>
                  <a:pt x="15712" y="15719"/>
                </a:cubicBezTo>
                <a:cubicBezTo>
                  <a:pt x="15016" y="16469"/>
                  <a:pt x="13919" y="16844"/>
                  <a:pt x="13062" y="17379"/>
                </a:cubicBezTo>
                <a:cubicBezTo>
                  <a:pt x="12313" y="17861"/>
                  <a:pt x="11911" y="18798"/>
                  <a:pt x="11510" y="19547"/>
                </a:cubicBezTo>
                <a:cubicBezTo>
                  <a:pt x="11485" y="19571"/>
                  <a:pt x="11461" y="19573"/>
                  <a:pt x="11457" y="19594"/>
                </a:cubicBezTo>
                <a:lnTo>
                  <a:pt x="11457" y="19594"/>
                </a:lnTo>
                <a:cubicBezTo>
                  <a:pt x="11836" y="15557"/>
                  <a:pt x="16249" y="13818"/>
                  <a:pt x="18549" y="10928"/>
                </a:cubicBezTo>
                <a:close/>
                <a:moveTo>
                  <a:pt x="6505" y="16683"/>
                </a:moveTo>
                <a:lnTo>
                  <a:pt x="6505" y="16683"/>
                </a:lnTo>
                <a:cubicBezTo>
                  <a:pt x="7763" y="16844"/>
                  <a:pt x="8994" y="17245"/>
                  <a:pt x="10145" y="17914"/>
                </a:cubicBezTo>
                <a:cubicBezTo>
                  <a:pt x="10573" y="18450"/>
                  <a:pt x="10921" y="19065"/>
                  <a:pt x="11135" y="19788"/>
                </a:cubicBezTo>
                <a:cubicBezTo>
                  <a:pt x="9315" y="19172"/>
                  <a:pt x="8191" y="17432"/>
                  <a:pt x="6505" y="16683"/>
                </a:cubicBezTo>
                <a:close/>
                <a:moveTo>
                  <a:pt x="6772" y="20270"/>
                </a:moveTo>
                <a:cubicBezTo>
                  <a:pt x="7736" y="21581"/>
                  <a:pt x="9342" y="22384"/>
                  <a:pt x="10466" y="23535"/>
                </a:cubicBezTo>
                <a:cubicBezTo>
                  <a:pt x="9074" y="22598"/>
                  <a:pt x="7120" y="22331"/>
                  <a:pt x="6826" y="20350"/>
                </a:cubicBezTo>
                <a:cubicBezTo>
                  <a:pt x="6799" y="20323"/>
                  <a:pt x="6772" y="20296"/>
                  <a:pt x="6746" y="20270"/>
                </a:cubicBezTo>
                <a:close/>
                <a:moveTo>
                  <a:pt x="16221" y="20698"/>
                </a:moveTo>
                <a:cubicBezTo>
                  <a:pt x="15685" y="21635"/>
                  <a:pt x="14267" y="22304"/>
                  <a:pt x="13464" y="22812"/>
                </a:cubicBezTo>
                <a:cubicBezTo>
                  <a:pt x="12955" y="23187"/>
                  <a:pt x="12233" y="23615"/>
                  <a:pt x="11831" y="24177"/>
                </a:cubicBezTo>
                <a:cubicBezTo>
                  <a:pt x="12286" y="22357"/>
                  <a:pt x="14722" y="21768"/>
                  <a:pt x="16221" y="20698"/>
                </a:cubicBezTo>
                <a:close/>
                <a:moveTo>
                  <a:pt x="6692" y="20939"/>
                </a:moveTo>
                <a:cubicBezTo>
                  <a:pt x="7388" y="22893"/>
                  <a:pt x="9957" y="22866"/>
                  <a:pt x="11135" y="24445"/>
                </a:cubicBezTo>
                <a:cubicBezTo>
                  <a:pt x="9395" y="23481"/>
                  <a:pt x="6772" y="23080"/>
                  <a:pt x="6692" y="20939"/>
                </a:cubicBezTo>
                <a:close/>
                <a:moveTo>
                  <a:pt x="16194" y="21126"/>
                </a:moveTo>
                <a:cubicBezTo>
                  <a:pt x="15766" y="22304"/>
                  <a:pt x="14749" y="22919"/>
                  <a:pt x="13571" y="23455"/>
                </a:cubicBezTo>
                <a:cubicBezTo>
                  <a:pt x="12982" y="23722"/>
                  <a:pt x="12393" y="24017"/>
                  <a:pt x="11938" y="24445"/>
                </a:cubicBezTo>
                <a:cubicBezTo>
                  <a:pt x="12447" y="23562"/>
                  <a:pt x="13785" y="22919"/>
                  <a:pt x="14534" y="22411"/>
                </a:cubicBezTo>
                <a:cubicBezTo>
                  <a:pt x="15070" y="22063"/>
                  <a:pt x="15739" y="21661"/>
                  <a:pt x="16194" y="21126"/>
                </a:cubicBezTo>
                <a:close/>
                <a:moveTo>
                  <a:pt x="14048" y="0"/>
                </a:moveTo>
                <a:cubicBezTo>
                  <a:pt x="14002" y="0"/>
                  <a:pt x="13958" y="28"/>
                  <a:pt x="13946" y="88"/>
                </a:cubicBezTo>
                <a:cubicBezTo>
                  <a:pt x="13196" y="2390"/>
                  <a:pt x="11751" y="4183"/>
                  <a:pt x="10680" y="6298"/>
                </a:cubicBezTo>
                <a:cubicBezTo>
                  <a:pt x="9610" y="8466"/>
                  <a:pt x="9877" y="10795"/>
                  <a:pt x="10225" y="13096"/>
                </a:cubicBezTo>
                <a:cubicBezTo>
                  <a:pt x="10305" y="13766"/>
                  <a:pt x="10413" y="14435"/>
                  <a:pt x="10520" y="15104"/>
                </a:cubicBezTo>
                <a:cubicBezTo>
                  <a:pt x="10520" y="15131"/>
                  <a:pt x="10520" y="15157"/>
                  <a:pt x="10520" y="15157"/>
                </a:cubicBezTo>
                <a:cubicBezTo>
                  <a:pt x="10520" y="15184"/>
                  <a:pt x="10520" y="15211"/>
                  <a:pt x="10546" y="15211"/>
                </a:cubicBezTo>
                <a:cubicBezTo>
                  <a:pt x="10734" y="16469"/>
                  <a:pt x="10921" y="17727"/>
                  <a:pt x="11082" y="18985"/>
                </a:cubicBezTo>
                <a:cubicBezTo>
                  <a:pt x="10520" y="17700"/>
                  <a:pt x="9502" y="16737"/>
                  <a:pt x="8352" y="15907"/>
                </a:cubicBezTo>
                <a:cubicBezTo>
                  <a:pt x="8352" y="15880"/>
                  <a:pt x="8352" y="15853"/>
                  <a:pt x="8325" y="15853"/>
                </a:cubicBezTo>
                <a:cubicBezTo>
                  <a:pt x="8298" y="15853"/>
                  <a:pt x="8271" y="15827"/>
                  <a:pt x="8271" y="15827"/>
                </a:cubicBezTo>
                <a:cubicBezTo>
                  <a:pt x="7602" y="15345"/>
                  <a:pt x="6906" y="14890"/>
                  <a:pt x="6237" y="14461"/>
                </a:cubicBezTo>
                <a:cubicBezTo>
                  <a:pt x="5829" y="14193"/>
                  <a:pt x="5417" y="14081"/>
                  <a:pt x="5004" y="14081"/>
                </a:cubicBezTo>
                <a:cubicBezTo>
                  <a:pt x="3280" y="14081"/>
                  <a:pt x="1550" y="16040"/>
                  <a:pt x="81" y="16710"/>
                </a:cubicBezTo>
                <a:cubicBezTo>
                  <a:pt x="27" y="16737"/>
                  <a:pt x="1" y="16790"/>
                  <a:pt x="27" y="16844"/>
                </a:cubicBezTo>
                <a:cubicBezTo>
                  <a:pt x="27" y="16870"/>
                  <a:pt x="54" y="16870"/>
                  <a:pt x="54" y="16870"/>
                </a:cubicBezTo>
                <a:cubicBezTo>
                  <a:pt x="54" y="16870"/>
                  <a:pt x="54" y="16897"/>
                  <a:pt x="81" y="16897"/>
                </a:cubicBezTo>
                <a:cubicBezTo>
                  <a:pt x="81" y="16924"/>
                  <a:pt x="108" y="16924"/>
                  <a:pt x="108" y="16924"/>
                </a:cubicBezTo>
                <a:lnTo>
                  <a:pt x="135" y="16924"/>
                </a:lnTo>
                <a:cubicBezTo>
                  <a:pt x="1580" y="16924"/>
                  <a:pt x="2972" y="16656"/>
                  <a:pt x="4390" y="16576"/>
                </a:cubicBezTo>
                <a:lnTo>
                  <a:pt x="5354" y="16576"/>
                </a:lnTo>
                <a:cubicBezTo>
                  <a:pt x="7736" y="16870"/>
                  <a:pt x="8967" y="19413"/>
                  <a:pt x="11242" y="20082"/>
                </a:cubicBezTo>
                <a:cubicBezTo>
                  <a:pt x="11376" y="21367"/>
                  <a:pt x="11483" y="22679"/>
                  <a:pt x="11483" y="23990"/>
                </a:cubicBezTo>
                <a:cubicBezTo>
                  <a:pt x="11483" y="24124"/>
                  <a:pt x="11483" y="24284"/>
                  <a:pt x="11483" y="24445"/>
                </a:cubicBezTo>
                <a:cubicBezTo>
                  <a:pt x="10413" y="22545"/>
                  <a:pt x="7977" y="21715"/>
                  <a:pt x="6799" y="19895"/>
                </a:cubicBezTo>
                <a:cubicBezTo>
                  <a:pt x="6778" y="19863"/>
                  <a:pt x="6740" y="19848"/>
                  <a:pt x="6701" y="19848"/>
                </a:cubicBezTo>
                <a:cubicBezTo>
                  <a:pt x="6640" y="19848"/>
                  <a:pt x="6574" y="19884"/>
                  <a:pt x="6558" y="19948"/>
                </a:cubicBezTo>
                <a:cubicBezTo>
                  <a:pt x="6237" y="21340"/>
                  <a:pt x="6719" y="22411"/>
                  <a:pt x="7897" y="23241"/>
                </a:cubicBezTo>
                <a:cubicBezTo>
                  <a:pt x="8967" y="23990"/>
                  <a:pt x="10386" y="24177"/>
                  <a:pt x="11456" y="24954"/>
                </a:cubicBezTo>
                <a:cubicBezTo>
                  <a:pt x="11349" y="27523"/>
                  <a:pt x="10734" y="30093"/>
                  <a:pt x="10145" y="32609"/>
                </a:cubicBezTo>
                <a:cubicBezTo>
                  <a:pt x="10112" y="32690"/>
                  <a:pt x="10188" y="32751"/>
                  <a:pt x="10265" y="32751"/>
                </a:cubicBezTo>
                <a:cubicBezTo>
                  <a:pt x="10315" y="32751"/>
                  <a:pt x="10365" y="32725"/>
                  <a:pt x="10386" y="32662"/>
                </a:cubicBezTo>
                <a:cubicBezTo>
                  <a:pt x="10760" y="31003"/>
                  <a:pt x="11108" y="29343"/>
                  <a:pt x="11430" y="27684"/>
                </a:cubicBezTo>
                <a:cubicBezTo>
                  <a:pt x="11563" y="26854"/>
                  <a:pt x="11670" y="26024"/>
                  <a:pt x="11697" y="25194"/>
                </a:cubicBezTo>
                <a:cubicBezTo>
                  <a:pt x="12179" y="24017"/>
                  <a:pt x="13839" y="23669"/>
                  <a:pt x="14829" y="23080"/>
                </a:cubicBezTo>
                <a:cubicBezTo>
                  <a:pt x="15899" y="22491"/>
                  <a:pt x="16488" y="21581"/>
                  <a:pt x="16595" y="20377"/>
                </a:cubicBezTo>
                <a:cubicBezTo>
                  <a:pt x="16595" y="20350"/>
                  <a:pt x="16595" y="20350"/>
                  <a:pt x="16595" y="20323"/>
                </a:cubicBezTo>
                <a:cubicBezTo>
                  <a:pt x="16622" y="20270"/>
                  <a:pt x="16569" y="20243"/>
                  <a:pt x="16515" y="20216"/>
                </a:cubicBezTo>
                <a:lnTo>
                  <a:pt x="16462" y="20216"/>
                </a:lnTo>
                <a:cubicBezTo>
                  <a:pt x="16435" y="20216"/>
                  <a:pt x="16435" y="20243"/>
                  <a:pt x="16408" y="20243"/>
                </a:cubicBezTo>
                <a:cubicBezTo>
                  <a:pt x="15043" y="21474"/>
                  <a:pt x="12473" y="21983"/>
                  <a:pt x="11724" y="23722"/>
                </a:cubicBezTo>
                <a:cubicBezTo>
                  <a:pt x="11724" y="22571"/>
                  <a:pt x="11644" y="21447"/>
                  <a:pt x="11510" y="20323"/>
                </a:cubicBezTo>
                <a:cubicBezTo>
                  <a:pt x="11510" y="20189"/>
                  <a:pt x="11483" y="20082"/>
                  <a:pt x="11483" y="19948"/>
                </a:cubicBezTo>
                <a:cubicBezTo>
                  <a:pt x="12072" y="19172"/>
                  <a:pt x="13250" y="18824"/>
                  <a:pt x="14106" y="18450"/>
                </a:cubicBezTo>
                <a:cubicBezTo>
                  <a:pt x="15070" y="18021"/>
                  <a:pt x="16060" y="17593"/>
                  <a:pt x="16809" y="16844"/>
                </a:cubicBezTo>
                <a:cubicBezTo>
                  <a:pt x="18522" y="15157"/>
                  <a:pt x="18790" y="12160"/>
                  <a:pt x="19192" y="9938"/>
                </a:cubicBezTo>
                <a:cubicBezTo>
                  <a:pt x="19210" y="9848"/>
                  <a:pt x="19130" y="9770"/>
                  <a:pt x="19060" y="9770"/>
                </a:cubicBezTo>
                <a:cubicBezTo>
                  <a:pt x="19026" y="9770"/>
                  <a:pt x="18995" y="9788"/>
                  <a:pt x="18978" y="9831"/>
                </a:cubicBezTo>
                <a:cubicBezTo>
                  <a:pt x="18014" y="11758"/>
                  <a:pt x="15846" y="13070"/>
                  <a:pt x="14294" y="14488"/>
                </a:cubicBezTo>
                <a:cubicBezTo>
                  <a:pt x="12982" y="15693"/>
                  <a:pt x="11751" y="17138"/>
                  <a:pt x="11349" y="18851"/>
                </a:cubicBezTo>
                <a:cubicBezTo>
                  <a:pt x="11162" y="17593"/>
                  <a:pt x="10975" y="16335"/>
                  <a:pt x="10760" y="15104"/>
                </a:cubicBezTo>
                <a:cubicBezTo>
                  <a:pt x="11028" y="12534"/>
                  <a:pt x="11911" y="10233"/>
                  <a:pt x="12821" y="7877"/>
                </a:cubicBezTo>
                <a:cubicBezTo>
                  <a:pt x="13758" y="5334"/>
                  <a:pt x="14267" y="2818"/>
                  <a:pt x="14160" y="115"/>
                </a:cubicBezTo>
                <a:cubicBezTo>
                  <a:pt x="14160" y="42"/>
                  <a:pt x="14103" y="0"/>
                  <a:pt x="14048"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88" name="Google Shape;88;p3"/>
          <p:cNvSpPr/>
          <p:nvPr/>
        </p:nvSpPr>
        <p:spPr>
          <a:xfrm>
            <a:off x="855367" y="3926702"/>
            <a:ext cx="1946715" cy="2542436"/>
          </a:xfrm>
          <a:custGeom>
            <a:avLst/>
            <a:gdLst/>
            <a:ahLst/>
            <a:cxnLst/>
            <a:rect l="l" t="t" r="r" b="b"/>
            <a:pathLst>
              <a:path w="17277" h="22564" extrusionOk="0">
                <a:moveTo>
                  <a:pt x="9074" y="0"/>
                </a:moveTo>
                <a:cubicBezTo>
                  <a:pt x="8555" y="0"/>
                  <a:pt x="8010" y="60"/>
                  <a:pt x="7441" y="188"/>
                </a:cubicBezTo>
                <a:cubicBezTo>
                  <a:pt x="2543" y="1285"/>
                  <a:pt x="1" y="6692"/>
                  <a:pt x="54" y="12607"/>
                </a:cubicBezTo>
                <a:cubicBezTo>
                  <a:pt x="134" y="18683"/>
                  <a:pt x="3989" y="22189"/>
                  <a:pt x="8592" y="22564"/>
                </a:cubicBezTo>
                <a:cubicBezTo>
                  <a:pt x="14641" y="22082"/>
                  <a:pt x="16354" y="18388"/>
                  <a:pt x="16836" y="12312"/>
                </a:cubicBezTo>
                <a:cubicBezTo>
                  <a:pt x="17276" y="6737"/>
                  <a:pt x="14567" y="0"/>
                  <a:pt x="9074"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89" name="Google Shape;89;p3">
            <a:hlinkClick r:id="" action="ppaction://noaction"/>
          </p:cNvPr>
          <p:cNvSpPr txBox="1">
            <a:spLocks noGrp="1"/>
          </p:cNvSpPr>
          <p:nvPr>
            <p:ph type="title"/>
          </p:nvPr>
        </p:nvSpPr>
        <p:spPr>
          <a:xfrm>
            <a:off x="2692400" y="2613900"/>
            <a:ext cx="6807200" cy="161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72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r>
              <a:rPr lang="en-US"/>
              <a:t>Click to edit Master title style</a:t>
            </a:r>
            <a:endParaRPr/>
          </a:p>
        </p:txBody>
      </p:sp>
      <p:sp>
        <p:nvSpPr>
          <p:cNvPr id="90" name="Google Shape;90;p3"/>
          <p:cNvSpPr txBox="1">
            <a:spLocks noGrp="1"/>
          </p:cNvSpPr>
          <p:nvPr>
            <p:ph type="title" idx="2" hasCustomPrompt="1"/>
          </p:nvPr>
        </p:nvSpPr>
        <p:spPr>
          <a:xfrm>
            <a:off x="2692400" y="1219200"/>
            <a:ext cx="6807200" cy="161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10000">
                <a:solidFill>
                  <a:schemeClr val="accent1"/>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Tree>
    <p:extLst>
      <p:ext uri="{BB962C8B-B14F-4D97-AF65-F5344CB8AC3E}">
        <p14:creationId xmlns:p14="http://schemas.microsoft.com/office/powerpoint/2010/main" val="16929784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11"/>
        <p:cNvGrpSpPr/>
        <p:nvPr/>
      </p:nvGrpSpPr>
      <p:grpSpPr>
        <a:xfrm>
          <a:off x="0" y="0"/>
          <a:ext cx="0" cy="0"/>
          <a:chOff x="0" y="0"/>
          <a:chExt cx="0" cy="0"/>
        </a:xfrm>
      </p:grpSpPr>
      <p:grpSp>
        <p:nvGrpSpPr>
          <p:cNvPr id="112" name="Google Shape;112;p5"/>
          <p:cNvGrpSpPr/>
          <p:nvPr/>
        </p:nvGrpSpPr>
        <p:grpSpPr>
          <a:xfrm rot="10800000">
            <a:off x="1842569" y="66574"/>
            <a:ext cx="1275196" cy="1271165"/>
            <a:chOff x="7716672" y="2820944"/>
            <a:chExt cx="557796" cy="556065"/>
          </a:xfrm>
        </p:grpSpPr>
        <p:sp>
          <p:nvSpPr>
            <p:cNvPr id="113" name="Google Shape;113;p5"/>
            <p:cNvSpPr/>
            <p:nvPr/>
          </p:nvSpPr>
          <p:spPr>
            <a:xfrm>
              <a:off x="8008233" y="2912937"/>
              <a:ext cx="66594" cy="118903"/>
            </a:xfrm>
            <a:custGeom>
              <a:avLst/>
              <a:gdLst/>
              <a:ahLst/>
              <a:cxnLst/>
              <a:rect l="l" t="t" r="r" b="b"/>
              <a:pathLst>
                <a:path w="923" h="1648" extrusionOk="0">
                  <a:moveTo>
                    <a:pt x="814" y="0"/>
                  </a:moveTo>
                  <a:lnTo>
                    <a:pt x="1" y="1438"/>
                  </a:lnTo>
                  <a:cubicBezTo>
                    <a:pt x="21" y="1581"/>
                    <a:pt x="88" y="1647"/>
                    <a:pt x="179" y="1647"/>
                  </a:cubicBezTo>
                  <a:cubicBezTo>
                    <a:pt x="208" y="1647"/>
                    <a:pt x="239" y="1641"/>
                    <a:pt x="272" y="1628"/>
                  </a:cubicBezTo>
                  <a:cubicBezTo>
                    <a:pt x="299" y="1628"/>
                    <a:pt x="353" y="1573"/>
                    <a:pt x="353" y="1546"/>
                  </a:cubicBezTo>
                  <a:lnTo>
                    <a:pt x="923" y="54"/>
                  </a:lnTo>
                  <a:lnTo>
                    <a:pt x="81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5"/>
            <p:cNvSpPr/>
            <p:nvPr/>
          </p:nvSpPr>
          <p:spPr>
            <a:xfrm>
              <a:off x="8051307" y="2888766"/>
              <a:ext cx="43146" cy="36652"/>
            </a:xfrm>
            <a:custGeom>
              <a:avLst/>
              <a:gdLst/>
              <a:ahLst/>
              <a:cxnLst/>
              <a:rect l="l" t="t" r="r" b="b"/>
              <a:pathLst>
                <a:path w="598" h="508" extrusionOk="0">
                  <a:moveTo>
                    <a:pt x="290" y="0"/>
                  </a:moveTo>
                  <a:cubicBezTo>
                    <a:pt x="188" y="0"/>
                    <a:pt x="97" y="40"/>
                    <a:pt x="55" y="145"/>
                  </a:cubicBezTo>
                  <a:cubicBezTo>
                    <a:pt x="0" y="281"/>
                    <a:pt x="55" y="416"/>
                    <a:pt x="190" y="498"/>
                  </a:cubicBezTo>
                  <a:cubicBezTo>
                    <a:pt x="221" y="504"/>
                    <a:pt x="251" y="507"/>
                    <a:pt x="281" y="507"/>
                  </a:cubicBezTo>
                  <a:cubicBezTo>
                    <a:pt x="383" y="507"/>
                    <a:pt x="474" y="467"/>
                    <a:pt x="516" y="362"/>
                  </a:cubicBezTo>
                  <a:cubicBezTo>
                    <a:pt x="597" y="227"/>
                    <a:pt x="516" y="91"/>
                    <a:pt x="380" y="10"/>
                  </a:cubicBezTo>
                  <a:cubicBezTo>
                    <a:pt x="350" y="4"/>
                    <a:pt x="319" y="0"/>
                    <a:pt x="2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5"/>
            <p:cNvSpPr/>
            <p:nvPr/>
          </p:nvSpPr>
          <p:spPr>
            <a:xfrm>
              <a:off x="8059099" y="3032274"/>
              <a:ext cx="95960" cy="43146"/>
            </a:xfrm>
            <a:custGeom>
              <a:avLst/>
              <a:gdLst/>
              <a:ahLst/>
              <a:cxnLst/>
              <a:rect l="l" t="t" r="r" b="b"/>
              <a:pathLst>
                <a:path w="1330" h="598" extrusionOk="0">
                  <a:moveTo>
                    <a:pt x="1303" y="1"/>
                  </a:moveTo>
                  <a:lnTo>
                    <a:pt x="82" y="380"/>
                  </a:lnTo>
                  <a:cubicBezTo>
                    <a:pt x="1" y="516"/>
                    <a:pt x="1" y="570"/>
                    <a:pt x="136" y="597"/>
                  </a:cubicBezTo>
                  <a:lnTo>
                    <a:pt x="218" y="597"/>
                  </a:lnTo>
                  <a:lnTo>
                    <a:pt x="1330" y="109"/>
                  </a:lnTo>
                  <a:lnTo>
                    <a:pt x="130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5"/>
            <p:cNvSpPr/>
            <p:nvPr/>
          </p:nvSpPr>
          <p:spPr>
            <a:xfrm>
              <a:off x="8145247" y="3021812"/>
              <a:ext cx="29437" cy="25830"/>
            </a:xfrm>
            <a:custGeom>
              <a:avLst/>
              <a:gdLst/>
              <a:ahLst/>
              <a:cxnLst/>
              <a:rect l="l" t="t" r="r" b="b"/>
              <a:pathLst>
                <a:path w="408" h="358" extrusionOk="0">
                  <a:moveTo>
                    <a:pt x="212" y="0"/>
                  </a:moveTo>
                  <a:cubicBezTo>
                    <a:pt x="187" y="0"/>
                    <a:pt x="162" y="4"/>
                    <a:pt x="136" y="10"/>
                  </a:cubicBezTo>
                  <a:cubicBezTo>
                    <a:pt x="27" y="37"/>
                    <a:pt x="0" y="146"/>
                    <a:pt x="27" y="254"/>
                  </a:cubicBezTo>
                  <a:cubicBezTo>
                    <a:pt x="47" y="313"/>
                    <a:pt x="109" y="357"/>
                    <a:pt x="182" y="357"/>
                  </a:cubicBezTo>
                  <a:cubicBezTo>
                    <a:pt x="211" y="357"/>
                    <a:pt x="241" y="351"/>
                    <a:pt x="272" y="336"/>
                  </a:cubicBezTo>
                  <a:cubicBezTo>
                    <a:pt x="380" y="308"/>
                    <a:pt x="407" y="200"/>
                    <a:pt x="380" y="119"/>
                  </a:cubicBezTo>
                  <a:cubicBezTo>
                    <a:pt x="359" y="36"/>
                    <a:pt x="291" y="0"/>
                    <a:pt x="2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5"/>
            <p:cNvSpPr/>
            <p:nvPr/>
          </p:nvSpPr>
          <p:spPr>
            <a:xfrm>
              <a:off x="8063067" y="3112506"/>
              <a:ext cx="121356" cy="66594"/>
            </a:xfrm>
            <a:custGeom>
              <a:avLst/>
              <a:gdLst/>
              <a:ahLst/>
              <a:cxnLst/>
              <a:rect l="l" t="t" r="r" b="b"/>
              <a:pathLst>
                <a:path w="1682" h="923" extrusionOk="0">
                  <a:moveTo>
                    <a:pt x="217" y="1"/>
                  </a:moveTo>
                  <a:cubicBezTo>
                    <a:pt x="54" y="28"/>
                    <a:pt x="0" y="136"/>
                    <a:pt x="54" y="272"/>
                  </a:cubicBezTo>
                  <a:cubicBezTo>
                    <a:pt x="54" y="299"/>
                    <a:pt x="81" y="353"/>
                    <a:pt x="136" y="353"/>
                  </a:cubicBezTo>
                  <a:lnTo>
                    <a:pt x="1600" y="923"/>
                  </a:lnTo>
                  <a:lnTo>
                    <a:pt x="1682" y="814"/>
                  </a:lnTo>
                  <a:lnTo>
                    <a:pt x="21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5"/>
            <p:cNvSpPr/>
            <p:nvPr/>
          </p:nvSpPr>
          <p:spPr>
            <a:xfrm>
              <a:off x="8170644" y="3158826"/>
              <a:ext cx="39250" cy="37157"/>
            </a:xfrm>
            <a:custGeom>
              <a:avLst/>
              <a:gdLst/>
              <a:ahLst/>
              <a:cxnLst/>
              <a:rect l="l" t="t" r="r" b="b"/>
              <a:pathLst>
                <a:path w="544" h="515" extrusionOk="0">
                  <a:moveTo>
                    <a:pt x="263" y="0"/>
                  </a:moveTo>
                  <a:cubicBezTo>
                    <a:pt x="161" y="0"/>
                    <a:pt x="70" y="40"/>
                    <a:pt x="28" y="145"/>
                  </a:cubicBezTo>
                  <a:cubicBezTo>
                    <a:pt x="1" y="281"/>
                    <a:pt x="28" y="417"/>
                    <a:pt x="164" y="471"/>
                  </a:cubicBezTo>
                  <a:cubicBezTo>
                    <a:pt x="210" y="499"/>
                    <a:pt x="257" y="514"/>
                    <a:pt x="301" y="514"/>
                  </a:cubicBezTo>
                  <a:cubicBezTo>
                    <a:pt x="383" y="514"/>
                    <a:pt x="454" y="459"/>
                    <a:pt x="489" y="335"/>
                  </a:cubicBezTo>
                  <a:cubicBezTo>
                    <a:pt x="543" y="200"/>
                    <a:pt x="489" y="64"/>
                    <a:pt x="354" y="10"/>
                  </a:cubicBezTo>
                  <a:cubicBezTo>
                    <a:pt x="323" y="4"/>
                    <a:pt x="293"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5"/>
            <p:cNvSpPr/>
            <p:nvPr/>
          </p:nvSpPr>
          <p:spPr>
            <a:xfrm>
              <a:off x="8019993" y="3165248"/>
              <a:ext cx="45094" cy="94084"/>
            </a:xfrm>
            <a:custGeom>
              <a:avLst/>
              <a:gdLst/>
              <a:ahLst/>
              <a:cxnLst/>
              <a:rect l="l" t="t" r="r" b="b"/>
              <a:pathLst>
                <a:path w="625" h="1304" extrusionOk="0">
                  <a:moveTo>
                    <a:pt x="107" y="1"/>
                  </a:moveTo>
                  <a:cubicBezTo>
                    <a:pt x="62" y="1"/>
                    <a:pt x="31" y="34"/>
                    <a:pt x="0" y="111"/>
                  </a:cubicBezTo>
                  <a:lnTo>
                    <a:pt x="0" y="192"/>
                  </a:lnTo>
                  <a:lnTo>
                    <a:pt x="516" y="1304"/>
                  </a:lnTo>
                  <a:lnTo>
                    <a:pt x="624" y="1277"/>
                  </a:lnTo>
                  <a:lnTo>
                    <a:pt x="245" y="56"/>
                  </a:lnTo>
                  <a:cubicBezTo>
                    <a:pt x="185" y="21"/>
                    <a:pt x="142" y="1"/>
                    <a:pt x="1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5"/>
            <p:cNvSpPr/>
            <p:nvPr/>
          </p:nvSpPr>
          <p:spPr>
            <a:xfrm>
              <a:off x="8045463" y="3250747"/>
              <a:ext cx="29365" cy="26912"/>
            </a:xfrm>
            <a:custGeom>
              <a:avLst/>
              <a:gdLst/>
              <a:ahLst/>
              <a:cxnLst/>
              <a:rect l="l" t="t" r="r" b="b"/>
              <a:pathLst>
                <a:path w="407" h="373" extrusionOk="0">
                  <a:moveTo>
                    <a:pt x="208" y="1"/>
                  </a:moveTo>
                  <a:cubicBezTo>
                    <a:pt x="185" y="1"/>
                    <a:pt x="161" y="4"/>
                    <a:pt x="136" y="11"/>
                  </a:cubicBezTo>
                  <a:cubicBezTo>
                    <a:pt x="27" y="65"/>
                    <a:pt x="0" y="146"/>
                    <a:pt x="27" y="255"/>
                  </a:cubicBezTo>
                  <a:cubicBezTo>
                    <a:pt x="48" y="338"/>
                    <a:pt x="132" y="373"/>
                    <a:pt x="207" y="373"/>
                  </a:cubicBezTo>
                  <a:cubicBezTo>
                    <a:pt x="230" y="373"/>
                    <a:pt x="252" y="370"/>
                    <a:pt x="271" y="363"/>
                  </a:cubicBezTo>
                  <a:cubicBezTo>
                    <a:pt x="380" y="336"/>
                    <a:pt x="407" y="227"/>
                    <a:pt x="380" y="119"/>
                  </a:cubicBezTo>
                  <a:cubicBezTo>
                    <a:pt x="338" y="36"/>
                    <a:pt x="281" y="1"/>
                    <a:pt x="2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5"/>
            <p:cNvSpPr/>
            <p:nvPr/>
          </p:nvSpPr>
          <p:spPr>
            <a:xfrm>
              <a:off x="7918189" y="3169793"/>
              <a:ext cx="66667" cy="118903"/>
            </a:xfrm>
            <a:custGeom>
              <a:avLst/>
              <a:gdLst/>
              <a:ahLst/>
              <a:cxnLst/>
              <a:rect l="l" t="t" r="r" b="b"/>
              <a:pathLst>
                <a:path w="924" h="1648" extrusionOk="0">
                  <a:moveTo>
                    <a:pt x="744" y="0"/>
                  </a:moveTo>
                  <a:cubicBezTo>
                    <a:pt x="716" y="0"/>
                    <a:pt x="686" y="7"/>
                    <a:pt x="652" y="20"/>
                  </a:cubicBezTo>
                  <a:cubicBezTo>
                    <a:pt x="598" y="20"/>
                    <a:pt x="571" y="48"/>
                    <a:pt x="571" y="75"/>
                  </a:cubicBezTo>
                  <a:lnTo>
                    <a:pt x="1" y="1594"/>
                  </a:lnTo>
                  <a:lnTo>
                    <a:pt x="109" y="1648"/>
                  </a:lnTo>
                  <a:lnTo>
                    <a:pt x="923" y="183"/>
                  </a:lnTo>
                  <a:cubicBezTo>
                    <a:pt x="882" y="61"/>
                    <a:pt x="827" y="0"/>
                    <a:pt x="7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5"/>
            <p:cNvSpPr/>
            <p:nvPr/>
          </p:nvSpPr>
          <p:spPr>
            <a:xfrm>
              <a:off x="7898636" y="3276216"/>
              <a:ext cx="39250" cy="35570"/>
            </a:xfrm>
            <a:custGeom>
              <a:avLst/>
              <a:gdLst/>
              <a:ahLst/>
              <a:cxnLst/>
              <a:rect l="l" t="t" r="r" b="b"/>
              <a:pathLst>
                <a:path w="544" h="493" extrusionOk="0">
                  <a:moveTo>
                    <a:pt x="286" y="1"/>
                  </a:moveTo>
                  <a:cubicBezTo>
                    <a:pt x="177" y="1"/>
                    <a:pt x="70" y="41"/>
                    <a:pt x="28" y="146"/>
                  </a:cubicBezTo>
                  <a:cubicBezTo>
                    <a:pt x="1" y="281"/>
                    <a:pt x="28" y="417"/>
                    <a:pt x="163" y="471"/>
                  </a:cubicBezTo>
                  <a:cubicBezTo>
                    <a:pt x="198" y="485"/>
                    <a:pt x="234" y="492"/>
                    <a:pt x="267" y="492"/>
                  </a:cubicBezTo>
                  <a:cubicBezTo>
                    <a:pt x="364" y="492"/>
                    <a:pt x="449" y="436"/>
                    <a:pt x="489" y="336"/>
                  </a:cubicBezTo>
                  <a:cubicBezTo>
                    <a:pt x="543" y="200"/>
                    <a:pt x="489" y="64"/>
                    <a:pt x="380" y="10"/>
                  </a:cubicBezTo>
                  <a:cubicBezTo>
                    <a:pt x="350" y="4"/>
                    <a:pt x="318" y="1"/>
                    <a:pt x="2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 name="Google Shape;123;p5"/>
            <p:cNvSpPr/>
            <p:nvPr/>
          </p:nvSpPr>
          <p:spPr>
            <a:xfrm>
              <a:off x="7837957" y="3124266"/>
              <a:ext cx="94011" cy="45094"/>
            </a:xfrm>
            <a:custGeom>
              <a:avLst/>
              <a:gdLst/>
              <a:ahLst/>
              <a:cxnLst/>
              <a:rect l="l" t="t" r="r" b="b"/>
              <a:pathLst>
                <a:path w="1303" h="625" extrusionOk="0">
                  <a:moveTo>
                    <a:pt x="1113" y="0"/>
                  </a:moveTo>
                  <a:lnTo>
                    <a:pt x="1" y="516"/>
                  </a:lnTo>
                  <a:lnTo>
                    <a:pt x="28" y="624"/>
                  </a:lnTo>
                  <a:lnTo>
                    <a:pt x="1249" y="245"/>
                  </a:lnTo>
                  <a:cubicBezTo>
                    <a:pt x="1303" y="109"/>
                    <a:pt x="1303" y="55"/>
                    <a:pt x="1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5"/>
            <p:cNvSpPr/>
            <p:nvPr/>
          </p:nvSpPr>
          <p:spPr>
            <a:xfrm>
              <a:off x="7818405" y="3150962"/>
              <a:ext cx="29437" cy="26912"/>
            </a:xfrm>
            <a:custGeom>
              <a:avLst/>
              <a:gdLst/>
              <a:ahLst/>
              <a:cxnLst/>
              <a:rect l="l" t="t" r="r" b="b"/>
              <a:pathLst>
                <a:path w="408" h="373" extrusionOk="0">
                  <a:moveTo>
                    <a:pt x="197" y="0"/>
                  </a:moveTo>
                  <a:cubicBezTo>
                    <a:pt x="176" y="0"/>
                    <a:pt x="155" y="4"/>
                    <a:pt x="136" y="10"/>
                  </a:cubicBezTo>
                  <a:cubicBezTo>
                    <a:pt x="28" y="92"/>
                    <a:pt x="1" y="173"/>
                    <a:pt x="28" y="254"/>
                  </a:cubicBezTo>
                  <a:cubicBezTo>
                    <a:pt x="48" y="337"/>
                    <a:pt x="117" y="373"/>
                    <a:pt x="184" y="373"/>
                  </a:cubicBezTo>
                  <a:cubicBezTo>
                    <a:pt x="205" y="373"/>
                    <a:pt x="226" y="369"/>
                    <a:pt x="245" y="363"/>
                  </a:cubicBezTo>
                  <a:cubicBezTo>
                    <a:pt x="353" y="309"/>
                    <a:pt x="407" y="227"/>
                    <a:pt x="353" y="119"/>
                  </a:cubicBezTo>
                  <a:cubicBezTo>
                    <a:pt x="333" y="36"/>
                    <a:pt x="264" y="0"/>
                    <a:pt x="1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5"/>
            <p:cNvSpPr/>
            <p:nvPr/>
          </p:nvSpPr>
          <p:spPr>
            <a:xfrm>
              <a:off x="7808664" y="3022534"/>
              <a:ext cx="121356" cy="66594"/>
            </a:xfrm>
            <a:custGeom>
              <a:avLst/>
              <a:gdLst/>
              <a:ahLst/>
              <a:cxnLst/>
              <a:rect l="l" t="t" r="r" b="b"/>
              <a:pathLst>
                <a:path w="1682" h="923" extrusionOk="0">
                  <a:moveTo>
                    <a:pt x="54" y="0"/>
                  </a:moveTo>
                  <a:lnTo>
                    <a:pt x="0" y="109"/>
                  </a:lnTo>
                  <a:lnTo>
                    <a:pt x="1438" y="922"/>
                  </a:lnTo>
                  <a:cubicBezTo>
                    <a:pt x="1627" y="868"/>
                    <a:pt x="1682" y="787"/>
                    <a:pt x="1627" y="651"/>
                  </a:cubicBezTo>
                  <a:cubicBezTo>
                    <a:pt x="1627" y="597"/>
                    <a:pt x="1573" y="570"/>
                    <a:pt x="1546" y="570"/>
                  </a:cubicBezTo>
                  <a:lnTo>
                    <a:pt x="5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5"/>
            <p:cNvSpPr/>
            <p:nvPr/>
          </p:nvSpPr>
          <p:spPr>
            <a:xfrm>
              <a:off x="7783195" y="3004207"/>
              <a:ext cx="39177" cy="36652"/>
            </a:xfrm>
            <a:custGeom>
              <a:avLst/>
              <a:gdLst/>
              <a:ahLst/>
              <a:cxnLst/>
              <a:rect l="l" t="t" r="r" b="b"/>
              <a:pathLst>
                <a:path w="543" h="508" extrusionOk="0">
                  <a:moveTo>
                    <a:pt x="286" y="0"/>
                  </a:moveTo>
                  <a:cubicBezTo>
                    <a:pt x="177" y="0"/>
                    <a:pt x="70" y="40"/>
                    <a:pt x="28" y="146"/>
                  </a:cubicBezTo>
                  <a:cubicBezTo>
                    <a:pt x="0" y="281"/>
                    <a:pt x="28" y="417"/>
                    <a:pt x="163" y="498"/>
                  </a:cubicBezTo>
                  <a:cubicBezTo>
                    <a:pt x="194" y="504"/>
                    <a:pt x="224" y="508"/>
                    <a:pt x="254" y="508"/>
                  </a:cubicBezTo>
                  <a:cubicBezTo>
                    <a:pt x="357" y="508"/>
                    <a:pt x="453" y="468"/>
                    <a:pt x="516" y="363"/>
                  </a:cubicBezTo>
                  <a:cubicBezTo>
                    <a:pt x="543" y="227"/>
                    <a:pt x="516" y="91"/>
                    <a:pt x="380" y="10"/>
                  </a:cubicBezTo>
                  <a:cubicBezTo>
                    <a:pt x="350" y="4"/>
                    <a:pt x="318" y="0"/>
                    <a:pt x="2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5"/>
            <p:cNvSpPr/>
            <p:nvPr/>
          </p:nvSpPr>
          <p:spPr>
            <a:xfrm>
              <a:off x="7928001" y="2942230"/>
              <a:ext cx="43146" cy="92568"/>
            </a:xfrm>
            <a:custGeom>
              <a:avLst/>
              <a:gdLst/>
              <a:ahLst/>
              <a:cxnLst/>
              <a:rect l="l" t="t" r="r" b="b"/>
              <a:pathLst>
                <a:path w="598" h="1283" extrusionOk="0">
                  <a:moveTo>
                    <a:pt x="82" y="1"/>
                  </a:moveTo>
                  <a:lnTo>
                    <a:pt x="1" y="28"/>
                  </a:lnTo>
                  <a:lnTo>
                    <a:pt x="353" y="1249"/>
                  </a:lnTo>
                  <a:cubicBezTo>
                    <a:pt x="406" y="1270"/>
                    <a:pt x="450" y="1283"/>
                    <a:pt x="486" y="1283"/>
                  </a:cubicBezTo>
                  <a:cubicBezTo>
                    <a:pt x="544" y="1283"/>
                    <a:pt x="581" y="1250"/>
                    <a:pt x="597" y="1167"/>
                  </a:cubicBezTo>
                  <a:lnTo>
                    <a:pt x="597" y="1113"/>
                  </a:lnTo>
                  <a:lnTo>
                    <a:pt x="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5"/>
            <p:cNvSpPr/>
            <p:nvPr/>
          </p:nvSpPr>
          <p:spPr>
            <a:xfrm>
              <a:off x="7914293" y="2923976"/>
              <a:ext cx="31385" cy="25830"/>
            </a:xfrm>
            <a:custGeom>
              <a:avLst/>
              <a:gdLst/>
              <a:ahLst/>
              <a:cxnLst/>
              <a:rect l="l" t="t" r="r" b="b"/>
              <a:pathLst>
                <a:path w="435" h="358" extrusionOk="0">
                  <a:moveTo>
                    <a:pt x="224" y="0"/>
                  </a:moveTo>
                  <a:cubicBezTo>
                    <a:pt x="203" y="0"/>
                    <a:pt x="183" y="3"/>
                    <a:pt x="163" y="10"/>
                  </a:cubicBezTo>
                  <a:cubicBezTo>
                    <a:pt x="55" y="37"/>
                    <a:pt x="1" y="145"/>
                    <a:pt x="55" y="254"/>
                  </a:cubicBezTo>
                  <a:cubicBezTo>
                    <a:pt x="75" y="313"/>
                    <a:pt x="136" y="357"/>
                    <a:pt x="200" y="357"/>
                  </a:cubicBezTo>
                  <a:cubicBezTo>
                    <a:pt x="224" y="357"/>
                    <a:pt x="249" y="350"/>
                    <a:pt x="272" y="335"/>
                  </a:cubicBezTo>
                  <a:cubicBezTo>
                    <a:pt x="380" y="308"/>
                    <a:pt x="435" y="200"/>
                    <a:pt x="380" y="118"/>
                  </a:cubicBezTo>
                  <a:cubicBezTo>
                    <a:pt x="360" y="35"/>
                    <a:pt x="292" y="0"/>
                    <a:pt x="2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5"/>
            <p:cNvSpPr/>
            <p:nvPr/>
          </p:nvSpPr>
          <p:spPr>
            <a:xfrm>
              <a:off x="7861479" y="2965679"/>
              <a:ext cx="270130" cy="270202"/>
            </a:xfrm>
            <a:custGeom>
              <a:avLst/>
              <a:gdLst/>
              <a:ahLst/>
              <a:cxnLst/>
              <a:rect l="l" t="t" r="r" b="b"/>
              <a:pathLst>
                <a:path w="3744" h="3745" extrusionOk="0">
                  <a:moveTo>
                    <a:pt x="1922" y="1"/>
                  </a:moveTo>
                  <a:cubicBezTo>
                    <a:pt x="1905" y="1"/>
                    <a:pt x="1889" y="1"/>
                    <a:pt x="1872" y="1"/>
                  </a:cubicBezTo>
                  <a:cubicBezTo>
                    <a:pt x="841" y="1"/>
                    <a:pt x="0" y="815"/>
                    <a:pt x="0" y="1873"/>
                  </a:cubicBezTo>
                  <a:cubicBezTo>
                    <a:pt x="0" y="2877"/>
                    <a:pt x="814" y="3745"/>
                    <a:pt x="1872" y="3745"/>
                  </a:cubicBezTo>
                  <a:cubicBezTo>
                    <a:pt x="2875" y="3745"/>
                    <a:pt x="3743" y="2931"/>
                    <a:pt x="3743" y="1873"/>
                  </a:cubicBezTo>
                  <a:cubicBezTo>
                    <a:pt x="3743" y="832"/>
                    <a:pt x="2955" y="1"/>
                    <a:pt x="19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5"/>
            <p:cNvSpPr/>
            <p:nvPr/>
          </p:nvSpPr>
          <p:spPr>
            <a:xfrm>
              <a:off x="7967179" y="2856154"/>
              <a:ext cx="31385" cy="157648"/>
            </a:xfrm>
            <a:custGeom>
              <a:avLst/>
              <a:gdLst/>
              <a:ahLst/>
              <a:cxnLst/>
              <a:rect l="l" t="t" r="r" b="b"/>
              <a:pathLst>
                <a:path w="435" h="2185" extrusionOk="0">
                  <a:moveTo>
                    <a:pt x="136" y="1"/>
                  </a:moveTo>
                  <a:lnTo>
                    <a:pt x="0" y="2035"/>
                  </a:lnTo>
                  <a:cubicBezTo>
                    <a:pt x="74" y="2138"/>
                    <a:pt x="147" y="2185"/>
                    <a:pt x="221" y="2185"/>
                  </a:cubicBezTo>
                  <a:cubicBezTo>
                    <a:pt x="283" y="2185"/>
                    <a:pt x="345" y="2151"/>
                    <a:pt x="407" y="2089"/>
                  </a:cubicBezTo>
                  <a:cubicBezTo>
                    <a:pt x="434" y="2062"/>
                    <a:pt x="434" y="2035"/>
                    <a:pt x="434" y="1953"/>
                  </a:cubicBezTo>
                  <a:lnTo>
                    <a:pt x="29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5"/>
            <p:cNvSpPr/>
            <p:nvPr/>
          </p:nvSpPr>
          <p:spPr>
            <a:xfrm>
              <a:off x="7961263" y="2820944"/>
              <a:ext cx="45094" cy="45094"/>
            </a:xfrm>
            <a:custGeom>
              <a:avLst/>
              <a:gdLst/>
              <a:ahLst/>
              <a:cxnLst/>
              <a:rect l="l" t="t" r="r" b="b"/>
              <a:pathLst>
                <a:path w="625" h="625" extrusionOk="0">
                  <a:moveTo>
                    <a:pt x="326" y="0"/>
                  </a:moveTo>
                  <a:cubicBezTo>
                    <a:pt x="136" y="0"/>
                    <a:pt x="1" y="136"/>
                    <a:pt x="1" y="326"/>
                  </a:cubicBezTo>
                  <a:cubicBezTo>
                    <a:pt x="1" y="489"/>
                    <a:pt x="136" y="624"/>
                    <a:pt x="326" y="624"/>
                  </a:cubicBezTo>
                  <a:cubicBezTo>
                    <a:pt x="489" y="624"/>
                    <a:pt x="625" y="489"/>
                    <a:pt x="625" y="326"/>
                  </a:cubicBezTo>
                  <a:cubicBezTo>
                    <a:pt x="625" y="136"/>
                    <a:pt x="489" y="0"/>
                    <a:pt x="3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 name="Google Shape;132;p5"/>
            <p:cNvSpPr/>
            <p:nvPr/>
          </p:nvSpPr>
          <p:spPr>
            <a:xfrm>
              <a:off x="8047699" y="2946198"/>
              <a:ext cx="95671" cy="91053"/>
            </a:xfrm>
            <a:custGeom>
              <a:avLst/>
              <a:gdLst/>
              <a:ahLst/>
              <a:cxnLst/>
              <a:rect l="l" t="t" r="r" b="b"/>
              <a:pathLst>
                <a:path w="1326" h="1262" extrusionOk="0">
                  <a:moveTo>
                    <a:pt x="1217" y="0"/>
                  </a:moveTo>
                  <a:lnTo>
                    <a:pt x="23" y="1031"/>
                  </a:lnTo>
                  <a:cubicBezTo>
                    <a:pt x="1" y="1165"/>
                    <a:pt x="52" y="1262"/>
                    <a:pt x="162" y="1262"/>
                  </a:cubicBezTo>
                  <a:cubicBezTo>
                    <a:pt x="185" y="1262"/>
                    <a:pt x="211" y="1257"/>
                    <a:pt x="240" y="1248"/>
                  </a:cubicBezTo>
                  <a:cubicBezTo>
                    <a:pt x="267" y="1248"/>
                    <a:pt x="294" y="1248"/>
                    <a:pt x="349" y="1221"/>
                  </a:cubicBezTo>
                  <a:lnTo>
                    <a:pt x="1325" y="109"/>
                  </a:lnTo>
                  <a:lnTo>
                    <a:pt x="121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 name="Google Shape;133;p5"/>
            <p:cNvSpPr/>
            <p:nvPr/>
          </p:nvSpPr>
          <p:spPr>
            <a:xfrm>
              <a:off x="8123674" y="2926573"/>
              <a:ext cx="39250" cy="35353"/>
            </a:xfrm>
            <a:custGeom>
              <a:avLst/>
              <a:gdLst/>
              <a:ahLst/>
              <a:cxnLst/>
              <a:rect l="l" t="t" r="r" b="b"/>
              <a:pathLst>
                <a:path w="544" h="490" extrusionOk="0">
                  <a:moveTo>
                    <a:pt x="262" y="1"/>
                  </a:moveTo>
                  <a:cubicBezTo>
                    <a:pt x="204" y="1"/>
                    <a:pt x="150" y="28"/>
                    <a:pt x="109" y="82"/>
                  </a:cubicBezTo>
                  <a:cubicBezTo>
                    <a:pt x="1" y="164"/>
                    <a:pt x="1" y="299"/>
                    <a:pt x="109" y="408"/>
                  </a:cubicBezTo>
                  <a:cubicBezTo>
                    <a:pt x="150" y="462"/>
                    <a:pt x="204" y="489"/>
                    <a:pt x="262" y="489"/>
                  </a:cubicBezTo>
                  <a:cubicBezTo>
                    <a:pt x="320" y="489"/>
                    <a:pt x="381" y="462"/>
                    <a:pt x="435" y="408"/>
                  </a:cubicBezTo>
                  <a:cubicBezTo>
                    <a:pt x="543" y="299"/>
                    <a:pt x="543" y="164"/>
                    <a:pt x="435" y="82"/>
                  </a:cubicBezTo>
                  <a:cubicBezTo>
                    <a:pt x="381" y="28"/>
                    <a:pt x="320" y="1"/>
                    <a:pt x="2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5"/>
            <p:cNvSpPr/>
            <p:nvPr/>
          </p:nvSpPr>
          <p:spPr>
            <a:xfrm>
              <a:off x="8078724" y="3071452"/>
              <a:ext cx="162482" cy="31385"/>
            </a:xfrm>
            <a:custGeom>
              <a:avLst/>
              <a:gdLst/>
              <a:ahLst/>
              <a:cxnLst/>
              <a:rect l="l" t="t" r="r" b="b"/>
              <a:pathLst>
                <a:path w="2252" h="435" extrusionOk="0">
                  <a:moveTo>
                    <a:pt x="217" y="0"/>
                  </a:moveTo>
                  <a:cubicBezTo>
                    <a:pt x="0" y="136"/>
                    <a:pt x="0" y="271"/>
                    <a:pt x="136" y="407"/>
                  </a:cubicBezTo>
                  <a:cubicBezTo>
                    <a:pt x="190" y="434"/>
                    <a:pt x="217" y="434"/>
                    <a:pt x="271" y="434"/>
                  </a:cubicBezTo>
                  <a:lnTo>
                    <a:pt x="2251" y="298"/>
                  </a:lnTo>
                  <a:lnTo>
                    <a:pt x="2251" y="136"/>
                  </a:lnTo>
                  <a:lnTo>
                    <a:pt x="21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5"/>
            <p:cNvSpPr/>
            <p:nvPr/>
          </p:nvSpPr>
          <p:spPr>
            <a:xfrm>
              <a:off x="8229374" y="3065536"/>
              <a:ext cx="45094" cy="45094"/>
            </a:xfrm>
            <a:custGeom>
              <a:avLst/>
              <a:gdLst/>
              <a:ahLst/>
              <a:cxnLst/>
              <a:rect l="l" t="t" r="r" b="b"/>
              <a:pathLst>
                <a:path w="625" h="625" extrusionOk="0">
                  <a:moveTo>
                    <a:pt x="299" y="1"/>
                  </a:moveTo>
                  <a:cubicBezTo>
                    <a:pt x="136" y="1"/>
                    <a:pt x="1" y="136"/>
                    <a:pt x="1" y="326"/>
                  </a:cubicBezTo>
                  <a:cubicBezTo>
                    <a:pt x="1" y="489"/>
                    <a:pt x="136" y="625"/>
                    <a:pt x="299" y="625"/>
                  </a:cubicBezTo>
                  <a:cubicBezTo>
                    <a:pt x="462" y="625"/>
                    <a:pt x="624" y="489"/>
                    <a:pt x="597" y="326"/>
                  </a:cubicBezTo>
                  <a:cubicBezTo>
                    <a:pt x="597" y="136"/>
                    <a:pt x="462" y="1"/>
                    <a:pt x="2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5"/>
            <p:cNvSpPr/>
            <p:nvPr/>
          </p:nvSpPr>
          <p:spPr>
            <a:xfrm>
              <a:off x="8057440" y="3153271"/>
              <a:ext cx="89827" cy="94372"/>
            </a:xfrm>
            <a:custGeom>
              <a:avLst/>
              <a:gdLst/>
              <a:ahLst/>
              <a:cxnLst/>
              <a:rect l="l" t="t" r="r" b="b"/>
              <a:pathLst>
                <a:path w="1245" h="1308" extrusionOk="0">
                  <a:moveTo>
                    <a:pt x="209" y="0"/>
                  </a:moveTo>
                  <a:cubicBezTo>
                    <a:pt x="80" y="0"/>
                    <a:pt x="0" y="80"/>
                    <a:pt x="24" y="222"/>
                  </a:cubicBezTo>
                  <a:cubicBezTo>
                    <a:pt x="24" y="249"/>
                    <a:pt x="24" y="277"/>
                    <a:pt x="78" y="331"/>
                  </a:cubicBezTo>
                  <a:lnTo>
                    <a:pt x="1190" y="1307"/>
                  </a:lnTo>
                  <a:lnTo>
                    <a:pt x="1244" y="1199"/>
                  </a:lnTo>
                  <a:lnTo>
                    <a:pt x="268" y="5"/>
                  </a:lnTo>
                  <a:cubicBezTo>
                    <a:pt x="247" y="2"/>
                    <a:pt x="228" y="0"/>
                    <a:pt x="2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5"/>
            <p:cNvSpPr/>
            <p:nvPr/>
          </p:nvSpPr>
          <p:spPr>
            <a:xfrm>
              <a:off x="8133486" y="3229967"/>
              <a:ext cx="39250" cy="35281"/>
            </a:xfrm>
            <a:custGeom>
              <a:avLst/>
              <a:gdLst/>
              <a:ahLst/>
              <a:cxnLst/>
              <a:rect l="l" t="t" r="r" b="b"/>
              <a:pathLst>
                <a:path w="544" h="489" extrusionOk="0">
                  <a:moveTo>
                    <a:pt x="262" y="0"/>
                  </a:moveTo>
                  <a:cubicBezTo>
                    <a:pt x="204" y="0"/>
                    <a:pt x="150" y="27"/>
                    <a:pt x="109" y="82"/>
                  </a:cubicBezTo>
                  <a:cubicBezTo>
                    <a:pt x="1" y="163"/>
                    <a:pt x="1" y="299"/>
                    <a:pt x="109" y="407"/>
                  </a:cubicBezTo>
                  <a:cubicBezTo>
                    <a:pt x="150" y="461"/>
                    <a:pt x="204" y="488"/>
                    <a:pt x="262" y="488"/>
                  </a:cubicBezTo>
                  <a:cubicBezTo>
                    <a:pt x="319" y="488"/>
                    <a:pt x="380" y="461"/>
                    <a:pt x="435" y="407"/>
                  </a:cubicBezTo>
                  <a:cubicBezTo>
                    <a:pt x="543" y="299"/>
                    <a:pt x="543" y="163"/>
                    <a:pt x="435" y="82"/>
                  </a:cubicBezTo>
                  <a:cubicBezTo>
                    <a:pt x="380" y="27"/>
                    <a:pt x="319" y="0"/>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5"/>
            <p:cNvSpPr/>
            <p:nvPr/>
          </p:nvSpPr>
          <p:spPr>
            <a:xfrm>
              <a:off x="7994524" y="3186027"/>
              <a:ext cx="31385" cy="159451"/>
            </a:xfrm>
            <a:custGeom>
              <a:avLst/>
              <a:gdLst/>
              <a:ahLst/>
              <a:cxnLst/>
              <a:rect l="l" t="t" r="r" b="b"/>
              <a:pathLst>
                <a:path w="435" h="2210" extrusionOk="0">
                  <a:moveTo>
                    <a:pt x="208" y="0"/>
                  </a:moveTo>
                  <a:cubicBezTo>
                    <a:pt x="148" y="0"/>
                    <a:pt x="88" y="34"/>
                    <a:pt x="28" y="94"/>
                  </a:cubicBezTo>
                  <a:cubicBezTo>
                    <a:pt x="1" y="148"/>
                    <a:pt x="1" y="175"/>
                    <a:pt x="1" y="229"/>
                  </a:cubicBezTo>
                  <a:lnTo>
                    <a:pt x="109" y="2209"/>
                  </a:lnTo>
                  <a:lnTo>
                    <a:pt x="299" y="2209"/>
                  </a:lnTo>
                  <a:lnTo>
                    <a:pt x="435" y="175"/>
                  </a:lnTo>
                  <a:cubicBezTo>
                    <a:pt x="359" y="54"/>
                    <a:pt x="283" y="0"/>
                    <a:pt x="2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5"/>
            <p:cNvSpPr/>
            <p:nvPr/>
          </p:nvSpPr>
          <p:spPr>
            <a:xfrm>
              <a:off x="7986732" y="3333648"/>
              <a:ext cx="43146" cy="43362"/>
            </a:xfrm>
            <a:custGeom>
              <a:avLst/>
              <a:gdLst/>
              <a:ahLst/>
              <a:cxnLst/>
              <a:rect l="l" t="t" r="r" b="b"/>
              <a:pathLst>
                <a:path w="598" h="601" extrusionOk="0">
                  <a:moveTo>
                    <a:pt x="299" y="1"/>
                  </a:moveTo>
                  <a:cubicBezTo>
                    <a:pt x="136" y="1"/>
                    <a:pt x="0" y="136"/>
                    <a:pt x="0" y="299"/>
                  </a:cubicBezTo>
                  <a:cubicBezTo>
                    <a:pt x="0" y="473"/>
                    <a:pt x="114" y="601"/>
                    <a:pt x="257" y="601"/>
                  </a:cubicBezTo>
                  <a:cubicBezTo>
                    <a:pt x="271" y="601"/>
                    <a:pt x="285" y="600"/>
                    <a:pt x="299" y="597"/>
                  </a:cubicBezTo>
                  <a:cubicBezTo>
                    <a:pt x="461" y="597"/>
                    <a:pt x="597" y="462"/>
                    <a:pt x="597" y="299"/>
                  </a:cubicBezTo>
                  <a:cubicBezTo>
                    <a:pt x="597" y="136"/>
                    <a:pt x="461" y="1"/>
                    <a:pt x="2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5"/>
            <p:cNvSpPr/>
            <p:nvPr/>
          </p:nvSpPr>
          <p:spPr>
            <a:xfrm>
              <a:off x="7849718" y="3163083"/>
              <a:ext cx="95599" cy="92352"/>
            </a:xfrm>
            <a:custGeom>
              <a:avLst/>
              <a:gdLst/>
              <a:ahLst/>
              <a:cxnLst/>
              <a:rect l="l" t="t" r="r" b="b"/>
              <a:pathLst>
                <a:path w="1325" h="1280" extrusionOk="0">
                  <a:moveTo>
                    <a:pt x="1133" y="1"/>
                  </a:moveTo>
                  <a:cubicBezTo>
                    <a:pt x="1118" y="1"/>
                    <a:pt x="1102" y="2"/>
                    <a:pt x="1086" y="5"/>
                  </a:cubicBezTo>
                  <a:cubicBezTo>
                    <a:pt x="1031" y="5"/>
                    <a:pt x="1004" y="5"/>
                    <a:pt x="977" y="59"/>
                  </a:cubicBezTo>
                  <a:lnTo>
                    <a:pt x="1" y="1171"/>
                  </a:lnTo>
                  <a:lnTo>
                    <a:pt x="82" y="1280"/>
                  </a:lnTo>
                  <a:lnTo>
                    <a:pt x="1275" y="249"/>
                  </a:lnTo>
                  <a:cubicBezTo>
                    <a:pt x="1324" y="103"/>
                    <a:pt x="1264" y="1"/>
                    <a:pt x="11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5"/>
            <p:cNvSpPr/>
            <p:nvPr/>
          </p:nvSpPr>
          <p:spPr>
            <a:xfrm>
              <a:off x="7830165" y="3239707"/>
              <a:ext cx="37229" cy="35281"/>
            </a:xfrm>
            <a:custGeom>
              <a:avLst/>
              <a:gdLst/>
              <a:ahLst/>
              <a:cxnLst/>
              <a:rect l="l" t="t" r="r" b="b"/>
              <a:pathLst>
                <a:path w="516" h="489" extrusionOk="0">
                  <a:moveTo>
                    <a:pt x="231" y="1"/>
                  </a:moveTo>
                  <a:cubicBezTo>
                    <a:pt x="170" y="1"/>
                    <a:pt x="109" y="28"/>
                    <a:pt x="55" y="82"/>
                  </a:cubicBezTo>
                  <a:cubicBezTo>
                    <a:pt x="0" y="164"/>
                    <a:pt x="0" y="299"/>
                    <a:pt x="55" y="408"/>
                  </a:cubicBezTo>
                  <a:cubicBezTo>
                    <a:pt x="109" y="462"/>
                    <a:pt x="170" y="489"/>
                    <a:pt x="231" y="489"/>
                  </a:cubicBezTo>
                  <a:cubicBezTo>
                    <a:pt x="292" y="489"/>
                    <a:pt x="353" y="462"/>
                    <a:pt x="407" y="408"/>
                  </a:cubicBezTo>
                  <a:cubicBezTo>
                    <a:pt x="516" y="299"/>
                    <a:pt x="516" y="164"/>
                    <a:pt x="407" y="82"/>
                  </a:cubicBezTo>
                  <a:cubicBezTo>
                    <a:pt x="353" y="28"/>
                    <a:pt x="292" y="1"/>
                    <a:pt x="2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5"/>
            <p:cNvSpPr/>
            <p:nvPr/>
          </p:nvSpPr>
          <p:spPr>
            <a:xfrm>
              <a:off x="7751882" y="3098797"/>
              <a:ext cx="160534" cy="31385"/>
            </a:xfrm>
            <a:custGeom>
              <a:avLst/>
              <a:gdLst/>
              <a:ahLst/>
              <a:cxnLst/>
              <a:rect l="l" t="t" r="r" b="b"/>
              <a:pathLst>
                <a:path w="2225" h="435" extrusionOk="0">
                  <a:moveTo>
                    <a:pt x="1953" y="1"/>
                  </a:moveTo>
                  <a:lnTo>
                    <a:pt x="0" y="136"/>
                  </a:lnTo>
                  <a:lnTo>
                    <a:pt x="0" y="299"/>
                  </a:lnTo>
                  <a:lnTo>
                    <a:pt x="2035" y="435"/>
                  </a:lnTo>
                  <a:cubicBezTo>
                    <a:pt x="2225" y="299"/>
                    <a:pt x="2225" y="164"/>
                    <a:pt x="2089" y="28"/>
                  </a:cubicBezTo>
                  <a:cubicBezTo>
                    <a:pt x="2062" y="1"/>
                    <a:pt x="2035" y="1"/>
                    <a:pt x="19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5"/>
            <p:cNvSpPr/>
            <p:nvPr/>
          </p:nvSpPr>
          <p:spPr>
            <a:xfrm>
              <a:off x="7716672" y="3091005"/>
              <a:ext cx="45094" cy="43146"/>
            </a:xfrm>
            <a:custGeom>
              <a:avLst/>
              <a:gdLst/>
              <a:ahLst/>
              <a:cxnLst/>
              <a:rect l="l" t="t" r="r" b="b"/>
              <a:pathLst>
                <a:path w="625" h="598" extrusionOk="0">
                  <a:moveTo>
                    <a:pt x="326" y="0"/>
                  </a:moveTo>
                  <a:cubicBezTo>
                    <a:pt x="136" y="0"/>
                    <a:pt x="0" y="136"/>
                    <a:pt x="0" y="299"/>
                  </a:cubicBezTo>
                  <a:cubicBezTo>
                    <a:pt x="0" y="461"/>
                    <a:pt x="136" y="597"/>
                    <a:pt x="326" y="597"/>
                  </a:cubicBezTo>
                  <a:cubicBezTo>
                    <a:pt x="488" y="597"/>
                    <a:pt x="624" y="461"/>
                    <a:pt x="624" y="299"/>
                  </a:cubicBezTo>
                  <a:cubicBezTo>
                    <a:pt x="624" y="136"/>
                    <a:pt x="488" y="0"/>
                    <a:pt x="3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5"/>
            <p:cNvSpPr/>
            <p:nvPr/>
          </p:nvSpPr>
          <p:spPr>
            <a:xfrm>
              <a:off x="7843874" y="2953990"/>
              <a:ext cx="91198" cy="93290"/>
            </a:xfrm>
            <a:custGeom>
              <a:avLst/>
              <a:gdLst/>
              <a:ahLst/>
              <a:cxnLst/>
              <a:rect l="l" t="t" r="r" b="b"/>
              <a:pathLst>
                <a:path w="1264" h="1293" extrusionOk="0">
                  <a:moveTo>
                    <a:pt x="82" y="1"/>
                  </a:moveTo>
                  <a:lnTo>
                    <a:pt x="0" y="55"/>
                  </a:lnTo>
                  <a:lnTo>
                    <a:pt x="1004" y="1276"/>
                  </a:lnTo>
                  <a:cubicBezTo>
                    <a:pt x="1038" y="1287"/>
                    <a:pt x="1069" y="1292"/>
                    <a:pt x="1098" y="1292"/>
                  </a:cubicBezTo>
                  <a:cubicBezTo>
                    <a:pt x="1205" y="1292"/>
                    <a:pt x="1264" y="1214"/>
                    <a:pt x="1221" y="1086"/>
                  </a:cubicBezTo>
                  <a:cubicBezTo>
                    <a:pt x="1221" y="1059"/>
                    <a:pt x="1221" y="1004"/>
                    <a:pt x="1194" y="977"/>
                  </a:cubicBezTo>
                  <a:lnTo>
                    <a:pt x="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5"/>
            <p:cNvSpPr/>
            <p:nvPr/>
          </p:nvSpPr>
          <p:spPr>
            <a:xfrm>
              <a:off x="7820353" y="2935448"/>
              <a:ext cx="39250" cy="34271"/>
            </a:xfrm>
            <a:custGeom>
              <a:avLst/>
              <a:gdLst/>
              <a:ahLst/>
              <a:cxnLst/>
              <a:rect l="l" t="t" r="r" b="b"/>
              <a:pathLst>
                <a:path w="544" h="475" extrusionOk="0">
                  <a:moveTo>
                    <a:pt x="262" y="0"/>
                  </a:moveTo>
                  <a:cubicBezTo>
                    <a:pt x="204" y="0"/>
                    <a:pt x="150" y="14"/>
                    <a:pt x="109" y="41"/>
                  </a:cubicBezTo>
                  <a:cubicBezTo>
                    <a:pt x="1" y="149"/>
                    <a:pt x="1" y="285"/>
                    <a:pt x="109" y="393"/>
                  </a:cubicBezTo>
                  <a:cubicBezTo>
                    <a:pt x="150" y="448"/>
                    <a:pt x="204" y="475"/>
                    <a:pt x="262" y="475"/>
                  </a:cubicBezTo>
                  <a:cubicBezTo>
                    <a:pt x="319" y="475"/>
                    <a:pt x="380" y="448"/>
                    <a:pt x="435" y="393"/>
                  </a:cubicBezTo>
                  <a:cubicBezTo>
                    <a:pt x="543" y="285"/>
                    <a:pt x="543" y="149"/>
                    <a:pt x="435" y="41"/>
                  </a:cubicBezTo>
                  <a:cubicBezTo>
                    <a:pt x="380" y="14"/>
                    <a:pt x="319" y="0"/>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5"/>
            <p:cNvSpPr/>
            <p:nvPr/>
          </p:nvSpPr>
          <p:spPr>
            <a:xfrm>
              <a:off x="7951522" y="3034006"/>
              <a:ext cx="45022" cy="45310"/>
            </a:xfrm>
            <a:custGeom>
              <a:avLst/>
              <a:gdLst/>
              <a:ahLst/>
              <a:cxnLst/>
              <a:rect l="l" t="t" r="r" b="b"/>
              <a:pathLst>
                <a:path w="624" h="628" extrusionOk="0">
                  <a:moveTo>
                    <a:pt x="361" y="1"/>
                  </a:moveTo>
                  <a:cubicBezTo>
                    <a:pt x="350" y="1"/>
                    <a:pt x="338" y="2"/>
                    <a:pt x="326" y="4"/>
                  </a:cubicBezTo>
                  <a:cubicBezTo>
                    <a:pt x="136" y="4"/>
                    <a:pt x="0" y="139"/>
                    <a:pt x="0" y="302"/>
                  </a:cubicBezTo>
                  <a:cubicBezTo>
                    <a:pt x="0" y="492"/>
                    <a:pt x="136" y="628"/>
                    <a:pt x="326" y="628"/>
                  </a:cubicBezTo>
                  <a:cubicBezTo>
                    <a:pt x="488" y="628"/>
                    <a:pt x="624" y="492"/>
                    <a:pt x="624" y="302"/>
                  </a:cubicBezTo>
                  <a:cubicBezTo>
                    <a:pt x="624" y="151"/>
                    <a:pt x="508" y="1"/>
                    <a:pt x="3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 name="Google Shape;147;p5"/>
            <p:cNvSpPr/>
            <p:nvPr/>
          </p:nvSpPr>
          <p:spPr>
            <a:xfrm>
              <a:off x="8016097" y="3120370"/>
              <a:ext cx="29365" cy="29437"/>
            </a:xfrm>
            <a:custGeom>
              <a:avLst/>
              <a:gdLst/>
              <a:ahLst/>
              <a:cxnLst/>
              <a:rect l="l" t="t" r="r" b="b"/>
              <a:pathLst>
                <a:path w="407" h="408" extrusionOk="0">
                  <a:moveTo>
                    <a:pt x="190" y="0"/>
                  </a:moveTo>
                  <a:cubicBezTo>
                    <a:pt x="109" y="0"/>
                    <a:pt x="0" y="82"/>
                    <a:pt x="0" y="190"/>
                  </a:cubicBezTo>
                  <a:cubicBezTo>
                    <a:pt x="0" y="299"/>
                    <a:pt x="109" y="407"/>
                    <a:pt x="190" y="407"/>
                  </a:cubicBezTo>
                  <a:cubicBezTo>
                    <a:pt x="299" y="407"/>
                    <a:pt x="407" y="299"/>
                    <a:pt x="407" y="190"/>
                  </a:cubicBezTo>
                  <a:cubicBezTo>
                    <a:pt x="407" y="54"/>
                    <a:pt x="326" y="0"/>
                    <a:pt x="1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5"/>
            <p:cNvSpPr/>
            <p:nvPr/>
          </p:nvSpPr>
          <p:spPr>
            <a:xfrm>
              <a:off x="7945606" y="3125854"/>
              <a:ext cx="13781" cy="16089"/>
            </a:xfrm>
            <a:custGeom>
              <a:avLst/>
              <a:gdLst/>
              <a:ahLst/>
              <a:cxnLst/>
              <a:rect l="l" t="t" r="r" b="b"/>
              <a:pathLst>
                <a:path w="191" h="223" extrusionOk="0">
                  <a:moveTo>
                    <a:pt x="112" y="0"/>
                  </a:moveTo>
                  <a:cubicBezTo>
                    <a:pt x="103" y="0"/>
                    <a:pt x="93" y="2"/>
                    <a:pt x="82" y="6"/>
                  </a:cubicBezTo>
                  <a:cubicBezTo>
                    <a:pt x="55" y="6"/>
                    <a:pt x="1" y="60"/>
                    <a:pt x="1" y="114"/>
                  </a:cubicBezTo>
                  <a:cubicBezTo>
                    <a:pt x="1" y="168"/>
                    <a:pt x="28" y="223"/>
                    <a:pt x="82" y="223"/>
                  </a:cubicBezTo>
                  <a:cubicBezTo>
                    <a:pt x="136" y="223"/>
                    <a:pt x="191" y="195"/>
                    <a:pt x="191" y="114"/>
                  </a:cubicBezTo>
                  <a:cubicBezTo>
                    <a:pt x="191" y="67"/>
                    <a:pt x="170" y="0"/>
                    <a:pt x="1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5"/>
            <p:cNvSpPr/>
            <p:nvPr/>
          </p:nvSpPr>
          <p:spPr>
            <a:xfrm>
              <a:off x="8037598" y="3055795"/>
              <a:ext cx="13781" cy="15729"/>
            </a:xfrm>
            <a:custGeom>
              <a:avLst/>
              <a:gdLst/>
              <a:ahLst/>
              <a:cxnLst/>
              <a:rect l="l" t="t" r="r" b="b"/>
              <a:pathLst>
                <a:path w="191" h="218" extrusionOk="0">
                  <a:moveTo>
                    <a:pt x="109" y="0"/>
                  </a:moveTo>
                  <a:cubicBezTo>
                    <a:pt x="55" y="0"/>
                    <a:pt x="1" y="54"/>
                    <a:pt x="1" y="109"/>
                  </a:cubicBezTo>
                  <a:cubicBezTo>
                    <a:pt x="1" y="136"/>
                    <a:pt x="28" y="217"/>
                    <a:pt x="109" y="217"/>
                  </a:cubicBezTo>
                  <a:cubicBezTo>
                    <a:pt x="136" y="217"/>
                    <a:pt x="190" y="190"/>
                    <a:pt x="190" y="109"/>
                  </a:cubicBezTo>
                  <a:cubicBezTo>
                    <a:pt x="190" y="54"/>
                    <a:pt x="163" y="0"/>
                    <a:pt x="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0" name="Google Shape;150;p5"/>
          <p:cNvSpPr txBox="1">
            <a:spLocks noGrp="1"/>
          </p:cNvSpPr>
          <p:nvPr>
            <p:ph type="title"/>
          </p:nvPr>
        </p:nvSpPr>
        <p:spPr>
          <a:xfrm>
            <a:off x="415600" y="483467"/>
            <a:ext cx="113608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r>
              <a:rPr lang="en-US"/>
              <a:t>Click to edit Master title style</a:t>
            </a:r>
            <a:endParaRPr/>
          </a:p>
        </p:txBody>
      </p:sp>
      <p:sp>
        <p:nvSpPr>
          <p:cNvPr id="151" name="Google Shape;151;p5"/>
          <p:cNvSpPr txBox="1">
            <a:spLocks noGrp="1"/>
          </p:cNvSpPr>
          <p:nvPr>
            <p:ph type="title" idx="2"/>
          </p:nvPr>
        </p:nvSpPr>
        <p:spPr>
          <a:xfrm>
            <a:off x="1770017" y="1744033"/>
            <a:ext cx="3264400" cy="524800"/>
          </a:xfrm>
          <a:prstGeom prst="rect">
            <a:avLst/>
          </a:prstGeom>
        </p:spPr>
        <p:txBody>
          <a:bodyPr spcFirstLastPara="1" wrap="square" lIns="91425" tIns="91425" rIns="91425" bIns="91425" anchor="b" anchorCtr="0">
            <a:noAutofit/>
          </a:bodyPr>
          <a:lstStyle>
            <a:lvl1pPr lvl="0" rtl="0">
              <a:spcBef>
                <a:spcPts val="0"/>
              </a:spcBef>
              <a:spcAft>
                <a:spcPts val="0"/>
              </a:spcAft>
              <a:buSzPts val="1700"/>
              <a:buNone/>
              <a:defRPr sz="2267"/>
            </a:lvl1pPr>
            <a:lvl2pPr lvl="1" rtl="0">
              <a:spcBef>
                <a:spcPts val="0"/>
              </a:spcBef>
              <a:spcAft>
                <a:spcPts val="0"/>
              </a:spcAft>
              <a:buSzPts val="1700"/>
              <a:buNone/>
              <a:defRPr sz="2267"/>
            </a:lvl2pPr>
            <a:lvl3pPr lvl="2" rtl="0">
              <a:spcBef>
                <a:spcPts val="0"/>
              </a:spcBef>
              <a:spcAft>
                <a:spcPts val="0"/>
              </a:spcAft>
              <a:buSzPts val="1700"/>
              <a:buNone/>
              <a:defRPr sz="2267"/>
            </a:lvl3pPr>
            <a:lvl4pPr lvl="3" rtl="0">
              <a:spcBef>
                <a:spcPts val="0"/>
              </a:spcBef>
              <a:spcAft>
                <a:spcPts val="0"/>
              </a:spcAft>
              <a:buSzPts val="1700"/>
              <a:buNone/>
              <a:defRPr sz="2267"/>
            </a:lvl4pPr>
            <a:lvl5pPr lvl="4" rtl="0">
              <a:spcBef>
                <a:spcPts val="0"/>
              </a:spcBef>
              <a:spcAft>
                <a:spcPts val="0"/>
              </a:spcAft>
              <a:buSzPts val="1700"/>
              <a:buNone/>
              <a:defRPr sz="2267"/>
            </a:lvl5pPr>
            <a:lvl6pPr lvl="5" rtl="0">
              <a:spcBef>
                <a:spcPts val="0"/>
              </a:spcBef>
              <a:spcAft>
                <a:spcPts val="0"/>
              </a:spcAft>
              <a:buSzPts val="1700"/>
              <a:buNone/>
              <a:defRPr sz="2267"/>
            </a:lvl6pPr>
            <a:lvl7pPr lvl="6" rtl="0">
              <a:spcBef>
                <a:spcPts val="0"/>
              </a:spcBef>
              <a:spcAft>
                <a:spcPts val="0"/>
              </a:spcAft>
              <a:buSzPts val="1700"/>
              <a:buNone/>
              <a:defRPr sz="2267"/>
            </a:lvl7pPr>
            <a:lvl8pPr lvl="7" rtl="0">
              <a:spcBef>
                <a:spcPts val="0"/>
              </a:spcBef>
              <a:spcAft>
                <a:spcPts val="0"/>
              </a:spcAft>
              <a:buSzPts val="1700"/>
              <a:buNone/>
              <a:defRPr sz="2267"/>
            </a:lvl8pPr>
            <a:lvl9pPr lvl="8" rtl="0">
              <a:spcBef>
                <a:spcPts val="0"/>
              </a:spcBef>
              <a:spcAft>
                <a:spcPts val="0"/>
              </a:spcAft>
              <a:buSzPts val="1700"/>
              <a:buNone/>
              <a:defRPr sz="2267"/>
            </a:lvl9pPr>
          </a:lstStyle>
          <a:p>
            <a:r>
              <a:rPr lang="en-US"/>
              <a:t>Click to edit Master title style</a:t>
            </a:r>
            <a:endParaRPr/>
          </a:p>
        </p:txBody>
      </p:sp>
      <p:sp>
        <p:nvSpPr>
          <p:cNvPr id="152" name="Google Shape;152;p5"/>
          <p:cNvSpPr txBox="1">
            <a:spLocks noGrp="1"/>
          </p:cNvSpPr>
          <p:nvPr>
            <p:ph type="title" idx="3"/>
          </p:nvPr>
        </p:nvSpPr>
        <p:spPr>
          <a:xfrm>
            <a:off x="7157584" y="1744033"/>
            <a:ext cx="3264400" cy="524800"/>
          </a:xfrm>
          <a:prstGeom prst="rect">
            <a:avLst/>
          </a:prstGeom>
        </p:spPr>
        <p:txBody>
          <a:bodyPr spcFirstLastPara="1" wrap="square" lIns="91425" tIns="91425" rIns="91425" bIns="91425" anchor="b" anchorCtr="0">
            <a:noAutofit/>
          </a:bodyPr>
          <a:lstStyle>
            <a:lvl1pPr lvl="0" rtl="0">
              <a:spcBef>
                <a:spcPts val="0"/>
              </a:spcBef>
              <a:spcAft>
                <a:spcPts val="0"/>
              </a:spcAft>
              <a:buSzPts val="1700"/>
              <a:buNone/>
              <a:defRPr sz="2267"/>
            </a:lvl1pPr>
            <a:lvl2pPr lvl="1" rtl="0">
              <a:spcBef>
                <a:spcPts val="0"/>
              </a:spcBef>
              <a:spcAft>
                <a:spcPts val="0"/>
              </a:spcAft>
              <a:buSzPts val="1700"/>
              <a:buNone/>
              <a:defRPr sz="2267"/>
            </a:lvl2pPr>
            <a:lvl3pPr lvl="2" rtl="0">
              <a:spcBef>
                <a:spcPts val="0"/>
              </a:spcBef>
              <a:spcAft>
                <a:spcPts val="0"/>
              </a:spcAft>
              <a:buSzPts val="1700"/>
              <a:buNone/>
              <a:defRPr sz="2267"/>
            </a:lvl3pPr>
            <a:lvl4pPr lvl="3" rtl="0">
              <a:spcBef>
                <a:spcPts val="0"/>
              </a:spcBef>
              <a:spcAft>
                <a:spcPts val="0"/>
              </a:spcAft>
              <a:buSzPts val="1700"/>
              <a:buNone/>
              <a:defRPr sz="2267"/>
            </a:lvl4pPr>
            <a:lvl5pPr lvl="4" rtl="0">
              <a:spcBef>
                <a:spcPts val="0"/>
              </a:spcBef>
              <a:spcAft>
                <a:spcPts val="0"/>
              </a:spcAft>
              <a:buSzPts val="1700"/>
              <a:buNone/>
              <a:defRPr sz="2267"/>
            </a:lvl5pPr>
            <a:lvl6pPr lvl="5" rtl="0">
              <a:spcBef>
                <a:spcPts val="0"/>
              </a:spcBef>
              <a:spcAft>
                <a:spcPts val="0"/>
              </a:spcAft>
              <a:buSzPts val="1700"/>
              <a:buNone/>
              <a:defRPr sz="2267"/>
            </a:lvl6pPr>
            <a:lvl7pPr lvl="6" rtl="0">
              <a:spcBef>
                <a:spcPts val="0"/>
              </a:spcBef>
              <a:spcAft>
                <a:spcPts val="0"/>
              </a:spcAft>
              <a:buSzPts val="1700"/>
              <a:buNone/>
              <a:defRPr sz="2267"/>
            </a:lvl7pPr>
            <a:lvl8pPr lvl="7" rtl="0">
              <a:spcBef>
                <a:spcPts val="0"/>
              </a:spcBef>
              <a:spcAft>
                <a:spcPts val="0"/>
              </a:spcAft>
              <a:buSzPts val="1700"/>
              <a:buNone/>
              <a:defRPr sz="2267"/>
            </a:lvl8pPr>
            <a:lvl9pPr lvl="8" rtl="0">
              <a:spcBef>
                <a:spcPts val="0"/>
              </a:spcBef>
              <a:spcAft>
                <a:spcPts val="0"/>
              </a:spcAft>
              <a:buSzPts val="1700"/>
              <a:buNone/>
              <a:defRPr sz="2267"/>
            </a:lvl9pPr>
          </a:lstStyle>
          <a:p>
            <a:r>
              <a:rPr lang="en-US"/>
              <a:t>Click to edit Master title style</a:t>
            </a:r>
            <a:endParaRPr/>
          </a:p>
        </p:txBody>
      </p:sp>
      <p:grpSp>
        <p:nvGrpSpPr>
          <p:cNvPr id="153" name="Google Shape;153;p5"/>
          <p:cNvGrpSpPr/>
          <p:nvPr/>
        </p:nvGrpSpPr>
        <p:grpSpPr>
          <a:xfrm>
            <a:off x="11178861" y="-918298"/>
            <a:ext cx="3282948" cy="3282948"/>
            <a:chOff x="6594675" y="2594175"/>
            <a:chExt cx="2549400" cy="2549400"/>
          </a:xfrm>
        </p:grpSpPr>
        <p:sp>
          <p:nvSpPr>
            <p:cNvPr id="154" name="Google Shape;154;p5"/>
            <p:cNvSpPr/>
            <p:nvPr/>
          </p:nvSpPr>
          <p:spPr>
            <a:xfrm rot="5400000">
              <a:off x="6594675" y="2594175"/>
              <a:ext cx="2549400" cy="25494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5"/>
            <p:cNvSpPr/>
            <p:nvPr/>
          </p:nvSpPr>
          <p:spPr>
            <a:xfrm rot="5400000">
              <a:off x="6594675" y="3056575"/>
              <a:ext cx="1530000" cy="1530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6" name="Google Shape;156;p5"/>
          <p:cNvGrpSpPr/>
          <p:nvPr/>
        </p:nvGrpSpPr>
        <p:grpSpPr>
          <a:xfrm flipH="1">
            <a:off x="-2269806" y="4493351"/>
            <a:ext cx="3282948" cy="3282948"/>
            <a:chOff x="6594675" y="2594175"/>
            <a:chExt cx="2549400" cy="2549400"/>
          </a:xfrm>
        </p:grpSpPr>
        <p:sp>
          <p:nvSpPr>
            <p:cNvPr id="157" name="Google Shape;157;p5"/>
            <p:cNvSpPr/>
            <p:nvPr/>
          </p:nvSpPr>
          <p:spPr>
            <a:xfrm rot="5400000">
              <a:off x="6594675" y="2594175"/>
              <a:ext cx="2549400" cy="25494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 name="Google Shape;158;p5"/>
            <p:cNvSpPr/>
            <p:nvPr/>
          </p:nvSpPr>
          <p:spPr>
            <a:xfrm rot="5400000">
              <a:off x="6594675" y="3056575"/>
              <a:ext cx="1530000" cy="1530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9" name="Google Shape;159;p5"/>
          <p:cNvGrpSpPr/>
          <p:nvPr/>
        </p:nvGrpSpPr>
        <p:grpSpPr>
          <a:xfrm rot="10800000">
            <a:off x="166980" y="2895509"/>
            <a:ext cx="1070373" cy="1066979"/>
            <a:chOff x="7716672" y="2820944"/>
            <a:chExt cx="557796" cy="556065"/>
          </a:xfrm>
        </p:grpSpPr>
        <p:sp>
          <p:nvSpPr>
            <p:cNvPr id="160" name="Google Shape;160;p5"/>
            <p:cNvSpPr/>
            <p:nvPr/>
          </p:nvSpPr>
          <p:spPr>
            <a:xfrm>
              <a:off x="8008233" y="2912937"/>
              <a:ext cx="66594" cy="118903"/>
            </a:xfrm>
            <a:custGeom>
              <a:avLst/>
              <a:gdLst/>
              <a:ahLst/>
              <a:cxnLst/>
              <a:rect l="l" t="t" r="r" b="b"/>
              <a:pathLst>
                <a:path w="923" h="1648" extrusionOk="0">
                  <a:moveTo>
                    <a:pt x="814" y="0"/>
                  </a:moveTo>
                  <a:lnTo>
                    <a:pt x="1" y="1438"/>
                  </a:lnTo>
                  <a:cubicBezTo>
                    <a:pt x="21" y="1581"/>
                    <a:pt x="88" y="1647"/>
                    <a:pt x="179" y="1647"/>
                  </a:cubicBezTo>
                  <a:cubicBezTo>
                    <a:pt x="208" y="1647"/>
                    <a:pt x="239" y="1641"/>
                    <a:pt x="272" y="1628"/>
                  </a:cubicBezTo>
                  <a:cubicBezTo>
                    <a:pt x="299" y="1628"/>
                    <a:pt x="353" y="1573"/>
                    <a:pt x="353" y="1546"/>
                  </a:cubicBezTo>
                  <a:lnTo>
                    <a:pt x="923" y="54"/>
                  </a:lnTo>
                  <a:lnTo>
                    <a:pt x="81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 name="Google Shape;161;p5"/>
            <p:cNvSpPr/>
            <p:nvPr/>
          </p:nvSpPr>
          <p:spPr>
            <a:xfrm>
              <a:off x="8051307" y="2888766"/>
              <a:ext cx="43146" cy="36652"/>
            </a:xfrm>
            <a:custGeom>
              <a:avLst/>
              <a:gdLst/>
              <a:ahLst/>
              <a:cxnLst/>
              <a:rect l="l" t="t" r="r" b="b"/>
              <a:pathLst>
                <a:path w="598" h="508" extrusionOk="0">
                  <a:moveTo>
                    <a:pt x="290" y="0"/>
                  </a:moveTo>
                  <a:cubicBezTo>
                    <a:pt x="188" y="0"/>
                    <a:pt x="97" y="40"/>
                    <a:pt x="55" y="145"/>
                  </a:cubicBezTo>
                  <a:cubicBezTo>
                    <a:pt x="0" y="281"/>
                    <a:pt x="55" y="416"/>
                    <a:pt x="190" y="498"/>
                  </a:cubicBezTo>
                  <a:cubicBezTo>
                    <a:pt x="221" y="504"/>
                    <a:pt x="251" y="507"/>
                    <a:pt x="281" y="507"/>
                  </a:cubicBezTo>
                  <a:cubicBezTo>
                    <a:pt x="383" y="507"/>
                    <a:pt x="474" y="467"/>
                    <a:pt x="516" y="362"/>
                  </a:cubicBezTo>
                  <a:cubicBezTo>
                    <a:pt x="597" y="227"/>
                    <a:pt x="516" y="91"/>
                    <a:pt x="380" y="10"/>
                  </a:cubicBezTo>
                  <a:cubicBezTo>
                    <a:pt x="350" y="4"/>
                    <a:pt x="319" y="0"/>
                    <a:pt x="2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 name="Google Shape;162;p5"/>
            <p:cNvSpPr/>
            <p:nvPr/>
          </p:nvSpPr>
          <p:spPr>
            <a:xfrm>
              <a:off x="8059099" y="3032274"/>
              <a:ext cx="95960" cy="43146"/>
            </a:xfrm>
            <a:custGeom>
              <a:avLst/>
              <a:gdLst/>
              <a:ahLst/>
              <a:cxnLst/>
              <a:rect l="l" t="t" r="r" b="b"/>
              <a:pathLst>
                <a:path w="1330" h="598" extrusionOk="0">
                  <a:moveTo>
                    <a:pt x="1303" y="1"/>
                  </a:moveTo>
                  <a:lnTo>
                    <a:pt x="82" y="380"/>
                  </a:lnTo>
                  <a:cubicBezTo>
                    <a:pt x="1" y="516"/>
                    <a:pt x="1" y="570"/>
                    <a:pt x="136" y="597"/>
                  </a:cubicBezTo>
                  <a:lnTo>
                    <a:pt x="218" y="597"/>
                  </a:lnTo>
                  <a:lnTo>
                    <a:pt x="1330" y="109"/>
                  </a:lnTo>
                  <a:lnTo>
                    <a:pt x="130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 name="Google Shape;163;p5"/>
            <p:cNvSpPr/>
            <p:nvPr/>
          </p:nvSpPr>
          <p:spPr>
            <a:xfrm>
              <a:off x="8145247" y="3021812"/>
              <a:ext cx="29437" cy="25830"/>
            </a:xfrm>
            <a:custGeom>
              <a:avLst/>
              <a:gdLst/>
              <a:ahLst/>
              <a:cxnLst/>
              <a:rect l="l" t="t" r="r" b="b"/>
              <a:pathLst>
                <a:path w="408" h="358" extrusionOk="0">
                  <a:moveTo>
                    <a:pt x="212" y="0"/>
                  </a:moveTo>
                  <a:cubicBezTo>
                    <a:pt x="187" y="0"/>
                    <a:pt x="162" y="4"/>
                    <a:pt x="136" y="10"/>
                  </a:cubicBezTo>
                  <a:cubicBezTo>
                    <a:pt x="27" y="37"/>
                    <a:pt x="0" y="146"/>
                    <a:pt x="27" y="254"/>
                  </a:cubicBezTo>
                  <a:cubicBezTo>
                    <a:pt x="47" y="313"/>
                    <a:pt x="109" y="357"/>
                    <a:pt x="182" y="357"/>
                  </a:cubicBezTo>
                  <a:cubicBezTo>
                    <a:pt x="211" y="357"/>
                    <a:pt x="241" y="351"/>
                    <a:pt x="272" y="336"/>
                  </a:cubicBezTo>
                  <a:cubicBezTo>
                    <a:pt x="380" y="308"/>
                    <a:pt x="407" y="200"/>
                    <a:pt x="380" y="119"/>
                  </a:cubicBezTo>
                  <a:cubicBezTo>
                    <a:pt x="359" y="36"/>
                    <a:pt x="291" y="0"/>
                    <a:pt x="2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5"/>
            <p:cNvSpPr/>
            <p:nvPr/>
          </p:nvSpPr>
          <p:spPr>
            <a:xfrm>
              <a:off x="8063067" y="3112506"/>
              <a:ext cx="121356" cy="66594"/>
            </a:xfrm>
            <a:custGeom>
              <a:avLst/>
              <a:gdLst/>
              <a:ahLst/>
              <a:cxnLst/>
              <a:rect l="l" t="t" r="r" b="b"/>
              <a:pathLst>
                <a:path w="1682" h="923" extrusionOk="0">
                  <a:moveTo>
                    <a:pt x="217" y="1"/>
                  </a:moveTo>
                  <a:cubicBezTo>
                    <a:pt x="54" y="28"/>
                    <a:pt x="0" y="136"/>
                    <a:pt x="54" y="272"/>
                  </a:cubicBezTo>
                  <a:cubicBezTo>
                    <a:pt x="54" y="299"/>
                    <a:pt x="81" y="353"/>
                    <a:pt x="136" y="353"/>
                  </a:cubicBezTo>
                  <a:lnTo>
                    <a:pt x="1600" y="923"/>
                  </a:lnTo>
                  <a:lnTo>
                    <a:pt x="1682" y="814"/>
                  </a:lnTo>
                  <a:lnTo>
                    <a:pt x="21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5"/>
            <p:cNvSpPr/>
            <p:nvPr/>
          </p:nvSpPr>
          <p:spPr>
            <a:xfrm>
              <a:off x="8170644" y="3158826"/>
              <a:ext cx="39250" cy="37157"/>
            </a:xfrm>
            <a:custGeom>
              <a:avLst/>
              <a:gdLst/>
              <a:ahLst/>
              <a:cxnLst/>
              <a:rect l="l" t="t" r="r" b="b"/>
              <a:pathLst>
                <a:path w="544" h="515" extrusionOk="0">
                  <a:moveTo>
                    <a:pt x="263" y="0"/>
                  </a:moveTo>
                  <a:cubicBezTo>
                    <a:pt x="161" y="0"/>
                    <a:pt x="70" y="40"/>
                    <a:pt x="28" y="145"/>
                  </a:cubicBezTo>
                  <a:cubicBezTo>
                    <a:pt x="1" y="281"/>
                    <a:pt x="28" y="417"/>
                    <a:pt x="164" y="471"/>
                  </a:cubicBezTo>
                  <a:cubicBezTo>
                    <a:pt x="210" y="499"/>
                    <a:pt x="257" y="514"/>
                    <a:pt x="301" y="514"/>
                  </a:cubicBezTo>
                  <a:cubicBezTo>
                    <a:pt x="383" y="514"/>
                    <a:pt x="454" y="459"/>
                    <a:pt x="489" y="335"/>
                  </a:cubicBezTo>
                  <a:cubicBezTo>
                    <a:pt x="543" y="200"/>
                    <a:pt x="489" y="64"/>
                    <a:pt x="354" y="10"/>
                  </a:cubicBezTo>
                  <a:cubicBezTo>
                    <a:pt x="323" y="4"/>
                    <a:pt x="293" y="0"/>
                    <a:pt x="2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5"/>
            <p:cNvSpPr/>
            <p:nvPr/>
          </p:nvSpPr>
          <p:spPr>
            <a:xfrm>
              <a:off x="8019993" y="3165248"/>
              <a:ext cx="45094" cy="94084"/>
            </a:xfrm>
            <a:custGeom>
              <a:avLst/>
              <a:gdLst/>
              <a:ahLst/>
              <a:cxnLst/>
              <a:rect l="l" t="t" r="r" b="b"/>
              <a:pathLst>
                <a:path w="625" h="1304" extrusionOk="0">
                  <a:moveTo>
                    <a:pt x="107" y="1"/>
                  </a:moveTo>
                  <a:cubicBezTo>
                    <a:pt x="62" y="1"/>
                    <a:pt x="31" y="34"/>
                    <a:pt x="0" y="111"/>
                  </a:cubicBezTo>
                  <a:lnTo>
                    <a:pt x="0" y="192"/>
                  </a:lnTo>
                  <a:lnTo>
                    <a:pt x="516" y="1304"/>
                  </a:lnTo>
                  <a:lnTo>
                    <a:pt x="624" y="1277"/>
                  </a:lnTo>
                  <a:lnTo>
                    <a:pt x="245" y="56"/>
                  </a:lnTo>
                  <a:cubicBezTo>
                    <a:pt x="185" y="21"/>
                    <a:pt x="142" y="1"/>
                    <a:pt x="1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5"/>
            <p:cNvSpPr/>
            <p:nvPr/>
          </p:nvSpPr>
          <p:spPr>
            <a:xfrm>
              <a:off x="8045463" y="3250747"/>
              <a:ext cx="29365" cy="26912"/>
            </a:xfrm>
            <a:custGeom>
              <a:avLst/>
              <a:gdLst/>
              <a:ahLst/>
              <a:cxnLst/>
              <a:rect l="l" t="t" r="r" b="b"/>
              <a:pathLst>
                <a:path w="407" h="373" extrusionOk="0">
                  <a:moveTo>
                    <a:pt x="208" y="1"/>
                  </a:moveTo>
                  <a:cubicBezTo>
                    <a:pt x="185" y="1"/>
                    <a:pt x="161" y="4"/>
                    <a:pt x="136" y="11"/>
                  </a:cubicBezTo>
                  <a:cubicBezTo>
                    <a:pt x="27" y="65"/>
                    <a:pt x="0" y="146"/>
                    <a:pt x="27" y="255"/>
                  </a:cubicBezTo>
                  <a:cubicBezTo>
                    <a:pt x="48" y="338"/>
                    <a:pt x="132" y="373"/>
                    <a:pt x="207" y="373"/>
                  </a:cubicBezTo>
                  <a:cubicBezTo>
                    <a:pt x="230" y="373"/>
                    <a:pt x="252" y="370"/>
                    <a:pt x="271" y="363"/>
                  </a:cubicBezTo>
                  <a:cubicBezTo>
                    <a:pt x="380" y="336"/>
                    <a:pt x="407" y="227"/>
                    <a:pt x="380" y="119"/>
                  </a:cubicBezTo>
                  <a:cubicBezTo>
                    <a:pt x="338" y="36"/>
                    <a:pt x="281" y="1"/>
                    <a:pt x="2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5"/>
            <p:cNvSpPr/>
            <p:nvPr/>
          </p:nvSpPr>
          <p:spPr>
            <a:xfrm>
              <a:off x="7918189" y="3169793"/>
              <a:ext cx="66667" cy="118903"/>
            </a:xfrm>
            <a:custGeom>
              <a:avLst/>
              <a:gdLst/>
              <a:ahLst/>
              <a:cxnLst/>
              <a:rect l="l" t="t" r="r" b="b"/>
              <a:pathLst>
                <a:path w="924" h="1648" extrusionOk="0">
                  <a:moveTo>
                    <a:pt x="744" y="0"/>
                  </a:moveTo>
                  <a:cubicBezTo>
                    <a:pt x="716" y="0"/>
                    <a:pt x="686" y="7"/>
                    <a:pt x="652" y="20"/>
                  </a:cubicBezTo>
                  <a:cubicBezTo>
                    <a:pt x="598" y="20"/>
                    <a:pt x="571" y="48"/>
                    <a:pt x="571" y="75"/>
                  </a:cubicBezTo>
                  <a:lnTo>
                    <a:pt x="1" y="1594"/>
                  </a:lnTo>
                  <a:lnTo>
                    <a:pt x="109" y="1648"/>
                  </a:lnTo>
                  <a:lnTo>
                    <a:pt x="923" y="183"/>
                  </a:lnTo>
                  <a:cubicBezTo>
                    <a:pt x="882" y="61"/>
                    <a:pt x="827" y="0"/>
                    <a:pt x="7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5"/>
            <p:cNvSpPr/>
            <p:nvPr/>
          </p:nvSpPr>
          <p:spPr>
            <a:xfrm>
              <a:off x="7898636" y="3276216"/>
              <a:ext cx="39250" cy="35570"/>
            </a:xfrm>
            <a:custGeom>
              <a:avLst/>
              <a:gdLst/>
              <a:ahLst/>
              <a:cxnLst/>
              <a:rect l="l" t="t" r="r" b="b"/>
              <a:pathLst>
                <a:path w="544" h="493" extrusionOk="0">
                  <a:moveTo>
                    <a:pt x="286" y="1"/>
                  </a:moveTo>
                  <a:cubicBezTo>
                    <a:pt x="177" y="1"/>
                    <a:pt x="70" y="41"/>
                    <a:pt x="28" y="146"/>
                  </a:cubicBezTo>
                  <a:cubicBezTo>
                    <a:pt x="1" y="281"/>
                    <a:pt x="28" y="417"/>
                    <a:pt x="163" y="471"/>
                  </a:cubicBezTo>
                  <a:cubicBezTo>
                    <a:pt x="198" y="485"/>
                    <a:pt x="234" y="492"/>
                    <a:pt x="267" y="492"/>
                  </a:cubicBezTo>
                  <a:cubicBezTo>
                    <a:pt x="364" y="492"/>
                    <a:pt x="449" y="436"/>
                    <a:pt x="489" y="336"/>
                  </a:cubicBezTo>
                  <a:cubicBezTo>
                    <a:pt x="543" y="200"/>
                    <a:pt x="489" y="64"/>
                    <a:pt x="380" y="10"/>
                  </a:cubicBezTo>
                  <a:cubicBezTo>
                    <a:pt x="350" y="4"/>
                    <a:pt x="318" y="1"/>
                    <a:pt x="2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5"/>
            <p:cNvSpPr/>
            <p:nvPr/>
          </p:nvSpPr>
          <p:spPr>
            <a:xfrm>
              <a:off x="7837957" y="3124266"/>
              <a:ext cx="94011" cy="45094"/>
            </a:xfrm>
            <a:custGeom>
              <a:avLst/>
              <a:gdLst/>
              <a:ahLst/>
              <a:cxnLst/>
              <a:rect l="l" t="t" r="r" b="b"/>
              <a:pathLst>
                <a:path w="1303" h="625" extrusionOk="0">
                  <a:moveTo>
                    <a:pt x="1113" y="0"/>
                  </a:moveTo>
                  <a:lnTo>
                    <a:pt x="1" y="516"/>
                  </a:lnTo>
                  <a:lnTo>
                    <a:pt x="28" y="624"/>
                  </a:lnTo>
                  <a:lnTo>
                    <a:pt x="1249" y="245"/>
                  </a:lnTo>
                  <a:cubicBezTo>
                    <a:pt x="1303" y="109"/>
                    <a:pt x="1303" y="55"/>
                    <a:pt x="11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5"/>
            <p:cNvSpPr/>
            <p:nvPr/>
          </p:nvSpPr>
          <p:spPr>
            <a:xfrm>
              <a:off x="7818405" y="3150962"/>
              <a:ext cx="29437" cy="26912"/>
            </a:xfrm>
            <a:custGeom>
              <a:avLst/>
              <a:gdLst/>
              <a:ahLst/>
              <a:cxnLst/>
              <a:rect l="l" t="t" r="r" b="b"/>
              <a:pathLst>
                <a:path w="408" h="373" extrusionOk="0">
                  <a:moveTo>
                    <a:pt x="197" y="0"/>
                  </a:moveTo>
                  <a:cubicBezTo>
                    <a:pt x="176" y="0"/>
                    <a:pt x="155" y="4"/>
                    <a:pt x="136" y="10"/>
                  </a:cubicBezTo>
                  <a:cubicBezTo>
                    <a:pt x="28" y="92"/>
                    <a:pt x="1" y="173"/>
                    <a:pt x="28" y="254"/>
                  </a:cubicBezTo>
                  <a:cubicBezTo>
                    <a:pt x="48" y="337"/>
                    <a:pt x="117" y="373"/>
                    <a:pt x="184" y="373"/>
                  </a:cubicBezTo>
                  <a:cubicBezTo>
                    <a:pt x="205" y="373"/>
                    <a:pt x="226" y="369"/>
                    <a:pt x="245" y="363"/>
                  </a:cubicBezTo>
                  <a:cubicBezTo>
                    <a:pt x="353" y="309"/>
                    <a:pt x="407" y="227"/>
                    <a:pt x="353" y="119"/>
                  </a:cubicBezTo>
                  <a:cubicBezTo>
                    <a:pt x="333" y="36"/>
                    <a:pt x="264" y="0"/>
                    <a:pt x="19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5"/>
            <p:cNvSpPr/>
            <p:nvPr/>
          </p:nvSpPr>
          <p:spPr>
            <a:xfrm>
              <a:off x="7808664" y="3022534"/>
              <a:ext cx="121356" cy="66594"/>
            </a:xfrm>
            <a:custGeom>
              <a:avLst/>
              <a:gdLst/>
              <a:ahLst/>
              <a:cxnLst/>
              <a:rect l="l" t="t" r="r" b="b"/>
              <a:pathLst>
                <a:path w="1682" h="923" extrusionOk="0">
                  <a:moveTo>
                    <a:pt x="54" y="0"/>
                  </a:moveTo>
                  <a:lnTo>
                    <a:pt x="0" y="109"/>
                  </a:lnTo>
                  <a:lnTo>
                    <a:pt x="1438" y="922"/>
                  </a:lnTo>
                  <a:cubicBezTo>
                    <a:pt x="1627" y="868"/>
                    <a:pt x="1682" y="787"/>
                    <a:pt x="1627" y="651"/>
                  </a:cubicBezTo>
                  <a:cubicBezTo>
                    <a:pt x="1627" y="597"/>
                    <a:pt x="1573" y="570"/>
                    <a:pt x="1546" y="570"/>
                  </a:cubicBezTo>
                  <a:lnTo>
                    <a:pt x="5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5"/>
            <p:cNvSpPr/>
            <p:nvPr/>
          </p:nvSpPr>
          <p:spPr>
            <a:xfrm>
              <a:off x="7783195" y="3004207"/>
              <a:ext cx="39177" cy="36652"/>
            </a:xfrm>
            <a:custGeom>
              <a:avLst/>
              <a:gdLst/>
              <a:ahLst/>
              <a:cxnLst/>
              <a:rect l="l" t="t" r="r" b="b"/>
              <a:pathLst>
                <a:path w="543" h="508" extrusionOk="0">
                  <a:moveTo>
                    <a:pt x="286" y="0"/>
                  </a:moveTo>
                  <a:cubicBezTo>
                    <a:pt x="177" y="0"/>
                    <a:pt x="70" y="40"/>
                    <a:pt x="28" y="146"/>
                  </a:cubicBezTo>
                  <a:cubicBezTo>
                    <a:pt x="0" y="281"/>
                    <a:pt x="28" y="417"/>
                    <a:pt x="163" y="498"/>
                  </a:cubicBezTo>
                  <a:cubicBezTo>
                    <a:pt x="194" y="504"/>
                    <a:pt x="224" y="508"/>
                    <a:pt x="254" y="508"/>
                  </a:cubicBezTo>
                  <a:cubicBezTo>
                    <a:pt x="357" y="508"/>
                    <a:pt x="453" y="468"/>
                    <a:pt x="516" y="363"/>
                  </a:cubicBezTo>
                  <a:cubicBezTo>
                    <a:pt x="543" y="227"/>
                    <a:pt x="516" y="91"/>
                    <a:pt x="380" y="10"/>
                  </a:cubicBezTo>
                  <a:cubicBezTo>
                    <a:pt x="350" y="4"/>
                    <a:pt x="318" y="0"/>
                    <a:pt x="2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5"/>
            <p:cNvSpPr/>
            <p:nvPr/>
          </p:nvSpPr>
          <p:spPr>
            <a:xfrm>
              <a:off x="7928001" y="2942230"/>
              <a:ext cx="43146" cy="92568"/>
            </a:xfrm>
            <a:custGeom>
              <a:avLst/>
              <a:gdLst/>
              <a:ahLst/>
              <a:cxnLst/>
              <a:rect l="l" t="t" r="r" b="b"/>
              <a:pathLst>
                <a:path w="598" h="1283" extrusionOk="0">
                  <a:moveTo>
                    <a:pt x="82" y="1"/>
                  </a:moveTo>
                  <a:lnTo>
                    <a:pt x="1" y="28"/>
                  </a:lnTo>
                  <a:lnTo>
                    <a:pt x="353" y="1249"/>
                  </a:lnTo>
                  <a:cubicBezTo>
                    <a:pt x="406" y="1270"/>
                    <a:pt x="450" y="1283"/>
                    <a:pt x="486" y="1283"/>
                  </a:cubicBezTo>
                  <a:cubicBezTo>
                    <a:pt x="544" y="1283"/>
                    <a:pt x="581" y="1250"/>
                    <a:pt x="597" y="1167"/>
                  </a:cubicBezTo>
                  <a:lnTo>
                    <a:pt x="597" y="1113"/>
                  </a:lnTo>
                  <a:lnTo>
                    <a:pt x="8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5"/>
            <p:cNvSpPr/>
            <p:nvPr/>
          </p:nvSpPr>
          <p:spPr>
            <a:xfrm>
              <a:off x="7914293" y="2923976"/>
              <a:ext cx="31385" cy="25830"/>
            </a:xfrm>
            <a:custGeom>
              <a:avLst/>
              <a:gdLst/>
              <a:ahLst/>
              <a:cxnLst/>
              <a:rect l="l" t="t" r="r" b="b"/>
              <a:pathLst>
                <a:path w="435" h="358" extrusionOk="0">
                  <a:moveTo>
                    <a:pt x="224" y="0"/>
                  </a:moveTo>
                  <a:cubicBezTo>
                    <a:pt x="203" y="0"/>
                    <a:pt x="183" y="3"/>
                    <a:pt x="163" y="10"/>
                  </a:cubicBezTo>
                  <a:cubicBezTo>
                    <a:pt x="55" y="37"/>
                    <a:pt x="1" y="145"/>
                    <a:pt x="55" y="254"/>
                  </a:cubicBezTo>
                  <a:cubicBezTo>
                    <a:pt x="75" y="313"/>
                    <a:pt x="136" y="357"/>
                    <a:pt x="200" y="357"/>
                  </a:cubicBezTo>
                  <a:cubicBezTo>
                    <a:pt x="224" y="357"/>
                    <a:pt x="249" y="350"/>
                    <a:pt x="272" y="335"/>
                  </a:cubicBezTo>
                  <a:cubicBezTo>
                    <a:pt x="380" y="308"/>
                    <a:pt x="435" y="200"/>
                    <a:pt x="380" y="118"/>
                  </a:cubicBezTo>
                  <a:cubicBezTo>
                    <a:pt x="360" y="35"/>
                    <a:pt x="292" y="0"/>
                    <a:pt x="2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 name="Google Shape;176;p5"/>
            <p:cNvSpPr/>
            <p:nvPr/>
          </p:nvSpPr>
          <p:spPr>
            <a:xfrm>
              <a:off x="7861479" y="2965679"/>
              <a:ext cx="270130" cy="270202"/>
            </a:xfrm>
            <a:custGeom>
              <a:avLst/>
              <a:gdLst/>
              <a:ahLst/>
              <a:cxnLst/>
              <a:rect l="l" t="t" r="r" b="b"/>
              <a:pathLst>
                <a:path w="3744" h="3745" extrusionOk="0">
                  <a:moveTo>
                    <a:pt x="1922" y="1"/>
                  </a:moveTo>
                  <a:cubicBezTo>
                    <a:pt x="1905" y="1"/>
                    <a:pt x="1889" y="1"/>
                    <a:pt x="1872" y="1"/>
                  </a:cubicBezTo>
                  <a:cubicBezTo>
                    <a:pt x="841" y="1"/>
                    <a:pt x="0" y="815"/>
                    <a:pt x="0" y="1873"/>
                  </a:cubicBezTo>
                  <a:cubicBezTo>
                    <a:pt x="0" y="2877"/>
                    <a:pt x="814" y="3745"/>
                    <a:pt x="1872" y="3745"/>
                  </a:cubicBezTo>
                  <a:cubicBezTo>
                    <a:pt x="2875" y="3745"/>
                    <a:pt x="3743" y="2931"/>
                    <a:pt x="3743" y="1873"/>
                  </a:cubicBezTo>
                  <a:cubicBezTo>
                    <a:pt x="3743" y="832"/>
                    <a:pt x="2955" y="1"/>
                    <a:pt x="19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 name="Google Shape;177;p5"/>
            <p:cNvSpPr/>
            <p:nvPr/>
          </p:nvSpPr>
          <p:spPr>
            <a:xfrm>
              <a:off x="7967179" y="2856154"/>
              <a:ext cx="31385" cy="157648"/>
            </a:xfrm>
            <a:custGeom>
              <a:avLst/>
              <a:gdLst/>
              <a:ahLst/>
              <a:cxnLst/>
              <a:rect l="l" t="t" r="r" b="b"/>
              <a:pathLst>
                <a:path w="435" h="2185" extrusionOk="0">
                  <a:moveTo>
                    <a:pt x="136" y="1"/>
                  </a:moveTo>
                  <a:lnTo>
                    <a:pt x="0" y="2035"/>
                  </a:lnTo>
                  <a:cubicBezTo>
                    <a:pt x="74" y="2138"/>
                    <a:pt x="147" y="2185"/>
                    <a:pt x="221" y="2185"/>
                  </a:cubicBezTo>
                  <a:cubicBezTo>
                    <a:pt x="283" y="2185"/>
                    <a:pt x="345" y="2151"/>
                    <a:pt x="407" y="2089"/>
                  </a:cubicBezTo>
                  <a:cubicBezTo>
                    <a:pt x="434" y="2062"/>
                    <a:pt x="434" y="2035"/>
                    <a:pt x="434" y="1953"/>
                  </a:cubicBezTo>
                  <a:lnTo>
                    <a:pt x="29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5"/>
            <p:cNvSpPr/>
            <p:nvPr/>
          </p:nvSpPr>
          <p:spPr>
            <a:xfrm>
              <a:off x="7961263" y="2820944"/>
              <a:ext cx="45094" cy="45094"/>
            </a:xfrm>
            <a:custGeom>
              <a:avLst/>
              <a:gdLst/>
              <a:ahLst/>
              <a:cxnLst/>
              <a:rect l="l" t="t" r="r" b="b"/>
              <a:pathLst>
                <a:path w="625" h="625" extrusionOk="0">
                  <a:moveTo>
                    <a:pt x="326" y="0"/>
                  </a:moveTo>
                  <a:cubicBezTo>
                    <a:pt x="136" y="0"/>
                    <a:pt x="1" y="136"/>
                    <a:pt x="1" y="326"/>
                  </a:cubicBezTo>
                  <a:cubicBezTo>
                    <a:pt x="1" y="489"/>
                    <a:pt x="136" y="624"/>
                    <a:pt x="326" y="624"/>
                  </a:cubicBezTo>
                  <a:cubicBezTo>
                    <a:pt x="489" y="624"/>
                    <a:pt x="625" y="489"/>
                    <a:pt x="625" y="326"/>
                  </a:cubicBezTo>
                  <a:cubicBezTo>
                    <a:pt x="625" y="136"/>
                    <a:pt x="489" y="0"/>
                    <a:pt x="3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5"/>
            <p:cNvSpPr/>
            <p:nvPr/>
          </p:nvSpPr>
          <p:spPr>
            <a:xfrm>
              <a:off x="8047699" y="2946198"/>
              <a:ext cx="95671" cy="91053"/>
            </a:xfrm>
            <a:custGeom>
              <a:avLst/>
              <a:gdLst/>
              <a:ahLst/>
              <a:cxnLst/>
              <a:rect l="l" t="t" r="r" b="b"/>
              <a:pathLst>
                <a:path w="1326" h="1262" extrusionOk="0">
                  <a:moveTo>
                    <a:pt x="1217" y="0"/>
                  </a:moveTo>
                  <a:lnTo>
                    <a:pt x="23" y="1031"/>
                  </a:lnTo>
                  <a:cubicBezTo>
                    <a:pt x="1" y="1165"/>
                    <a:pt x="52" y="1262"/>
                    <a:pt x="162" y="1262"/>
                  </a:cubicBezTo>
                  <a:cubicBezTo>
                    <a:pt x="185" y="1262"/>
                    <a:pt x="211" y="1257"/>
                    <a:pt x="240" y="1248"/>
                  </a:cubicBezTo>
                  <a:cubicBezTo>
                    <a:pt x="267" y="1248"/>
                    <a:pt x="294" y="1248"/>
                    <a:pt x="349" y="1221"/>
                  </a:cubicBezTo>
                  <a:lnTo>
                    <a:pt x="1325" y="109"/>
                  </a:lnTo>
                  <a:lnTo>
                    <a:pt x="12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5"/>
            <p:cNvSpPr/>
            <p:nvPr/>
          </p:nvSpPr>
          <p:spPr>
            <a:xfrm>
              <a:off x="8123674" y="2926573"/>
              <a:ext cx="39250" cy="35353"/>
            </a:xfrm>
            <a:custGeom>
              <a:avLst/>
              <a:gdLst/>
              <a:ahLst/>
              <a:cxnLst/>
              <a:rect l="l" t="t" r="r" b="b"/>
              <a:pathLst>
                <a:path w="544" h="490" extrusionOk="0">
                  <a:moveTo>
                    <a:pt x="262" y="1"/>
                  </a:moveTo>
                  <a:cubicBezTo>
                    <a:pt x="204" y="1"/>
                    <a:pt x="150" y="28"/>
                    <a:pt x="109" y="82"/>
                  </a:cubicBezTo>
                  <a:cubicBezTo>
                    <a:pt x="1" y="164"/>
                    <a:pt x="1" y="299"/>
                    <a:pt x="109" y="408"/>
                  </a:cubicBezTo>
                  <a:cubicBezTo>
                    <a:pt x="150" y="462"/>
                    <a:pt x="204" y="489"/>
                    <a:pt x="262" y="489"/>
                  </a:cubicBezTo>
                  <a:cubicBezTo>
                    <a:pt x="320" y="489"/>
                    <a:pt x="381" y="462"/>
                    <a:pt x="435" y="408"/>
                  </a:cubicBezTo>
                  <a:cubicBezTo>
                    <a:pt x="543" y="299"/>
                    <a:pt x="543" y="164"/>
                    <a:pt x="435" y="82"/>
                  </a:cubicBezTo>
                  <a:cubicBezTo>
                    <a:pt x="381" y="28"/>
                    <a:pt x="320" y="1"/>
                    <a:pt x="2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5"/>
            <p:cNvSpPr/>
            <p:nvPr/>
          </p:nvSpPr>
          <p:spPr>
            <a:xfrm>
              <a:off x="8078724" y="3071452"/>
              <a:ext cx="162482" cy="31385"/>
            </a:xfrm>
            <a:custGeom>
              <a:avLst/>
              <a:gdLst/>
              <a:ahLst/>
              <a:cxnLst/>
              <a:rect l="l" t="t" r="r" b="b"/>
              <a:pathLst>
                <a:path w="2252" h="435" extrusionOk="0">
                  <a:moveTo>
                    <a:pt x="217" y="0"/>
                  </a:moveTo>
                  <a:cubicBezTo>
                    <a:pt x="0" y="136"/>
                    <a:pt x="0" y="271"/>
                    <a:pt x="136" y="407"/>
                  </a:cubicBezTo>
                  <a:cubicBezTo>
                    <a:pt x="190" y="434"/>
                    <a:pt x="217" y="434"/>
                    <a:pt x="271" y="434"/>
                  </a:cubicBezTo>
                  <a:lnTo>
                    <a:pt x="2251" y="298"/>
                  </a:lnTo>
                  <a:lnTo>
                    <a:pt x="2251" y="136"/>
                  </a:lnTo>
                  <a:lnTo>
                    <a:pt x="2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5"/>
            <p:cNvSpPr/>
            <p:nvPr/>
          </p:nvSpPr>
          <p:spPr>
            <a:xfrm>
              <a:off x="8229374" y="3065536"/>
              <a:ext cx="45094" cy="45094"/>
            </a:xfrm>
            <a:custGeom>
              <a:avLst/>
              <a:gdLst/>
              <a:ahLst/>
              <a:cxnLst/>
              <a:rect l="l" t="t" r="r" b="b"/>
              <a:pathLst>
                <a:path w="625" h="625" extrusionOk="0">
                  <a:moveTo>
                    <a:pt x="299" y="1"/>
                  </a:moveTo>
                  <a:cubicBezTo>
                    <a:pt x="136" y="1"/>
                    <a:pt x="1" y="136"/>
                    <a:pt x="1" y="326"/>
                  </a:cubicBezTo>
                  <a:cubicBezTo>
                    <a:pt x="1" y="489"/>
                    <a:pt x="136" y="625"/>
                    <a:pt x="299" y="625"/>
                  </a:cubicBezTo>
                  <a:cubicBezTo>
                    <a:pt x="462" y="625"/>
                    <a:pt x="624" y="489"/>
                    <a:pt x="597" y="326"/>
                  </a:cubicBezTo>
                  <a:cubicBezTo>
                    <a:pt x="597" y="136"/>
                    <a:pt x="462" y="1"/>
                    <a:pt x="2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5"/>
            <p:cNvSpPr/>
            <p:nvPr/>
          </p:nvSpPr>
          <p:spPr>
            <a:xfrm>
              <a:off x="8057440" y="3153271"/>
              <a:ext cx="89827" cy="94372"/>
            </a:xfrm>
            <a:custGeom>
              <a:avLst/>
              <a:gdLst/>
              <a:ahLst/>
              <a:cxnLst/>
              <a:rect l="l" t="t" r="r" b="b"/>
              <a:pathLst>
                <a:path w="1245" h="1308" extrusionOk="0">
                  <a:moveTo>
                    <a:pt x="209" y="0"/>
                  </a:moveTo>
                  <a:cubicBezTo>
                    <a:pt x="80" y="0"/>
                    <a:pt x="0" y="80"/>
                    <a:pt x="24" y="222"/>
                  </a:cubicBezTo>
                  <a:cubicBezTo>
                    <a:pt x="24" y="249"/>
                    <a:pt x="24" y="277"/>
                    <a:pt x="78" y="331"/>
                  </a:cubicBezTo>
                  <a:lnTo>
                    <a:pt x="1190" y="1307"/>
                  </a:lnTo>
                  <a:lnTo>
                    <a:pt x="1244" y="1199"/>
                  </a:lnTo>
                  <a:lnTo>
                    <a:pt x="268" y="5"/>
                  </a:lnTo>
                  <a:cubicBezTo>
                    <a:pt x="247" y="2"/>
                    <a:pt x="228" y="0"/>
                    <a:pt x="2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5"/>
            <p:cNvSpPr/>
            <p:nvPr/>
          </p:nvSpPr>
          <p:spPr>
            <a:xfrm>
              <a:off x="8133486" y="3229967"/>
              <a:ext cx="39250" cy="35281"/>
            </a:xfrm>
            <a:custGeom>
              <a:avLst/>
              <a:gdLst/>
              <a:ahLst/>
              <a:cxnLst/>
              <a:rect l="l" t="t" r="r" b="b"/>
              <a:pathLst>
                <a:path w="544" h="489" extrusionOk="0">
                  <a:moveTo>
                    <a:pt x="262" y="0"/>
                  </a:moveTo>
                  <a:cubicBezTo>
                    <a:pt x="204" y="0"/>
                    <a:pt x="150" y="27"/>
                    <a:pt x="109" y="82"/>
                  </a:cubicBezTo>
                  <a:cubicBezTo>
                    <a:pt x="1" y="163"/>
                    <a:pt x="1" y="299"/>
                    <a:pt x="109" y="407"/>
                  </a:cubicBezTo>
                  <a:cubicBezTo>
                    <a:pt x="150" y="461"/>
                    <a:pt x="204" y="488"/>
                    <a:pt x="262" y="488"/>
                  </a:cubicBezTo>
                  <a:cubicBezTo>
                    <a:pt x="319" y="488"/>
                    <a:pt x="380" y="461"/>
                    <a:pt x="435" y="407"/>
                  </a:cubicBezTo>
                  <a:cubicBezTo>
                    <a:pt x="543" y="299"/>
                    <a:pt x="543" y="163"/>
                    <a:pt x="435" y="82"/>
                  </a:cubicBezTo>
                  <a:cubicBezTo>
                    <a:pt x="380" y="27"/>
                    <a:pt x="319" y="0"/>
                    <a:pt x="2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5"/>
            <p:cNvSpPr/>
            <p:nvPr/>
          </p:nvSpPr>
          <p:spPr>
            <a:xfrm>
              <a:off x="7994524" y="3186027"/>
              <a:ext cx="31385" cy="159451"/>
            </a:xfrm>
            <a:custGeom>
              <a:avLst/>
              <a:gdLst/>
              <a:ahLst/>
              <a:cxnLst/>
              <a:rect l="l" t="t" r="r" b="b"/>
              <a:pathLst>
                <a:path w="435" h="2210" extrusionOk="0">
                  <a:moveTo>
                    <a:pt x="208" y="0"/>
                  </a:moveTo>
                  <a:cubicBezTo>
                    <a:pt x="148" y="0"/>
                    <a:pt x="88" y="34"/>
                    <a:pt x="28" y="94"/>
                  </a:cubicBezTo>
                  <a:cubicBezTo>
                    <a:pt x="1" y="148"/>
                    <a:pt x="1" y="175"/>
                    <a:pt x="1" y="229"/>
                  </a:cubicBezTo>
                  <a:lnTo>
                    <a:pt x="109" y="2209"/>
                  </a:lnTo>
                  <a:lnTo>
                    <a:pt x="299" y="2209"/>
                  </a:lnTo>
                  <a:lnTo>
                    <a:pt x="435" y="175"/>
                  </a:lnTo>
                  <a:cubicBezTo>
                    <a:pt x="359" y="54"/>
                    <a:pt x="283" y="0"/>
                    <a:pt x="2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5"/>
            <p:cNvSpPr/>
            <p:nvPr/>
          </p:nvSpPr>
          <p:spPr>
            <a:xfrm>
              <a:off x="7986732" y="3333648"/>
              <a:ext cx="43146" cy="43362"/>
            </a:xfrm>
            <a:custGeom>
              <a:avLst/>
              <a:gdLst/>
              <a:ahLst/>
              <a:cxnLst/>
              <a:rect l="l" t="t" r="r" b="b"/>
              <a:pathLst>
                <a:path w="598" h="601" extrusionOk="0">
                  <a:moveTo>
                    <a:pt x="299" y="1"/>
                  </a:moveTo>
                  <a:cubicBezTo>
                    <a:pt x="136" y="1"/>
                    <a:pt x="0" y="136"/>
                    <a:pt x="0" y="299"/>
                  </a:cubicBezTo>
                  <a:cubicBezTo>
                    <a:pt x="0" y="473"/>
                    <a:pt x="114" y="601"/>
                    <a:pt x="257" y="601"/>
                  </a:cubicBezTo>
                  <a:cubicBezTo>
                    <a:pt x="271" y="601"/>
                    <a:pt x="285" y="600"/>
                    <a:pt x="299" y="597"/>
                  </a:cubicBezTo>
                  <a:cubicBezTo>
                    <a:pt x="461" y="597"/>
                    <a:pt x="597" y="462"/>
                    <a:pt x="597" y="299"/>
                  </a:cubicBezTo>
                  <a:cubicBezTo>
                    <a:pt x="597" y="136"/>
                    <a:pt x="461" y="1"/>
                    <a:pt x="2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5"/>
            <p:cNvSpPr/>
            <p:nvPr/>
          </p:nvSpPr>
          <p:spPr>
            <a:xfrm>
              <a:off x="7849718" y="3163083"/>
              <a:ext cx="95599" cy="92352"/>
            </a:xfrm>
            <a:custGeom>
              <a:avLst/>
              <a:gdLst/>
              <a:ahLst/>
              <a:cxnLst/>
              <a:rect l="l" t="t" r="r" b="b"/>
              <a:pathLst>
                <a:path w="1325" h="1280" extrusionOk="0">
                  <a:moveTo>
                    <a:pt x="1133" y="1"/>
                  </a:moveTo>
                  <a:cubicBezTo>
                    <a:pt x="1118" y="1"/>
                    <a:pt x="1102" y="2"/>
                    <a:pt x="1086" y="5"/>
                  </a:cubicBezTo>
                  <a:cubicBezTo>
                    <a:pt x="1031" y="5"/>
                    <a:pt x="1004" y="5"/>
                    <a:pt x="977" y="59"/>
                  </a:cubicBezTo>
                  <a:lnTo>
                    <a:pt x="1" y="1171"/>
                  </a:lnTo>
                  <a:lnTo>
                    <a:pt x="82" y="1280"/>
                  </a:lnTo>
                  <a:lnTo>
                    <a:pt x="1275" y="249"/>
                  </a:lnTo>
                  <a:cubicBezTo>
                    <a:pt x="1324" y="103"/>
                    <a:pt x="1264" y="1"/>
                    <a:pt x="11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5"/>
            <p:cNvSpPr/>
            <p:nvPr/>
          </p:nvSpPr>
          <p:spPr>
            <a:xfrm>
              <a:off x="7830165" y="3239707"/>
              <a:ext cx="37229" cy="35281"/>
            </a:xfrm>
            <a:custGeom>
              <a:avLst/>
              <a:gdLst/>
              <a:ahLst/>
              <a:cxnLst/>
              <a:rect l="l" t="t" r="r" b="b"/>
              <a:pathLst>
                <a:path w="516" h="489" extrusionOk="0">
                  <a:moveTo>
                    <a:pt x="231" y="1"/>
                  </a:moveTo>
                  <a:cubicBezTo>
                    <a:pt x="170" y="1"/>
                    <a:pt x="109" y="28"/>
                    <a:pt x="55" y="82"/>
                  </a:cubicBezTo>
                  <a:cubicBezTo>
                    <a:pt x="0" y="164"/>
                    <a:pt x="0" y="299"/>
                    <a:pt x="55" y="408"/>
                  </a:cubicBezTo>
                  <a:cubicBezTo>
                    <a:pt x="109" y="462"/>
                    <a:pt x="170" y="489"/>
                    <a:pt x="231" y="489"/>
                  </a:cubicBezTo>
                  <a:cubicBezTo>
                    <a:pt x="292" y="489"/>
                    <a:pt x="353" y="462"/>
                    <a:pt x="407" y="408"/>
                  </a:cubicBezTo>
                  <a:cubicBezTo>
                    <a:pt x="516" y="299"/>
                    <a:pt x="516" y="164"/>
                    <a:pt x="407" y="82"/>
                  </a:cubicBezTo>
                  <a:cubicBezTo>
                    <a:pt x="353" y="28"/>
                    <a:pt x="292" y="1"/>
                    <a:pt x="2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5"/>
            <p:cNvSpPr/>
            <p:nvPr/>
          </p:nvSpPr>
          <p:spPr>
            <a:xfrm>
              <a:off x="7751882" y="3098797"/>
              <a:ext cx="160534" cy="31385"/>
            </a:xfrm>
            <a:custGeom>
              <a:avLst/>
              <a:gdLst/>
              <a:ahLst/>
              <a:cxnLst/>
              <a:rect l="l" t="t" r="r" b="b"/>
              <a:pathLst>
                <a:path w="2225" h="435" extrusionOk="0">
                  <a:moveTo>
                    <a:pt x="1953" y="1"/>
                  </a:moveTo>
                  <a:lnTo>
                    <a:pt x="0" y="136"/>
                  </a:lnTo>
                  <a:lnTo>
                    <a:pt x="0" y="299"/>
                  </a:lnTo>
                  <a:lnTo>
                    <a:pt x="2035" y="435"/>
                  </a:lnTo>
                  <a:cubicBezTo>
                    <a:pt x="2225" y="299"/>
                    <a:pt x="2225" y="164"/>
                    <a:pt x="2089" y="28"/>
                  </a:cubicBezTo>
                  <a:cubicBezTo>
                    <a:pt x="2062" y="1"/>
                    <a:pt x="2035" y="1"/>
                    <a:pt x="1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 name="Google Shape;190;p5"/>
            <p:cNvSpPr/>
            <p:nvPr/>
          </p:nvSpPr>
          <p:spPr>
            <a:xfrm>
              <a:off x="7716672" y="3091005"/>
              <a:ext cx="45094" cy="43146"/>
            </a:xfrm>
            <a:custGeom>
              <a:avLst/>
              <a:gdLst/>
              <a:ahLst/>
              <a:cxnLst/>
              <a:rect l="l" t="t" r="r" b="b"/>
              <a:pathLst>
                <a:path w="625" h="598" extrusionOk="0">
                  <a:moveTo>
                    <a:pt x="326" y="0"/>
                  </a:moveTo>
                  <a:cubicBezTo>
                    <a:pt x="136" y="0"/>
                    <a:pt x="0" y="136"/>
                    <a:pt x="0" y="299"/>
                  </a:cubicBezTo>
                  <a:cubicBezTo>
                    <a:pt x="0" y="461"/>
                    <a:pt x="136" y="597"/>
                    <a:pt x="326" y="597"/>
                  </a:cubicBezTo>
                  <a:cubicBezTo>
                    <a:pt x="488" y="597"/>
                    <a:pt x="624" y="461"/>
                    <a:pt x="624" y="299"/>
                  </a:cubicBezTo>
                  <a:cubicBezTo>
                    <a:pt x="624" y="136"/>
                    <a:pt x="488" y="0"/>
                    <a:pt x="3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 name="Google Shape;191;p5"/>
            <p:cNvSpPr/>
            <p:nvPr/>
          </p:nvSpPr>
          <p:spPr>
            <a:xfrm>
              <a:off x="7843874" y="2953990"/>
              <a:ext cx="91198" cy="93290"/>
            </a:xfrm>
            <a:custGeom>
              <a:avLst/>
              <a:gdLst/>
              <a:ahLst/>
              <a:cxnLst/>
              <a:rect l="l" t="t" r="r" b="b"/>
              <a:pathLst>
                <a:path w="1264" h="1293" extrusionOk="0">
                  <a:moveTo>
                    <a:pt x="82" y="1"/>
                  </a:moveTo>
                  <a:lnTo>
                    <a:pt x="0" y="55"/>
                  </a:lnTo>
                  <a:lnTo>
                    <a:pt x="1004" y="1276"/>
                  </a:lnTo>
                  <a:cubicBezTo>
                    <a:pt x="1038" y="1287"/>
                    <a:pt x="1069" y="1292"/>
                    <a:pt x="1098" y="1292"/>
                  </a:cubicBezTo>
                  <a:cubicBezTo>
                    <a:pt x="1205" y="1292"/>
                    <a:pt x="1264" y="1214"/>
                    <a:pt x="1221" y="1086"/>
                  </a:cubicBezTo>
                  <a:cubicBezTo>
                    <a:pt x="1221" y="1059"/>
                    <a:pt x="1221" y="1004"/>
                    <a:pt x="1194" y="977"/>
                  </a:cubicBezTo>
                  <a:lnTo>
                    <a:pt x="8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 name="Google Shape;192;p5"/>
            <p:cNvSpPr/>
            <p:nvPr/>
          </p:nvSpPr>
          <p:spPr>
            <a:xfrm>
              <a:off x="7820353" y="2935448"/>
              <a:ext cx="39250" cy="34271"/>
            </a:xfrm>
            <a:custGeom>
              <a:avLst/>
              <a:gdLst/>
              <a:ahLst/>
              <a:cxnLst/>
              <a:rect l="l" t="t" r="r" b="b"/>
              <a:pathLst>
                <a:path w="544" h="475" extrusionOk="0">
                  <a:moveTo>
                    <a:pt x="262" y="0"/>
                  </a:moveTo>
                  <a:cubicBezTo>
                    <a:pt x="204" y="0"/>
                    <a:pt x="150" y="14"/>
                    <a:pt x="109" y="41"/>
                  </a:cubicBezTo>
                  <a:cubicBezTo>
                    <a:pt x="1" y="149"/>
                    <a:pt x="1" y="285"/>
                    <a:pt x="109" y="393"/>
                  </a:cubicBezTo>
                  <a:cubicBezTo>
                    <a:pt x="150" y="448"/>
                    <a:pt x="204" y="475"/>
                    <a:pt x="262" y="475"/>
                  </a:cubicBezTo>
                  <a:cubicBezTo>
                    <a:pt x="319" y="475"/>
                    <a:pt x="380" y="448"/>
                    <a:pt x="435" y="393"/>
                  </a:cubicBezTo>
                  <a:cubicBezTo>
                    <a:pt x="543" y="285"/>
                    <a:pt x="543" y="149"/>
                    <a:pt x="435" y="41"/>
                  </a:cubicBezTo>
                  <a:cubicBezTo>
                    <a:pt x="380" y="14"/>
                    <a:pt x="319" y="0"/>
                    <a:pt x="2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5"/>
            <p:cNvSpPr/>
            <p:nvPr/>
          </p:nvSpPr>
          <p:spPr>
            <a:xfrm>
              <a:off x="7951522" y="3034006"/>
              <a:ext cx="45022" cy="45310"/>
            </a:xfrm>
            <a:custGeom>
              <a:avLst/>
              <a:gdLst/>
              <a:ahLst/>
              <a:cxnLst/>
              <a:rect l="l" t="t" r="r" b="b"/>
              <a:pathLst>
                <a:path w="624" h="628" extrusionOk="0">
                  <a:moveTo>
                    <a:pt x="361" y="1"/>
                  </a:moveTo>
                  <a:cubicBezTo>
                    <a:pt x="350" y="1"/>
                    <a:pt x="338" y="2"/>
                    <a:pt x="326" y="4"/>
                  </a:cubicBezTo>
                  <a:cubicBezTo>
                    <a:pt x="136" y="4"/>
                    <a:pt x="0" y="139"/>
                    <a:pt x="0" y="302"/>
                  </a:cubicBezTo>
                  <a:cubicBezTo>
                    <a:pt x="0" y="492"/>
                    <a:pt x="136" y="628"/>
                    <a:pt x="326" y="628"/>
                  </a:cubicBezTo>
                  <a:cubicBezTo>
                    <a:pt x="488" y="628"/>
                    <a:pt x="624" y="492"/>
                    <a:pt x="624" y="302"/>
                  </a:cubicBezTo>
                  <a:cubicBezTo>
                    <a:pt x="624" y="151"/>
                    <a:pt x="508" y="1"/>
                    <a:pt x="3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5"/>
            <p:cNvSpPr/>
            <p:nvPr/>
          </p:nvSpPr>
          <p:spPr>
            <a:xfrm>
              <a:off x="8016097" y="3120370"/>
              <a:ext cx="29365" cy="29437"/>
            </a:xfrm>
            <a:custGeom>
              <a:avLst/>
              <a:gdLst/>
              <a:ahLst/>
              <a:cxnLst/>
              <a:rect l="l" t="t" r="r" b="b"/>
              <a:pathLst>
                <a:path w="407" h="408" extrusionOk="0">
                  <a:moveTo>
                    <a:pt x="190" y="0"/>
                  </a:moveTo>
                  <a:cubicBezTo>
                    <a:pt x="109" y="0"/>
                    <a:pt x="0" y="82"/>
                    <a:pt x="0" y="190"/>
                  </a:cubicBezTo>
                  <a:cubicBezTo>
                    <a:pt x="0" y="299"/>
                    <a:pt x="109" y="407"/>
                    <a:pt x="190" y="407"/>
                  </a:cubicBezTo>
                  <a:cubicBezTo>
                    <a:pt x="299" y="407"/>
                    <a:pt x="407" y="299"/>
                    <a:pt x="407" y="190"/>
                  </a:cubicBezTo>
                  <a:cubicBezTo>
                    <a:pt x="407" y="54"/>
                    <a:pt x="326" y="0"/>
                    <a:pt x="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5"/>
            <p:cNvSpPr/>
            <p:nvPr/>
          </p:nvSpPr>
          <p:spPr>
            <a:xfrm>
              <a:off x="7945606" y="3125854"/>
              <a:ext cx="13781" cy="16089"/>
            </a:xfrm>
            <a:custGeom>
              <a:avLst/>
              <a:gdLst/>
              <a:ahLst/>
              <a:cxnLst/>
              <a:rect l="l" t="t" r="r" b="b"/>
              <a:pathLst>
                <a:path w="191" h="223" extrusionOk="0">
                  <a:moveTo>
                    <a:pt x="112" y="0"/>
                  </a:moveTo>
                  <a:cubicBezTo>
                    <a:pt x="103" y="0"/>
                    <a:pt x="93" y="2"/>
                    <a:pt x="82" y="6"/>
                  </a:cubicBezTo>
                  <a:cubicBezTo>
                    <a:pt x="55" y="6"/>
                    <a:pt x="1" y="60"/>
                    <a:pt x="1" y="114"/>
                  </a:cubicBezTo>
                  <a:cubicBezTo>
                    <a:pt x="1" y="168"/>
                    <a:pt x="28" y="223"/>
                    <a:pt x="82" y="223"/>
                  </a:cubicBezTo>
                  <a:cubicBezTo>
                    <a:pt x="136" y="223"/>
                    <a:pt x="191" y="195"/>
                    <a:pt x="191" y="114"/>
                  </a:cubicBezTo>
                  <a:cubicBezTo>
                    <a:pt x="191" y="67"/>
                    <a:pt x="170" y="0"/>
                    <a:pt x="1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5"/>
            <p:cNvSpPr/>
            <p:nvPr/>
          </p:nvSpPr>
          <p:spPr>
            <a:xfrm>
              <a:off x="8037598" y="3055795"/>
              <a:ext cx="13781" cy="15729"/>
            </a:xfrm>
            <a:custGeom>
              <a:avLst/>
              <a:gdLst/>
              <a:ahLst/>
              <a:cxnLst/>
              <a:rect l="l" t="t" r="r" b="b"/>
              <a:pathLst>
                <a:path w="191" h="218" extrusionOk="0">
                  <a:moveTo>
                    <a:pt x="109" y="0"/>
                  </a:moveTo>
                  <a:cubicBezTo>
                    <a:pt x="55" y="0"/>
                    <a:pt x="1" y="54"/>
                    <a:pt x="1" y="109"/>
                  </a:cubicBezTo>
                  <a:cubicBezTo>
                    <a:pt x="1" y="136"/>
                    <a:pt x="28" y="217"/>
                    <a:pt x="109" y="217"/>
                  </a:cubicBezTo>
                  <a:cubicBezTo>
                    <a:pt x="136" y="217"/>
                    <a:pt x="190" y="190"/>
                    <a:pt x="190" y="109"/>
                  </a:cubicBezTo>
                  <a:cubicBezTo>
                    <a:pt x="190" y="54"/>
                    <a:pt x="163" y="0"/>
                    <a:pt x="1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7" name="Google Shape;197;p5"/>
          <p:cNvGrpSpPr/>
          <p:nvPr/>
        </p:nvGrpSpPr>
        <p:grpSpPr>
          <a:xfrm rot="10800000">
            <a:off x="10954643" y="5622343"/>
            <a:ext cx="1070373" cy="1066979"/>
            <a:chOff x="7716672" y="2820944"/>
            <a:chExt cx="557796" cy="556065"/>
          </a:xfrm>
        </p:grpSpPr>
        <p:sp>
          <p:nvSpPr>
            <p:cNvPr id="198" name="Google Shape;198;p5"/>
            <p:cNvSpPr/>
            <p:nvPr/>
          </p:nvSpPr>
          <p:spPr>
            <a:xfrm>
              <a:off x="8008233" y="2912937"/>
              <a:ext cx="66594" cy="118903"/>
            </a:xfrm>
            <a:custGeom>
              <a:avLst/>
              <a:gdLst/>
              <a:ahLst/>
              <a:cxnLst/>
              <a:rect l="l" t="t" r="r" b="b"/>
              <a:pathLst>
                <a:path w="923" h="1648" extrusionOk="0">
                  <a:moveTo>
                    <a:pt x="814" y="0"/>
                  </a:moveTo>
                  <a:lnTo>
                    <a:pt x="1" y="1438"/>
                  </a:lnTo>
                  <a:cubicBezTo>
                    <a:pt x="21" y="1581"/>
                    <a:pt x="88" y="1647"/>
                    <a:pt x="179" y="1647"/>
                  </a:cubicBezTo>
                  <a:cubicBezTo>
                    <a:pt x="208" y="1647"/>
                    <a:pt x="239" y="1641"/>
                    <a:pt x="272" y="1628"/>
                  </a:cubicBezTo>
                  <a:cubicBezTo>
                    <a:pt x="299" y="1628"/>
                    <a:pt x="353" y="1573"/>
                    <a:pt x="353" y="1546"/>
                  </a:cubicBezTo>
                  <a:lnTo>
                    <a:pt x="923" y="54"/>
                  </a:lnTo>
                  <a:lnTo>
                    <a:pt x="81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5"/>
            <p:cNvSpPr/>
            <p:nvPr/>
          </p:nvSpPr>
          <p:spPr>
            <a:xfrm>
              <a:off x="8051307" y="2888766"/>
              <a:ext cx="43146" cy="36652"/>
            </a:xfrm>
            <a:custGeom>
              <a:avLst/>
              <a:gdLst/>
              <a:ahLst/>
              <a:cxnLst/>
              <a:rect l="l" t="t" r="r" b="b"/>
              <a:pathLst>
                <a:path w="598" h="508" extrusionOk="0">
                  <a:moveTo>
                    <a:pt x="290" y="0"/>
                  </a:moveTo>
                  <a:cubicBezTo>
                    <a:pt x="188" y="0"/>
                    <a:pt x="97" y="40"/>
                    <a:pt x="55" y="145"/>
                  </a:cubicBezTo>
                  <a:cubicBezTo>
                    <a:pt x="0" y="281"/>
                    <a:pt x="55" y="416"/>
                    <a:pt x="190" y="498"/>
                  </a:cubicBezTo>
                  <a:cubicBezTo>
                    <a:pt x="221" y="504"/>
                    <a:pt x="251" y="507"/>
                    <a:pt x="281" y="507"/>
                  </a:cubicBezTo>
                  <a:cubicBezTo>
                    <a:pt x="383" y="507"/>
                    <a:pt x="474" y="467"/>
                    <a:pt x="516" y="362"/>
                  </a:cubicBezTo>
                  <a:cubicBezTo>
                    <a:pt x="597" y="227"/>
                    <a:pt x="516" y="91"/>
                    <a:pt x="380" y="10"/>
                  </a:cubicBezTo>
                  <a:cubicBezTo>
                    <a:pt x="350" y="4"/>
                    <a:pt x="319" y="0"/>
                    <a:pt x="2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5"/>
            <p:cNvSpPr/>
            <p:nvPr/>
          </p:nvSpPr>
          <p:spPr>
            <a:xfrm>
              <a:off x="8059099" y="3032274"/>
              <a:ext cx="95960" cy="43146"/>
            </a:xfrm>
            <a:custGeom>
              <a:avLst/>
              <a:gdLst/>
              <a:ahLst/>
              <a:cxnLst/>
              <a:rect l="l" t="t" r="r" b="b"/>
              <a:pathLst>
                <a:path w="1330" h="598" extrusionOk="0">
                  <a:moveTo>
                    <a:pt x="1303" y="1"/>
                  </a:moveTo>
                  <a:lnTo>
                    <a:pt x="82" y="380"/>
                  </a:lnTo>
                  <a:cubicBezTo>
                    <a:pt x="1" y="516"/>
                    <a:pt x="1" y="570"/>
                    <a:pt x="136" y="597"/>
                  </a:cubicBezTo>
                  <a:lnTo>
                    <a:pt x="218" y="597"/>
                  </a:lnTo>
                  <a:lnTo>
                    <a:pt x="1330" y="109"/>
                  </a:lnTo>
                  <a:lnTo>
                    <a:pt x="130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5"/>
            <p:cNvSpPr/>
            <p:nvPr/>
          </p:nvSpPr>
          <p:spPr>
            <a:xfrm>
              <a:off x="8145247" y="3021812"/>
              <a:ext cx="29437" cy="25830"/>
            </a:xfrm>
            <a:custGeom>
              <a:avLst/>
              <a:gdLst/>
              <a:ahLst/>
              <a:cxnLst/>
              <a:rect l="l" t="t" r="r" b="b"/>
              <a:pathLst>
                <a:path w="408" h="358" extrusionOk="0">
                  <a:moveTo>
                    <a:pt x="212" y="0"/>
                  </a:moveTo>
                  <a:cubicBezTo>
                    <a:pt x="187" y="0"/>
                    <a:pt x="162" y="4"/>
                    <a:pt x="136" y="10"/>
                  </a:cubicBezTo>
                  <a:cubicBezTo>
                    <a:pt x="27" y="37"/>
                    <a:pt x="0" y="146"/>
                    <a:pt x="27" y="254"/>
                  </a:cubicBezTo>
                  <a:cubicBezTo>
                    <a:pt x="47" y="313"/>
                    <a:pt x="109" y="357"/>
                    <a:pt x="182" y="357"/>
                  </a:cubicBezTo>
                  <a:cubicBezTo>
                    <a:pt x="211" y="357"/>
                    <a:pt x="241" y="351"/>
                    <a:pt x="272" y="336"/>
                  </a:cubicBezTo>
                  <a:cubicBezTo>
                    <a:pt x="380" y="308"/>
                    <a:pt x="407" y="200"/>
                    <a:pt x="380" y="119"/>
                  </a:cubicBezTo>
                  <a:cubicBezTo>
                    <a:pt x="359" y="36"/>
                    <a:pt x="291" y="0"/>
                    <a:pt x="2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 name="Google Shape;202;p5"/>
            <p:cNvSpPr/>
            <p:nvPr/>
          </p:nvSpPr>
          <p:spPr>
            <a:xfrm>
              <a:off x="8063067" y="3112506"/>
              <a:ext cx="121356" cy="66594"/>
            </a:xfrm>
            <a:custGeom>
              <a:avLst/>
              <a:gdLst/>
              <a:ahLst/>
              <a:cxnLst/>
              <a:rect l="l" t="t" r="r" b="b"/>
              <a:pathLst>
                <a:path w="1682" h="923" extrusionOk="0">
                  <a:moveTo>
                    <a:pt x="217" y="1"/>
                  </a:moveTo>
                  <a:cubicBezTo>
                    <a:pt x="54" y="28"/>
                    <a:pt x="0" y="136"/>
                    <a:pt x="54" y="272"/>
                  </a:cubicBezTo>
                  <a:cubicBezTo>
                    <a:pt x="54" y="299"/>
                    <a:pt x="81" y="353"/>
                    <a:pt x="136" y="353"/>
                  </a:cubicBezTo>
                  <a:lnTo>
                    <a:pt x="1600" y="923"/>
                  </a:lnTo>
                  <a:lnTo>
                    <a:pt x="1682" y="814"/>
                  </a:lnTo>
                  <a:lnTo>
                    <a:pt x="21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 name="Google Shape;203;p5"/>
            <p:cNvSpPr/>
            <p:nvPr/>
          </p:nvSpPr>
          <p:spPr>
            <a:xfrm>
              <a:off x="8170644" y="3158826"/>
              <a:ext cx="39250" cy="37157"/>
            </a:xfrm>
            <a:custGeom>
              <a:avLst/>
              <a:gdLst/>
              <a:ahLst/>
              <a:cxnLst/>
              <a:rect l="l" t="t" r="r" b="b"/>
              <a:pathLst>
                <a:path w="544" h="515" extrusionOk="0">
                  <a:moveTo>
                    <a:pt x="263" y="0"/>
                  </a:moveTo>
                  <a:cubicBezTo>
                    <a:pt x="161" y="0"/>
                    <a:pt x="70" y="40"/>
                    <a:pt x="28" y="145"/>
                  </a:cubicBezTo>
                  <a:cubicBezTo>
                    <a:pt x="1" y="281"/>
                    <a:pt x="28" y="417"/>
                    <a:pt x="164" y="471"/>
                  </a:cubicBezTo>
                  <a:cubicBezTo>
                    <a:pt x="210" y="499"/>
                    <a:pt x="257" y="514"/>
                    <a:pt x="301" y="514"/>
                  </a:cubicBezTo>
                  <a:cubicBezTo>
                    <a:pt x="383" y="514"/>
                    <a:pt x="454" y="459"/>
                    <a:pt x="489" y="335"/>
                  </a:cubicBezTo>
                  <a:cubicBezTo>
                    <a:pt x="543" y="200"/>
                    <a:pt x="489" y="64"/>
                    <a:pt x="354" y="10"/>
                  </a:cubicBezTo>
                  <a:cubicBezTo>
                    <a:pt x="323" y="4"/>
                    <a:pt x="293" y="0"/>
                    <a:pt x="2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 name="Google Shape;204;p5"/>
            <p:cNvSpPr/>
            <p:nvPr/>
          </p:nvSpPr>
          <p:spPr>
            <a:xfrm>
              <a:off x="8019993" y="3165248"/>
              <a:ext cx="45094" cy="94084"/>
            </a:xfrm>
            <a:custGeom>
              <a:avLst/>
              <a:gdLst/>
              <a:ahLst/>
              <a:cxnLst/>
              <a:rect l="l" t="t" r="r" b="b"/>
              <a:pathLst>
                <a:path w="625" h="1304" extrusionOk="0">
                  <a:moveTo>
                    <a:pt x="107" y="1"/>
                  </a:moveTo>
                  <a:cubicBezTo>
                    <a:pt x="62" y="1"/>
                    <a:pt x="31" y="34"/>
                    <a:pt x="0" y="111"/>
                  </a:cubicBezTo>
                  <a:lnTo>
                    <a:pt x="0" y="192"/>
                  </a:lnTo>
                  <a:lnTo>
                    <a:pt x="516" y="1304"/>
                  </a:lnTo>
                  <a:lnTo>
                    <a:pt x="624" y="1277"/>
                  </a:lnTo>
                  <a:lnTo>
                    <a:pt x="245" y="56"/>
                  </a:lnTo>
                  <a:cubicBezTo>
                    <a:pt x="185" y="21"/>
                    <a:pt x="142" y="1"/>
                    <a:pt x="1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 name="Google Shape;205;p5"/>
            <p:cNvSpPr/>
            <p:nvPr/>
          </p:nvSpPr>
          <p:spPr>
            <a:xfrm>
              <a:off x="8045463" y="3250747"/>
              <a:ext cx="29365" cy="26912"/>
            </a:xfrm>
            <a:custGeom>
              <a:avLst/>
              <a:gdLst/>
              <a:ahLst/>
              <a:cxnLst/>
              <a:rect l="l" t="t" r="r" b="b"/>
              <a:pathLst>
                <a:path w="407" h="373" extrusionOk="0">
                  <a:moveTo>
                    <a:pt x="208" y="1"/>
                  </a:moveTo>
                  <a:cubicBezTo>
                    <a:pt x="185" y="1"/>
                    <a:pt x="161" y="4"/>
                    <a:pt x="136" y="11"/>
                  </a:cubicBezTo>
                  <a:cubicBezTo>
                    <a:pt x="27" y="65"/>
                    <a:pt x="0" y="146"/>
                    <a:pt x="27" y="255"/>
                  </a:cubicBezTo>
                  <a:cubicBezTo>
                    <a:pt x="48" y="338"/>
                    <a:pt x="132" y="373"/>
                    <a:pt x="207" y="373"/>
                  </a:cubicBezTo>
                  <a:cubicBezTo>
                    <a:pt x="230" y="373"/>
                    <a:pt x="252" y="370"/>
                    <a:pt x="271" y="363"/>
                  </a:cubicBezTo>
                  <a:cubicBezTo>
                    <a:pt x="380" y="336"/>
                    <a:pt x="407" y="227"/>
                    <a:pt x="380" y="119"/>
                  </a:cubicBezTo>
                  <a:cubicBezTo>
                    <a:pt x="338" y="36"/>
                    <a:pt x="281" y="1"/>
                    <a:pt x="2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 name="Google Shape;206;p5"/>
            <p:cNvSpPr/>
            <p:nvPr/>
          </p:nvSpPr>
          <p:spPr>
            <a:xfrm>
              <a:off x="7918189" y="3169793"/>
              <a:ext cx="66667" cy="118903"/>
            </a:xfrm>
            <a:custGeom>
              <a:avLst/>
              <a:gdLst/>
              <a:ahLst/>
              <a:cxnLst/>
              <a:rect l="l" t="t" r="r" b="b"/>
              <a:pathLst>
                <a:path w="924" h="1648" extrusionOk="0">
                  <a:moveTo>
                    <a:pt x="744" y="0"/>
                  </a:moveTo>
                  <a:cubicBezTo>
                    <a:pt x="716" y="0"/>
                    <a:pt x="686" y="7"/>
                    <a:pt x="652" y="20"/>
                  </a:cubicBezTo>
                  <a:cubicBezTo>
                    <a:pt x="598" y="20"/>
                    <a:pt x="571" y="48"/>
                    <a:pt x="571" y="75"/>
                  </a:cubicBezTo>
                  <a:lnTo>
                    <a:pt x="1" y="1594"/>
                  </a:lnTo>
                  <a:lnTo>
                    <a:pt x="109" y="1648"/>
                  </a:lnTo>
                  <a:lnTo>
                    <a:pt x="923" y="183"/>
                  </a:lnTo>
                  <a:cubicBezTo>
                    <a:pt x="882" y="61"/>
                    <a:pt x="827" y="0"/>
                    <a:pt x="7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 name="Google Shape;207;p5"/>
            <p:cNvSpPr/>
            <p:nvPr/>
          </p:nvSpPr>
          <p:spPr>
            <a:xfrm>
              <a:off x="7898636" y="3276216"/>
              <a:ext cx="39250" cy="35570"/>
            </a:xfrm>
            <a:custGeom>
              <a:avLst/>
              <a:gdLst/>
              <a:ahLst/>
              <a:cxnLst/>
              <a:rect l="l" t="t" r="r" b="b"/>
              <a:pathLst>
                <a:path w="544" h="493" extrusionOk="0">
                  <a:moveTo>
                    <a:pt x="286" y="1"/>
                  </a:moveTo>
                  <a:cubicBezTo>
                    <a:pt x="177" y="1"/>
                    <a:pt x="70" y="41"/>
                    <a:pt x="28" y="146"/>
                  </a:cubicBezTo>
                  <a:cubicBezTo>
                    <a:pt x="1" y="281"/>
                    <a:pt x="28" y="417"/>
                    <a:pt x="163" y="471"/>
                  </a:cubicBezTo>
                  <a:cubicBezTo>
                    <a:pt x="198" y="485"/>
                    <a:pt x="234" y="492"/>
                    <a:pt x="267" y="492"/>
                  </a:cubicBezTo>
                  <a:cubicBezTo>
                    <a:pt x="364" y="492"/>
                    <a:pt x="449" y="436"/>
                    <a:pt x="489" y="336"/>
                  </a:cubicBezTo>
                  <a:cubicBezTo>
                    <a:pt x="543" y="200"/>
                    <a:pt x="489" y="64"/>
                    <a:pt x="380" y="10"/>
                  </a:cubicBezTo>
                  <a:cubicBezTo>
                    <a:pt x="350" y="4"/>
                    <a:pt x="318" y="1"/>
                    <a:pt x="2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5"/>
            <p:cNvSpPr/>
            <p:nvPr/>
          </p:nvSpPr>
          <p:spPr>
            <a:xfrm>
              <a:off x="7837957" y="3124266"/>
              <a:ext cx="94011" cy="45094"/>
            </a:xfrm>
            <a:custGeom>
              <a:avLst/>
              <a:gdLst/>
              <a:ahLst/>
              <a:cxnLst/>
              <a:rect l="l" t="t" r="r" b="b"/>
              <a:pathLst>
                <a:path w="1303" h="625" extrusionOk="0">
                  <a:moveTo>
                    <a:pt x="1113" y="0"/>
                  </a:moveTo>
                  <a:lnTo>
                    <a:pt x="1" y="516"/>
                  </a:lnTo>
                  <a:lnTo>
                    <a:pt x="28" y="624"/>
                  </a:lnTo>
                  <a:lnTo>
                    <a:pt x="1249" y="245"/>
                  </a:lnTo>
                  <a:cubicBezTo>
                    <a:pt x="1303" y="109"/>
                    <a:pt x="1303" y="55"/>
                    <a:pt x="11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5"/>
            <p:cNvSpPr/>
            <p:nvPr/>
          </p:nvSpPr>
          <p:spPr>
            <a:xfrm>
              <a:off x="7818405" y="3150962"/>
              <a:ext cx="29437" cy="26912"/>
            </a:xfrm>
            <a:custGeom>
              <a:avLst/>
              <a:gdLst/>
              <a:ahLst/>
              <a:cxnLst/>
              <a:rect l="l" t="t" r="r" b="b"/>
              <a:pathLst>
                <a:path w="408" h="373" extrusionOk="0">
                  <a:moveTo>
                    <a:pt x="197" y="0"/>
                  </a:moveTo>
                  <a:cubicBezTo>
                    <a:pt x="176" y="0"/>
                    <a:pt x="155" y="4"/>
                    <a:pt x="136" y="10"/>
                  </a:cubicBezTo>
                  <a:cubicBezTo>
                    <a:pt x="28" y="92"/>
                    <a:pt x="1" y="173"/>
                    <a:pt x="28" y="254"/>
                  </a:cubicBezTo>
                  <a:cubicBezTo>
                    <a:pt x="48" y="337"/>
                    <a:pt x="117" y="373"/>
                    <a:pt x="184" y="373"/>
                  </a:cubicBezTo>
                  <a:cubicBezTo>
                    <a:pt x="205" y="373"/>
                    <a:pt x="226" y="369"/>
                    <a:pt x="245" y="363"/>
                  </a:cubicBezTo>
                  <a:cubicBezTo>
                    <a:pt x="353" y="309"/>
                    <a:pt x="407" y="227"/>
                    <a:pt x="353" y="119"/>
                  </a:cubicBezTo>
                  <a:cubicBezTo>
                    <a:pt x="333" y="36"/>
                    <a:pt x="264" y="0"/>
                    <a:pt x="1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 name="Google Shape;210;p5"/>
            <p:cNvSpPr/>
            <p:nvPr/>
          </p:nvSpPr>
          <p:spPr>
            <a:xfrm>
              <a:off x="7808664" y="3022534"/>
              <a:ext cx="121356" cy="66594"/>
            </a:xfrm>
            <a:custGeom>
              <a:avLst/>
              <a:gdLst/>
              <a:ahLst/>
              <a:cxnLst/>
              <a:rect l="l" t="t" r="r" b="b"/>
              <a:pathLst>
                <a:path w="1682" h="923" extrusionOk="0">
                  <a:moveTo>
                    <a:pt x="54" y="0"/>
                  </a:moveTo>
                  <a:lnTo>
                    <a:pt x="0" y="109"/>
                  </a:lnTo>
                  <a:lnTo>
                    <a:pt x="1438" y="922"/>
                  </a:lnTo>
                  <a:cubicBezTo>
                    <a:pt x="1627" y="868"/>
                    <a:pt x="1682" y="787"/>
                    <a:pt x="1627" y="651"/>
                  </a:cubicBezTo>
                  <a:cubicBezTo>
                    <a:pt x="1627" y="597"/>
                    <a:pt x="1573" y="570"/>
                    <a:pt x="1546" y="570"/>
                  </a:cubicBezTo>
                  <a:lnTo>
                    <a:pt x="5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5"/>
            <p:cNvSpPr/>
            <p:nvPr/>
          </p:nvSpPr>
          <p:spPr>
            <a:xfrm>
              <a:off x="7783195" y="3004207"/>
              <a:ext cx="39177" cy="36652"/>
            </a:xfrm>
            <a:custGeom>
              <a:avLst/>
              <a:gdLst/>
              <a:ahLst/>
              <a:cxnLst/>
              <a:rect l="l" t="t" r="r" b="b"/>
              <a:pathLst>
                <a:path w="543" h="508" extrusionOk="0">
                  <a:moveTo>
                    <a:pt x="286" y="0"/>
                  </a:moveTo>
                  <a:cubicBezTo>
                    <a:pt x="177" y="0"/>
                    <a:pt x="70" y="40"/>
                    <a:pt x="28" y="146"/>
                  </a:cubicBezTo>
                  <a:cubicBezTo>
                    <a:pt x="0" y="281"/>
                    <a:pt x="28" y="417"/>
                    <a:pt x="163" y="498"/>
                  </a:cubicBezTo>
                  <a:cubicBezTo>
                    <a:pt x="194" y="504"/>
                    <a:pt x="224" y="508"/>
                    <a:pt x="254" y="508"/>
                  </a:cubicBezTo>
                  <a:cubicBezTo>
                    <a:pt x="357" y="508"/>
                    <a:pt x="453" y="468"/>
                    <a:pt x="516" y="363"/>
                  </a:cubicBezTo>
                  <a:cubicBezTo>
                    <a:pt x="543" y="227"/>
                    <a:pt x="516" y="91"/>
                    <a:pt x="380" y="10"/>
                  </a:cubicBezTo>
                  <a:cubicBezTo>
                    <a:pt x="350" y="4"/>
                    <a:pt x="318" y="0"/>
                    <a:pt x="2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5"/>
            <p:cNvSpPr/>
            <p:nvPr/>
          </p:nvSpPr>
          <p:spPr>
            <a:xfrm>
              <a:off x="7928001" y="2942230"/>
              <a:ext cx="43146" cy="92568"/>
            </a:xfrm>
            <a:custGeom>
              <a:avLst/>
              <a:gdLst/>
              <a:ahLst/>
              <a:cxnLst/>
              <a:rect l="l" t="t" r="r" b="b"/>
              <a:pathLst>
                <a:path w="598" h="1283" extrusionOk="0">
                  <a:moveTo>
                    <a:pt x="82" y="1"/>
                  </a:moveTo>
                  <a:lnTo>
                    <a:pt x="1" y="28"/>
                  </a:lnTo>
                  <a:lnTo>
                    <a:pt x="353" y="1249"/>
                  </a:lnTo>
                  <a:cubicBezTo>
                    <a:pt x="406" y="1270"/>
                    <a:pt x="450" y="1283"/>
                    <a:pt x="486" y="1283"/>
                  </a:cubicBezTo>
                  <a:cubicBezTo>
                    <a:pt x="544" y="1283"/>
                    <a:pt x="581" y="1250"/>
                    <a:pt x="597" y="1167"/>
                  </a:cubicBezTo>
                  <a:lnTo>
                    <a:pt x="597" y="1113"/>
                  </a:lnTo>
                  <a:lnTo>
                    <a:pt x="8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 name="Google Shape;213;p5"/>
            <p:cNvSpPr/>
            <p:nvPr/>
          </p:nvSpPr>
          <p:spPr>
            <a:xfrm>
              <a:off x="7914293" y="2923976"/>
              <a:ext cx="31385" cy="25830"/>
            </a:xfrm>
            <a:custGeom>
              <a:avLst/>
              <a:gdLst/>
              <a:ahLst/>
              <a:cxnLst/>
              <a:rect l="l" t="t" r="r" b="b"/>
              <a:pathLst>
                <a:path w="435" h="358" extrusionOk="0">
                  <a:moveTo>
                    <a:pt x="224" y="0"/>
                  </a:moveTo>
                  <a:cubicBezTo>
                    <a:pt x="203" y="0"/>
                    <a:pt x="183" y="3"/>
                    <a:pt x="163" y="10"/>
                  </a:cubicBezTo>
                  <a:cubicBezTo>
                    <a:pt x="55" y="37"/>
                    <a:pt x="1" y="145"/>
                    <a:pt x="55" y="254"/>
                  </a:cubicBezTo>
                  <a:cubicBezTo>
                    <a:pt x="75" y="313"/>
                    <a:pt x="136" y="357"/>
                    <a:pt x="200" y="357"/>
                  </a:cubicBezTo>
                  <a:cubicBezTo>
                    <a:pt x="224" y="357"/>
                    <a:pt x="249" y="350"/>
                    <a:pt x="272" y="335"/>
                  </a:cubicBezTo>
                  <a:cubicBezTo>
                    <a:pt x="380" y="308"/>
                    <a:pt x="435" y="200"/>
                    <a:pt x="380" y="118"/>
                  </a:cubicBezTo>
                  <a:cubicBezTo>
                    <a:pt x="360" y="35"/>
                    <a:pt x="292" y="0"/>
                    <a:pt x="22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5"/>
            <p:cNvSpPr/>
            <p:nvPr/>
          </p:nvSpPr>
          <p:spPr>
            <a:xfrm>
              <a:off x="7861479" y="2965679"/>
              <a:ext cx="270130" cy="270202"/>
            </a:xfrm>
            <a:custGeom>
              <a:avLst/>
              <a:gdLst/>
              <a:ahLst/>
              <a:cxnLst/>
              <a:rect l="l" t="t" r="r" b="b"/>
              <a:pathLst>
                <a:path w="3744" h="3745" extrusionOk="0">
                  <a:moveTo>
                    <a:pt x="1922" y="1"/>
                  </a:moveTo>
                  <a:cubicBezTo>
                    <a:pt x="1905" y="1"/>
                    <a:pt x="1889" y="1"/>
                    <a:pt x="1872" y="1"/>
                  </a:cubicBezTo>
                  <a:cubicBezTo>
                    <a:pt x="841" y="1"/>
                    <a:pt x="0" y="815"/>
                    <a:pt x="0" y="1873"/>
                  </a:cubicBezTo>
                  <a:cubicBezTo>
                    <a:pt x="0" y="2877"/>
                    <a:pt x="814" y="3745"/>
                    <a:pt x="1872" y="3745"/>
                  </a:cubicBezTo>
                  <a:cubicBezTo>
                    <a:pt x="2875" y="3745"/>
                    <a:pt x="3743" y="2931"/>
                    <a:pt x="3743" y="1873"/>
                  </a:cubicBezTo>
                  <a:cubicBezTo>
                    <a:pt x="3743" y="832"/>
                    <a:pt x="2955" y="1"/>
                    <a:pt x="19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5"/>
            <p:cNvSpPr/>
            <p:nvPr/>
          </p:nvSpPr>
          <p:spPr>
            <a:xfrm>
              <a:off x="7967179" y="2856154"/>
              <a:ext cx="31385" cy="157648"/>
            </a:xfrm>
            <a:custGeom>
              <a:avLst/>
              <a:gdLst/>
              <a:ahLst/>
              <a:cxnLst/>
              <a:rect l="l" t="t" r="r" b="b"/>
              <a:pathLst>
                <a:path w="435" h="2185" extrusionOk="0">
                  <a:moveTo>
                    <a:pt x="136" y="1"/>
                  </a:moveTo>
                  <a:lnTo>
                    <a:pt x="0" y="2035"/>
                  </a:lnTo>
                  <a:cubicBezTo>
                    <a:pt x="74" y="2138"/>
                    <a:pt x="147" y="2185"/>
                    <a:pt x="221" y="2185"/>
                  </a:cubicBezTo>
                  <a:cubicBezTo>
                    <a:pt x="283" y="2185"/>
                    <a:pt x="345" y="2151"/>
                    <a:pt x="407" y="2089"/>
                  </a:cubicBezTo>
                  <a:cubicBezTo>
                    <a:pt x="434" y="2062"/>
                    <a:pt x="434" y="2035"/>
                    <a:pt x="434" y="1953"/>
                  </a:cubicBezTo>
                  <a:lnTo>
                    <a:pt x="29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5"/>
            <p:cNvSpPr/>
            <p:nvPr/>
          </p:nvSpPr>
          <p:spPr>
            <a:xfrm>
              <a:off x="7961263" y="2820944"/>
              <a:ext cx="45094" cy="45094"/>
            </a:xfrm>
            <a:custGeom>
              <a:avLst/>
              <a:gdLst/>
              <a:ahLst/>
              <a:cxnLst/>
              <a:rect l="l" t="t" r="r" b="b"/>
              <a:pathLst>
                <a:path w="625" h="625" extrusionOk="0">
                  <a:moveTo>
                    <a:pt x="326" y="0"/>
                  </a:moveTo>
                  <a:cubicBezTo>
                    <a:pt x="136" y="0"/>
                    <a:pt x="1" y="136"/>
                    <a:pt x="1" y="326"/>
                  </a:cubicBezTo>
                  <a:cubicBezTo>
                    <a:pt x="1" y="489"/>
                    <a:pt x="136" y="624"/>
                    <a:pt x="326" y="624"/>
                  </a:cubicBezTo>
                  <a:cubicBezTo>
                    <a:pt x="489" y="624"/>
                    <a:pt x="625" y="489"/>
                    <a:pt x="625" y="326"/>
                  </a:cubicBezTo>
                  <a:cubicBezTo>
                    <a:pt x="625" y="136"/>
                    <a:pt x="489" y="0"/>
                    <a:pt x="3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5"/>
            <p:cNvSpPr/>
            <p:nvPr/>
          </p:nvSpPr>
          <p:spPr>
            <a:xfrm>
              <a:off x="8047699" y="2946198"/>
              <a:ext cx="95671" cy="91053"/>
            </a:xfrm>
            <a:custGeom>
              <a:avLst/>
              <a:gdLst/>
              <a:ahLst/>
              <a:cxnLst/>
              <a:rect l="l" t="t" r="r" b="b"/>
              <a:pathLst>
                <a:path w="1326" h="1262" extrusionOk="0">
                  <a:moveTo>
                    <a:pt x="1217" y="0"/>
                  </a:moveTo>
                  <a:lnTo>
                    <a:pt x="23" y="1031"/>
                  </a:lnTo>
                  <a:cubicBezTo>
                    <a:pt x="1" y="1165"/>
                    <a:pt x="52" y="1262"/>
                    <a:pt x="162" y="1262"/>
                  </a:cubicBezTo>
                  <a:cubicBezTo>
                    <a:pt x="185" y="1262"/>
                    <a:pt x="211" y="1257"/>
                    <a:pt x="240" y="1248"/>
                  </a:cubicBezTo>
                  <a:cubicBezTo>
                    <a:pt x="267" y="1248"/>
                    <a:pt x="294" y="1248"/>
                    <a:pt x="349" y="1221"/>
                  </a:cubicBezTo>
                  <a:lnTo>
                    <a:pt x="1325" y="109"/>
                  </a:lnTo>
                  <a:lnTo>
                    <a:pt x="121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5"/>
            <p:cNvSpPr/>
            <p:nvPr/>
          </p:nvSpPr>
          <p:spPr>
            <a:xfrm>
              <a:off x="8123674" y="2926573"/>
              <a:ext cx="39250" cy="35353"/>
            </a:xfrm>
            <a:custGeom>
              <a:avLst/>
              <a:gdLst/>
              <a:ahLst/>
              <a:cxnLst/>
              <a:rect l="l" t="t" r="r" b="b"/>
              <a:pathLst>
                <a:path w="544" h="490" extrusionOk="0">
                  <a:moveTo>
                    <a:pt x="262" y="1"/>
                  </a:moveTo>
                  <a:cubicBezTo>
                    <a:pt x="204" y="1"/>
                    <a:pt x="150" y="28"/>
                    <a:pt x="109" y="82"/>
                  </a:cubicBezTo>
                  <a:cubicBezTo>
                    <a:pt x="1" y="164"/>
                    <a:pt x="1" y="299"/>
                    <a:pt x="109" y="408"/>
                  </a:cubicBezTo>
                  <a:cubicBezTo>
                    <a:pt x="150" y="462"/>
                    <a:pt x="204" y="489"/>
                    <a:pt x="262" y="489"/>
                  </a:cubicBezTo>
                  <a:cubicBezTo>
                    <a:pt x="320" y="489"/>
                    <a:pt x="381" y="462"/>
                    <a:pt x="435" y="408"/>
                  </a:cubicBezTo>
                  <a:cubicBezTo>
                    <a:pt x="543" y="299"/>
                    <a:pt x="543" y="164"/>
                    <a:pt x="435" y="82"/>
                  </a:cubicBezTo>
                  <a:cubicBezTo>
                    <a:pt x="381" y="28"/>
                    <a:pt x="320" y="1"/>
                    <a:pt x="2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 name="Google Shape;219;p5"/>
            <p:cNvSpPr/>
            <p:nvPr/>
          </p:nvSpPr>
          <p:spPr>
            <a:xfrm>
              <a:off x="8078724" y="3071452"/>
              <a:ext cx="162482" cy="31385"/>
            </a:xfrm>
            <a:custGeom>
              <a:avLst/>
              <a:gdLst/>
              <a:ahLst/>
              <a:cxnLst/>
              <a:rect l="l" t="t" r="r" b="b"/>
              <a:pathLst>
                <a:path w="2252" h="435" extrusionOk="0">
                  <a:moveTo>
                    <a:pt x="217" y="0"/>
                  </a:moveTo>
                  <a:cubicBezTo>
                    <a:pt x="0" y="136"/>
                    <a:pt x="0" y="271"/>
                    <a:pt x="136" y="407"/>
                  </a:cubicBezTo>
                  <a:cubicBezTo>
                    <a:pt x="190" y="434"/>
                    <a:pt x="217" y="434"/>
                    <a:pt x="271" y="434"/>
                  </a:cubicBezTo>
                  <a:lnTo>
                    <a:pt x="2251" y="298"/>
                  </a:lnTo>
                  <a:lnTo>
                    <a:pt x="2251" y="136"/>
                  </a:lnTo>
                  <a:lnTo>
                    <a:pt x="21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 name="Google Shape;220;p5"/>
            <p:cNvSpPr/>
            <p:nvPr/>
          </p:nvSpPr>
          <p:spPr>
            <a:xfrm>
              <a:off x="8229374" y="3065536"/>
              <a:ext cx="45094" cy="45094"/>
            </a:xfrm>
            <a:custGeom>
              <a:avLst/>
              <a:gdLst/>
              <a:ahLst/>
              <a:cxnLst/>
              <a:rect l="l" t="t" r="r" b="b"/>
              <a:pathLst>
                <a:path w="625" h="625" extrusionOk="0">
                  <a:moveTo>
                    <a:pt x="299" y="1"/>
                  </a:moveTo>
                  <a:cubicBezTo>
                    <a:pt x="136" y="1"/>
                    <a:pt x="1" y="136"/>
                    <a:pt x="1" y="326"/>
                  </a:cubicBezTo>
                  <a:cubicBezTo>
                    <a:pt x="1" y="489"/>
                    <a:pt x="136" y="625"/>
                    <a:pt x="299" y="625"/>
                  </a:cubicBezTo>
                  <a:cubicBezTo>
                    <a:pt x="462" y="625"/>
                    <a:pt x="624" y="489"/>
                    <a:pt x="597" y="326"/>
                  </a:cubicBezTo>
                  <a:cubicBezTo>
                    <a:pt x="597" y="136"/>
                    <a:pt x="462" y="1"/>
                    <a:pt x="2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 name="Google Shape;221;p5"/>
            <p:cNvSpPr/>
            <p:nvPr/>
          </p:nvSpPr>
          <p:spPr>
            <a:xfrm>
              <a:off x="8057440" y="3153271"/>
              <a:ext cx="89827" cy="94372"/>
            </a:xfrm>
            <a:custGeom>
              <a:avLst/>
              <a:gdLst/>
              <a:ahLst/>
              <a:cxnLst/>
              <a:rect l="l" t="t" r="r" b="b"/>
              <a:pathLst>
                <a:path w="1245" h="1308" extrusionOk="0">
                  <a:moveTo>
                    <a:pt x="209" y="0"/>
                  </a:moveTo>
                  <a:cubicBezTo>
                    <a:pt x="80" y="0"/>
                    <a:pt x="0" y="80"/>
                    <a:pt x="24" y="222"/>
                  </a:cubicBezTo>
                  <a:cubicBezTo>
                    <a:pt x="24" y="249"/>
                    <a:pt x="24" y="277"/>
                    <a:pt x="78" y="331"/>
                  </a:cubicBezTo>
                  <a:lnTo>
                    <a:pt x="1190" y="1307"/>
                  </a:lnTo>
                  <a:lnTo>
                    <a:pt x="1244" y="1199"/>
                  </a:lnTo>
                  <a:lnTo>
                    <a:pt x="268" y="5"/>
                  </a:lnTo>
                  <a:cubicBezTo>
                    <a:pt x="247" y="2"/>
                    <a:pt x="228" y="0"/>
                    <a:pt x="2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5"/>
            <p:cNvSpPr/>
            <p:nvPr/>
          </p:nvSpPr>
          <p:spPr>
            <a:xfrm>
              <a:off x="8133486" y="3229967"/>
              <a:ext cx="39250" cy="35281"/>
            </a:xfrm>
            <a:custGeom>
              <a:avLst/>
              <a:gdLst/>
              <a:ahLst/>
              <a:cxnLst/>
              <a:rect l="l" t="t" r="r" b="b"/>
              <a:pathLst>
                <a:path w="544" h="489" extrusionOk="0">
                  <a:moveTo>
                    <a:pt x="262" y="0"/>
                  </a:moveTo>
                  <a:cubicBezTo>
                    <a:pt x="204" y="0"/>
                    <a:pt x="150" y="27"/>
                    <a:pt x="109" y="82"/>
                  </a:cubicBezTo>
                  <a:cubicBezTo>
                    <a:pt x="1" y="163"/>
                    <a:pt x="1" y="299"/>
                    <a:pt x="109" y="407"/>
                  </a:cubicBezTo>
                  <a:cubicBezTo>
                    <a:pt x="150" y="461"/>
                    <a:pt x="204" y="488"/>
                    <a:pt x="262" y="488"/>
                  </a:cubicBezTo>
                  <a:cubicBezTo>
                    <a:pt x="319" y="488"/>
                    <a:pt x="380" y="461"/>
                    <a:pt x="435" y="407"/>
                  </a:cubicBezTo>
                  <a:cubicBezTo>
                    <a:pt x="543" y="299"/>
                    <a:pt x="543" y="163"/>
                    <a:pt x="435" y="82"/>
                  </a:cubicBezTo>
                  <a:cubicBezTo>
                    <a:pt x="380" y="27"/>
                    <a:pt x="319" y="0"/>
                    <a:pt x="2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5"/>
            <p:cNvSpPr/>
            <p:nvPr/>
          </p:nvSpPr>
          <p:spPr>
            <a:xfrm>
              <a:off x="7994524" y="3186027"/>
              <a:ext cx="31385" cy="159451"/>
            </a:xfrm>
            <a:custGeom>
              <a:avLst/>
              <a:gdLst/>
              <a:ahLst/>
              <a:cxnLst/>
              <a:rect l="l" t="t" r="r" b="b"/>
              <a:pathLst>
                <a:path w="435" h="2210" extrusionOk="0">
                  <a:moveTo>
                    <a:pt x="208" y="0"/>
                  </a:moveTo>
                  <a:cubicBezTo>
                    <a:pt x="148" y="0"/>
                    <a:pt x="88" y="34"/>
                    <a:pt x="28" y="94"/>
                  </a:cubicBezTo>
                  <a:cubicBezTo>
                    <a:pt x="1" y="148"/>
                    <a:pt x="1" y="175"/>
                    <a:pt x="1" y="229"/>
                  </a:cubicBezTo>
                  <a:lnTo>
                    <a:pt x="109" y="2209"/>
                  </a:lnTo>
                  <a:lnTo>
                    <a:pt x="299" y="2209"/>
                  </a:lnTo>
                  <a:lnTo>
                    <a:pt x="435" y="175"/>
                  </a:lnTo>
                  <a:cubicBezTo>
                    <a:pt x="359" y="54"/>
                    <a:pt x="283" y="0"/>
                    <a:pt x="2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5"/>
            <p:cNvSpPr/>
            <p:nvPr/>
          </p:nvSpPr>
          <p:spPr>
            <a:xfrm>
              <a:off x="7986732" y="3333648"/>
              <a:ext cx="43146" cy="43362"/>
            </a:xfrm>
            <a:custGeom>
              <a:avLst/>
              <a:gdLst/>
              <a:ahLst/>
              <a:cxnLst/>
              <a:rect l="l" t="t" r="r" b="b"/>
              <a:pathLst>
                <a:path w="598" h="601" extrusionOk="0">
                  <a:moveTo>
                    <a:pt x="299" y="1"/>
                  </a:moveTo>
                  <a:cubicBezTo>
                    <a:pt x="136" y="1"/>
                    <a:pt x="0" y="136"/>
                    <a:pt x="0" y="299"/>
                  </a:cubicBezTo>
                  <a:cubicBezTo>
                    <a:pt x="0" y="473"/>
                    <a:pt x="114" y="601"/>
                    <a:pt x="257" y="601"/>
                  </a:cubicBezTo>
                  <a:cubicBezTo>
                    <a:pt x="271" y="601"/>
                    <a:pt x="285" y="600"/>
                    <a:pt x="299" y="597"/>
                  </a:cubicBezTo>
                  <a:cubicBezTo>
                    <a:pt x="461" y="597"/>
                    <a:pt x="597" y="462"/>
                    <a:pt x="597" y="299"/>
                  </a:cubicBezTo>
                  <a:cubicBezTo>
                    <a:pt x="597" y="136"/>
                    <a:pt x="461" y="1"/>
                    <a:pt x="2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5"/>
            <p:cNvSpPr/>
            <p:nvPr/>
          </p:nvSpPr>
          <p:spPr>
            <a:xfrm>
              <a:off x="7849718" y="3163083"/>
              <a:ext cx="95599" cy="92352"/>
            </a:xfrm>
            <a:custGeom>
              <a:avLst/>
              <a:gdLst/>
              <a:ahLst/>
              <a:cxnLst/>
              <a:rect l="l" t="t" r="r" b="b"/>
              <a:pathLst>
                <a:path w="1325" h="1280" extrusionOk="0">
                  <a:moveTo>
                    <a:pt x="1133" y="1"/>
                  </a:moveTo>
                  <a:cubicBezTo>
                    <a:pt x="1118" y="1"/>
                    <a:pt x="1102" y="2"/>
                    <a:pt x="1086" y="5"/>
                  </a:cubicBezTo>
                  <a:cubicBezTo>
                    <a:pt x="1031" y="5"/>
                    <a:pt x="1004" y="5"/>
                    <a:pt x="977" y="59"/>
                  </a:cubicBezTo>
                  <a:lnTo>
                    <a:pt x="1" y="1171"/>
                  </a:lnTo>
                  <a:lnTo>
                    <a:pt x="82" y="1280"/>
                  </a:lnTo>
                  <a:lnTo>
                    <a:pt x="1275" y="249"/>
                  </a:lnTo>
                  <a:cubicBezTo>
                    <a:pt x="1324" y="103"/>
                    <a:pt x="1264" y="1"/>
                    <a:pt x="11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5"/>
            <p:cNvSpPr/>
            <p:nvPr/>
          </p:nvSpPr>
          <p:spPr>
            <a:xfrm>
              <a:off x="7830165" y="3239707"/>
              <a:ext cx="37229" cy="35281"/>
            </a:xfrm>
            <a:custGeom>
              <a:avLst/>
              <a:gdLst/>
              <a:ahLst/>
              <a:cxnLst/>
              <a:rect l="l" t="t" r="r" b="b"/>
              <a:pathLst>
                <a:path w="516" h="489" extrusionOk="0">
                  <a:moveTo>
                    <a:pt x="231" y="1"/>
                  </a:moveTo>
                  <a:cubicBezTo>
                    <a:pt x="170" y="1"/>
                    <a:pt x="109" y="28"/>
                    <a:pt x="55" y="82"/>
                  </a:cubicBezTo>
                  <a:cubicBezTo>
                    <a:pt x="0" y="164"/>
                    <a:pt x="0" y="299"/>
                    <a:pt x="55" y="408"/>
                  </a:cubicBezTo>
                  <a:cubicBezTo>
                    <a:pt x="109" y="462"/>
                    <a:pt x="170" y="489"/>
                    <a:pt x="231" y="489"/>
                  </a:cubicBezTo>
                  <a:cubicBezTo>
                    <a:pt x="292" y="489"/>
                    <a:pt x="353" y="462"/>
                    <a:pt x="407" y="408"/>
                  </a:cubicBezTo>
                  <a:cubicBezTo>
                    <a:pt x="516" y="299"/>
                    <a:pt x="516" y="164"/>
                    <a:pt x="407" y="82"/>
                  </a:cubicBezTo>
                  <a:cubicBezTo>
                    <a:pt x="353" y="28"/>
                    <a:pt x="292" y="1"/>
                    <a:pt x="2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5"/>
            <p:cNvSpPr/>
            <p:nvPr/>
          </p:nvSpPr>
          <p:spPr>
            <a:xfrm>
              <a:off x="7751882" y="3098797"/>
              <a:ext cx="160534" cy="31385"/>
            </a:xfrm>
            <a:custGeom>
              <a:avLst/>
              <a:gdLst/>
              <a:ahLst/>
              <a:cxnLst/>
              <a:rect l="l" t="t" r="r" b="b"/>
              <a:pathLst>
                <a:path w="2225" h="435" extrusionOk="0">
                  <a:moveTo>
                    <a:pt x="1953" y="1"/>
                  </a:moveTo>
                  <a:lnTo>
                    <a:pt x="0" y="136"/>
                  </a:lnTo>
                  <a:lnTo>
                    <a:pt x="0" y="299"/>
                  </a:lnTo>
                  <a:lnTo>
                    <a:pt x="2035" y="435"/>
                  </a:lnTo>
                  <a:cubicBezTo>
                    <a:pt x="2225" y="299"/>
                    <a:pt x="2225" y="164"/>
                    <a:pt x="2089" y="28"/>
                  </a:cubicBezTo>
                  <a:cubicBezTo>
                    <a:pt x="2062" y="1"/>
                    <a:pt x="2035" y="1"/>
                    <a:pt x="195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5"/>
            <p:cNvSpPr/>
            <p:nvPr/>
          </p:nvSpPr>
          <p:spPr>
            <a:xfrm>
              <a:off x="7716672" y="3091005"/>
              <a:ext cx="45094" cy="43146"/>
            </a:xfrm>
            <a:custGeom>
              <a:avLst/>
              <a:gdLst/>
              <a:ahLst/>
              <a:cxnLst/>
              <a:rect l="l" t="t" r="r" b="b"/>
              <a:pathLst>
                <a:path w="625" h="598" extrusionOk="0">
                  <a:moveTo>
                    <a:pt x="326" y="0"/>
                  </a:moveTo>
                  <a:cubicBezTo>
                    <a:pt x="136" y="0"/>
                    <a:pt x="0" y="136"/>
                    <a:pt x="0" y="299"/>
                  </a:cubicBezTo>
                  <a:cubicBezTo>
                    <a:pt x="0" y="461"/>
                    <a:pt x="136" y="597"/>
                    <a:pt x="326" y="597"/>
                  </a:cubicBezTo>
                  <a:cubicBezTo>
                    <a:pt x="488" y="597"/>
                    <a:pt x="624" y="461"/>
                    <a:pt x="624" y="299"/>
                  </a:cubicBezTo>
                  <a:cubicBezTo>
                    <a:pt x="624" y="136"/>
                    <a:pt x="488" y="0"/>
                    <a:pt x="3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5"/>
            <p:cNvSpPr/>
            <p:nvPr/>
          </p:nvSpPr>
          <p:spPr>
            <a:xfrm>
              <a:off x="7843874" y="2953990"/>
              <a:ext cx="91198" cy="93290"/>
            </a:xfrm>
            <a:custGeom>
              <a:avLst/>
              <a:gdLst/>
              <a:ahLst/>
              <a:cxnLst/>
              <a:rect l="l" t="t" r="r" b="b"/>
              <a:pathLst>
                <a:path w="1264" h="1293" extrusionOk="0">
                  <a:moveTo>
                    <a:pt x="82" y="1"/>
                  </a:moveTo>
                  <a:lnTo>
                    <a:pt x="0" y="55"/>
                  </a:lnTo>
                  <a:lnTo>
                    <a:pt x="1004" y="1276"/>
                  </a:lnTo>
                  <a:cubicBezTo>
                    <a:pt x="1038" y="1287"/>
                    <a:pt x="1069" y="1292"/>
                    <a:pt x="1098" y="1292"/>
                  </a:cubicBezTo>
                  <a:cubicBezTo>
                    <a:pt x="1205" y="1292"/>
                    <a:pt x="1264" y="1214"/>
                    <a:pt x="1221" y="1086"/>
                  </a:cubicBezTo>
                  <a:cubicBezTo>
                    <a:pt x="1221" y="1059"/>
                    <a:pt x="1221" y="1004"/>
                    <a:pt x="1194" y="977"/>
                  </a:cubicBezTo>
                  <a:lnTo>
                    <a:pt x="8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5"/>
            <p:cNvSpPr/>
            <p:nvPr/>
          </p:nvSpPr>
          <p:spPr>
            <a:xfrm>
              <a:off x="7820353" y="2935448"/>
              <a:ext cx="39250" cy="34271"/>
            </a:xfrm>
            <a:custGeom>
              <a:avLst/>
              <a:gdLst/>
              <a:ahLst/>
              <a:cxnLst/>
              <a:rect l="l" t="t" r="r" b="b"/>
              <a:pathLst>
                <a:path w="544" h="475" extrusionOk="0">
                  <a:moveTo>
                    <a:pt x="262" y="0"/>
                  </a:moveTo>
                  <a:cubicBezTo>
                    <a:pt x="204" y="0"/>
                    <a:pt x="150" y="14"/>
                    <a:pt x="109" y="41"/>
                  </a:cubicBezTo>
                  <a:cubicBezTo>
                    <a:pt x="1" y="149"/>
                    <a:pt x="1" y="285"/>
                    <a:pt x="109" y="393"/>
                  </a:cubicBezTo>
                  <a:cubicBezTo>
                    <a:pt x="150" y="448"/>
                    <a:pt x="204" y="475"/>
                    <a:pt x="262" y="475"/>
                  </a:cubicBezTo>
                  <a:cubicBezTo>
                    <a:pt x="319" y="475"/>
                    <a:pt x="380" y="448"/>
                    <a:pt x="435" y="393"/>
                  </a:cubicBezTo>
                  <a:cubicBezTo>
                    <a:pt x="543" y="285"/>
                    <a:pt x="543" y="149"/>
                    <a:pt x="435" y="41"/>
                  </a:cubicBezTo>
                  <a:cubicBezTo>
                    <a:pt x="380" y="14"/>
                    <a:pt x="319" y="0"/>
                    <a:pt x="2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5"/>
            <p:cNvSpPr/>
            <p:nvPr/>
          </p:nvSpPr>
          <p:spPr>
            <a:xfrm>
              <a:off x="7951522" y="3034006"/>
              <a:ext cx="45022" cy="45310"/>
            </a:xfrm>
            <a:custGeom>
              <a:avLst/>
              <a:gdLst/>
              <a:ahLst/>
              <a:cxnLst/>
              <a:rect l="l" t="t" r="r" b="b"/>
              <a:pathLst>
                <a:path w="624" h="628" extrusionOk="0">
                  <a:moveTo>
                    <a:pt x="361" y="1"/>
                  </a:moveTo>
                  <a:cubicBezTo>
                    <a:pt x="350" y="1"/>
                    <a:pt x="338" y="2"/>
                    <a:pt x="326" y="4"/>
                  </a:cubicBezTo>
                  <a:cubicBezTo>
                    <a:pt x="136" y="4"/>
                    <a:pt x="0" y="139"/>
                    <a:pt x="0" y="302"/>
                  </a:cubicBezTo>
                  <a:cubicBezTo>
                    <a:pt x="0" y="492"/>
                    <a:pt x="136" y="628"/>
                    <a:pt x="326" y="628"/>
                  </a:cubicBezTo>
                  <a:cubicBezTo>
                    <a:pt x="488" y="628"/>
                    <a:pt x="624" y="492"/>
                    <a:pt x="624" y="302"/>
                  </a:cubicBezTo>
                  <a:cubicBezTo>
                    <a:pt x="624" y="151"/>
                    <a:pt x="508" y="1"/>
                    <a:pt x="3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5"/>
            <p:cNvSpPr/>
            <p:nvPr/>
          </p:nvSpPr>
          <p:spPr>
            <a:xfrm>
              <a:off x="8016097" y="3120370"/>
              <a:ext cx="29365" cy="29437"/>
            </a:xfrm>
            <a:custGeom>
              <a:avLst/>
              <a:gdLst/>
              <a:ahLst/>
              <a:cxnLst/>
              <a:rect l="l" t="t" r="r" b="b"/>
              <a:pathLst>
                <a:path w="407" h="408" extrusionOk="0">
                  <a:moveTo>
                    <a:pt x="190" y="0"/>
                  </a:moveTo>
                  <a:cubicBezTo>
                    <a:pt x="109" y="0"/>
                    <a:pt x="0" y="82"/>
                    <a:pt x="0" y="190"/>
                  </a:cubicBezTo>
                  <a:cubicBezTo>
                    <a:pt x="0" y="299"/>
                    <a:pt x="109" y="407"/>
                    <a:pt x="190" y="407"/>
                  </a:cubicBezTo>
                  <a:cubicBezTo>
                    <a:pt x="299" y="407"/>
                    <a:pt x="407" y="299"/>
                    <a:pt x="407" y="190"/>
                  </a:cubicBezTo>
                  <a:cubicBezTo>
                    <a:pt x="407" y="54"/>
                    <a:pt x="326" y="0"/>
                    <a:pt x="1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5"/>
            <p:cNvSpPr/>
            <p:nvPr/>
          </p:nvSpPr>
          <p:spPr>
            <a:xfrm>
              <a:off x="7945606" y="3125854"/>
              <a:ext cx="13781" cy="16089"/>
            </a:xfrm>
            <a:custGeom>
              <a:avLst/>
              <a:gdLst/>
              <a:ahLst/>
              <a:cxnLst/>
              <a:rect l="l" t="t" r="r" b="b"/>
              <a:pathLst>
                <a:path w="191" h="223" extrusionOk="0">
                  <a:moveTo>
                    <a:pt x="112" y="0"/>
                  </a:moveTo>
                  <a:cubicBezTo>
                    <a:pt x="103" y="0"/>
                    <a:pt x="93" y="2"/>
                    <a:pt x="82" y="6"/>
                  </a:cubicBezTo>
                  <a:cubicBezTo>
                    <a:pt x="55" y="6"/>
                    <a:pt x="1" y="60"/>
                    <a:pt x="1" y="114"/>
                  </a:cubicBezTo>
                  <a:cubicBezTo>
                    <a:pt x="1" y="168"/>
                    <a:pt x="28" y="223"/>
                    <a:pt x="82" y="223"/>
                  </a:cubicBezTo>
                  <a:cubicBezTo>
                    <a:pt x="136" y="223"/>
                    <a:pt x="191" y="195"/>
                    <a:pt x="191" y="114"/>
                  </a:cubicBezTo>
                  <a:cubicBezTo>
                    <a:pt x="191" y="67"/>
                    <a:pt x="170" y="0"/>
                    <a:pt x="1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5"/>
            <p:cNvSpPr/>
            <p:nvPr/>
          </p:nvSpPr>
          <p:spPr>
            <a:xfrm>
              <a:off x="8037598" y="3055795"/>
              <a:ext cx="13781" cy="15729"/>
            </a:xfrm>
            <a:custGeom>
              <a:avLst/>
              <a:gdLst/>
              <a:ahLst/>
              <a:cxnLst/>
              <a:rect l="l" t="t" r="r" b="b"/>
              <a:pathLst>
                <a:path w="191" h="218" extrusionOk="0">
                  <a:moveTo>
                    <a:pt x="109" y="0"/>
                  </a:moveTo>
                  <a:cubicBezTo>
                    <a:pt x="55" y="0"/>
                    <a:pt x="1" y="54"/>
                    <a:pt x="1" y="109"/>
                  </a:cubicBezTo>
                  <a:cubicBezTo>
                    <a:pt x="1" y="136"/>
                    <a:pt x="28" y="217"/>
                    <a:pt x="109" y="217"/>
                  </a:cubicBezTo>
                  <a:cubicBezTo>
                    <a:pt x="136" y="217"/>
                    <a:pt x="190" y="190"/>
                    <a:pt x="190" y="109"/>
                  </a:cubicBezTo>
                  <a:cubicBezTo>
                    <a:pt x="190" y="54"/>
                    <a:pt x="163" y="0"/>
                    <a:pt x="1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35" name="Google Shape;235;p5"/>
          <p:cNvSpPr txBox="1">
            <a:spLocks noGrp="1"/>
          </p:cNvSpPr>
          <p:nvPr>
            <p:ph type="subTitle" idx="1"/>
          </p:nvPr>
        </p:nvSpPr>
        <p:spPr>
          <a:xfrm>
            <a:off x="1146617" y="2372433"/>
            <a:ext cx="4511200" cy="3657600"/>
          </a:xfrm>
          <a:prstGeom prst="rect">
            <a:avLst/>
          </a:prstGeom>
        </p:spPr>
        <p:txBody>
          <a:bodyPr spcFirstLastPara="1" wrap="square" lIns="91425" tIns="91425" rIns="91425" bIns="91425" anchor="t" anchorCtr="0">
            <a:noAutofit/>
          </a:bodyPr>
          <a:lstStyle>
            <a:lvl1pPr lvl="0">
              <a:spcBef>
                <a:spcPts val="0"/>
              </a:spcBef>
              <a:spcAft>
                <a:spcPts val="0"/>
              </a:spcAft>
              <a:buSzPts val="1400"/>
              <a:buChar char="●"/>
              <a:defRPr sz="1867">
                <a:latin typeface="Nunito"/>
                <a:ea typeface="Nunito"/>
                <a:cs typeface="Nunito"/>
                <a:sym typeface="Nunito"/>
              </a:defRPr>
            </a:lvl1pPr>
            <a:lvl2pPr lvl="1">
              <a:spcBef>
                <a:spcPts val="1333"/>
              </a:spcBef>
              <a:spcAft>
                <a:spcPts val="0"/>
              </a:spcAft>
              <a:buSzPts val="1400"/>
              <a:buChar char="○"/>
              <a:defRPr/>
            </a:lvl2pPr>
            <a:lvl3pPr lvl="2">
              <a:spcBef>
                <a:spcPts val="2133"/>
              </a:spcBef>
              <a:spcAft>
                <a:spcPts val="0"/>
              </a:spcAft>
              <a:buSzPts val="1400"/>
              <a:buChar char="■"/>
              <a:defRPr/>
            </a:lvl3pPr>
            <a:lvl4pPr lvl="3">
              <a:spcBef>
                <a:spcPts val="2133"/>
              </a:spcBef>
              <a:spcAft>
                <a:spcPts val="0"/>
              </a:spcAft>
              <a:buSzPts val="1400"/>
              <a:buChar char="●"/>
              <a:defRPr/>
            </a:lvl4pPr>
            <a:lvl5pPr lvl="4">
              <a:spcBef>
                <a:spcPts val="2133"/>
              </a:spcBef>
              <a:spcAft>
                <a:spcPts val="0"/>
              </a:spcAft>
              <a:buSzPts val="1400"/>
              <a:buChar char="○"/>
              <a:defRPr/>
            </a:lvl5pPr>
            <a:lvl6pPr lvl="5">
              <a:spcBef>
                <a:spcPts val="2133"/>
              </a:spcBef>
              <a:spcAft>
                <a:spcPts val="0"/>
              </a:spcAft>
              <a:buSzPts val="1400"/>
              <a:buChar char="■"/>
              <a:defRPr/>
            </a:lvl6pPr>
            <a:lvl7pPr lvl="6">
              <a:spcBef>
                <a:spcPts val="2133"/>
              </a:spcBef>
              <a:spcAft>
                <a:spcPts val="0"/>
              </a:spcAft>
              <a:buSzPts val="1400"/>
              <a:buChar char="●"/>
              <a:defRPr/>
            </a:lvl7pPr>
            <a:lvl8pPr lvl="7">
              <a:spcBef>
                <a:spcPts val="2133"/>
              </a:spcBef>
              <a:spcAft>
                <a:spcPts val="0"/>
              </a:spcAft>
              <a:buSzPts val="1400"/>
              <a:buChar char="○"/>
              <a:defRPr/>
            </a:lvl8pPr>
            <a:lvl9pPr lvl="8">
              <a:spcBef>
                <a:spcPts val="2133"/>
              </a:spcBef>
              <a:spcAft>
                <a:spcPts val="2133"/>
              </a:spcAft>
              <a:buSzPts val="1400"/>
              <a:buChar char="■"/>
              <a:defRPr/>
            </a:lvl9pPr>
          </a:lstStyle>
          <a:p>
            <a:r>
              <a:rPr lang="en-US"/>
              <a:t>Click to edit Master subtitle style</a:t>
            </a:r>
            <a:endParaRPr/>
          </a:p>
        </p:txBody>
      </p:sp>
      <p:sp>
        <p:nvSpPr>
          <p:cNvPr id="236" name="Google Shape;236;p5"/>
          <p:cNvSpPr txBox="1">
            <a:spLocks noGrp="1"/>
          </p:cNvSpPr>
          <p:nvPr>
            <p:ph type="subTitle" idx="4"/>
          </p:nvPr>
        </p:nvSpPr>
        <p:spPr>
          <a:xfrm>
            <a:off x="6534184" y="2372433"/>
            <a:ext cx="4511200" cy="3657600"/>
          </a:xfrm>
          <a:prstGeom prst="rect">
            <a:avLst/>
          </a:prstGeom>
        </p:spPr>
        <p:txBody>
          <a:bodyPr spcFirstLastPara="1" wrap="square" lIns="91425" tIns="91425" rIns="91425" bIns="91425" anchor="t" anchorCtr="0">
            <a:noAutofit/>
          </a:bodyPr>
          <a:lstStyle>
            <a:lvl1pPr lvl="0">
              <a:spcBef>
                <a:spcPts val="0"/>
              </a:spcBef>
              <a:spcAft>
                <a:spcPts val="0"/>
              </a:spcAft>
              <a:buSzPts val="1400"/>
              <a:buChar char="●"/>
              <a:defRPr sz="1867">
                <a:latin typeface="Nunito"/>
                <a:ea typeface="Nunito"/>
                <a:cs typeface="Nunito"/>
                <a:sym typeface="Nunito"/>
              </a:defRPr>
            </a:lvl1pPr>
            <a:lvl2pPr lvl="1">
              <a:spcBef>
                <a:spcPts val="1333"/>
              </a:spcBef>
              <a:spcAft>
                <a:spcPts val="0"/>
              </a:spcAft>
              <a:buSzPts val="1400"/>
              <a:buChar char="○"/>
              <a:defRPr/>
            </a:lvl2pPr>
            <a:lvl3pPr lvl="2">
              <a:spcBef>
                <a:spcPts val="2133"/>
              </a:spcBef>
              <a:spcAft>
                <a:spcPts val="0"/>
              </a:spcAft>
              <a:buSzPts val="1400"/>
              <a:buChar char="■"/>
              <a:defRPr/>
            </a:lvl3pPr>
            <a:lvl4pPr lvl="3">
              <a:spcBef>
                <a:spcPts val="2133"/>
              </a:spcBef>
              <a:spcAft>
                <a:spcPts val="0"/>
              </a:spcAft>
              <a:buSzPts val="1400"/>
              <a:buChar char="●"/>
              <a:defRPr/>
            </a:lvl4pPr>
            <a:lvl5pPr lvl="4">
              <a:spcBef>
                <a:spcPts val="2133"/>
              </a:spcBef>
              <a:spcAft>
                <a:spcPts val="0"/>
              </a:spcAft>
              <a:buSzPts val="1400"/>
              <a:buChar char="○"/>
              <a:defRPr/>
            </a:lvl5pPr>
            <a:lvl6pPr lvl="5">
              <a:spcBef>
                <a:spcPts val="2133"/>
              </a:spcBef>
              <a:spcAft>
                <a:spcPts val="0"/>
              </a:spcAft>
              <a:buSzPts val="1400"/>
              <a:buChar char="■"/>
              <a:defRPr/>
            </a:lvl6pPr>
            <a:lvl7pPr lvl="6">
              <a:spcBef>
                <a:spcPts val="2133"/>
              </a:spcBef>
              <a:spcAft>
                <a:spcPts val="0"/>
              </a:spcAft>
              <a:buSzPts val="1400"/>
              <a:buChar char="●"/>
              <a:defRPr/>
            </a:lvl7pPr>
            <a:lvl8pPr lvl="7">
              <a:spcBef>
                <a:spcPts val="2133"/>
              </a:spcBef>
              <a:spcAft>
                <a:spcPts val="0"/>
              </a:spcAft>
              <a:buSzPts val="1400"/>
              <a:buChar char="○"/>
              <a:defRPr/>
            </a:lvl8pPr>
            <a:lvl9pPr lvl="8">
              <a:spcBef>
                <a:spcPts val="2133"/>
              </a:spcBef>
              <a:spcAft>
                <a:spcPts val="2133"/>
              </a:spcAft>
              <a:buSzPts val="1400"/>
              <a:buChar char="■"/>
              <a:defRPr/>
            </a:lvl9pPr>
          </a:lstStyle>
          <a:p>
            <a:r>
              <a:rPr lang="en-US"/>
              <a:t>Click to edit Master subtitle style</a:t>
            </a:r>
            <a:endParaRPr/>
          </a:p>
        </p:txBody>
      </p:sp>
    </p:spTree>
    <p:extLst>
      <p:ext uri="{BB962C8B-B14F-4D97-AF65-F5344CB8AC3E}">
        <p14:creationId xmlns:p14="http://schemas.microsoft.com/office/powerpoint/2010/main" val="21851761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91"/>
        <p:cNvGrpSpPr/>
        <p:nvPr/>
      </p:nvGrpSpPr>
      <p:grpSpPr>
        <a:xfrm>
          <a:off x="0" y="0"/>
          <a:ext cx="0" cy="0"/>
          <a:chOff x="0" y="0"/>
          <a:chExt cx="0" cy="0"/>
        </a:xfrm>
      </p:grpSpPr>
      <p:sp>
        <p:nvSpPr>
          <p:cNvPr id="92" name="Google Shape;92;p4"/>
          <p:cNvSpPr/>
          <p:nvPr/>
        </p:nvSpPr>
        <p:spPr>
          <a:xfrm rot="-1762095" flipH="1">
            <a:off x="-860639" y="3178261"/>
            <a:ext cx="3387271" cy="5041929"/>
          </a:xfrm>
          <a:custGeom>
            <a:avLst/>
            <a:gdLst/>
            <a:ahLst/>
            <a:cxnLst/>
            <a:rect l="l" t="t" r="r" b="b"/>
            <a:pathLst>
              <a:path w="142469" h="136664" extrusionOk="0">
                <a:moveTo>
                  <a:pt x="97052" y="0"/>
                </a:moveTo>
                <a:cubicBezTo>
                  <a:pt x="94985" y="0"/>
                  <a:pt x="92658" y="685"/>
                  <a:pt x="89955" y="2065"/>
                </a:cubicBezTo>
                <a:cubicBezTo>
                  <a:pt x="76197" y="9104"/>
                  <a:pt x="81149" y="14564"/>
                  <a:pt x="82755" y="40634"/>
                </a:cubicBezTo>
                <a:cubicBezTo>
                  <a:pt x="85458" y="83646"/>
                  <a:pt x="12896" y="58112"/>
                  <a:pt x="4519" y="103881"/>
                </a:cubicBezTo>
                <a:cubicBezTo>
                  <a:pt x="0" y="128495"/>
                  <a:pt x="10558" y="136664"/>
                  <a:pt x="39417" y="136664"/>
                </a:cubicBezTo>
                <a:cubicBezTo>
                  <a:pt x="47997" y="136664"/>
                  <a:pt x="58195" y="135942"/>
                  <a:pt x="70095" y="134715"/>
                </a:cubicBezTo>
                <a:cubicBezTo>
                  <a:pt x="122047" y="129389"/>
                  <a:pt x="142469" y="101392"/>
                  <a:pt x="125767" y="56907"/>
                </a:cubicBezTo>
                <a:cubicBezTo>
                  <a:pt x="111706" y="19432"/>
                  <a:pt x="108060" y="0"/>
                  <a:pt x="97052"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93" name="Google Shape;93;p4"/>
          <p:cNvSpPr/>
          <p:nvPr/>
        </p:nvSpPr>
        <p:spPr>
          <a:xfrm>
            <a:off x="10852834" y="2535567"/>
            <a:ext cx="2459393" cy="2169387"/>
          </a:xfrm>
          <a:custGeom>
            <a:avLst/>
            <a:gdLst/>
            <a:ahLst/>
            <a:cxnLst/>
            <a:rect l="l" t="t" r="r" b="b"/>
            <a:pathLst>
              <a:path w="13679" h="12066" extrusionOk="0">
                <a:moveTo>
                  <a:pt x="7541" y="1"/>
                </a:moveTo>
                <a:cubicBezTo>
                  <a:pt x="7109" y="1"/>
                  <a:pt x="6648" y="24"/>
                  <a:pt x="6157" y="68"/>
                </a:cubicBezTo>
                <a:cubicBezTo>
                  <a:pt x="1981" y="443"/>
                  <a:pt x="28" y="3173"/>
                  <a:pt x="1" y="6385"/>
                </a:cubicBezTo>
                <a:cubicBezTo>
                  <a:pt x="598" y="10109"/>
                  <a:pt x="2003" y="12066"/>
                  <a:pt x="5300" y="12066"/>
                </a:cubicBezTo>
                <a:cubicBezTo>
                  <a:pt x="5700" y="12066"/>
                  <a:pt x="6128" y="12037"/>
                  <a:pt x="6585" y="11979"/>
                </a:cubicBezTo>
                <a:cubicBezTo>
                  <a:pt x="10680" y="11470"/>
                  <a:pt x="13678" y="9516"/>
                  <a:pt x="12822" y="4297"/>
                </a:cubicBezTo>
                <a:cubicBezTo>
                  <a:pt x="12326" y="1256"/>
                  <a:pt x="10731" y="1"/>
                  <a:pt x="7541"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94" name="Google Shape;94;p4"/>
          <p:cNvSpPr txBox="1">
            <a:spLocks noGrp="1"/>
          </p:cNvSpPr>
          <p:nvPr>
            <p:ph type="body" idx="1"/>
          </p:nvPr>
        </p:nvSpPr>
        <p:spPr>
          <a:xfrm>
            <a:off x="951000" y="1536633"/>
            <a:ext cx="10290000" cy="45552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Clr>
                <a:schemeClr val="accent1"/>
              </a:buClr>
              <a:buSzPts val="1200"/>
              <a:buAutoNum type="arabicPeriod"/>
              <a:defRPr sz="1600"/>
            </a:lvl1pPr>
            <a:lvl2pPr marL="1219170" lvl="1" indent="-406390">
              <a:spcBef>
                <a:spcPts val="0"/>
              </a:spcBef>
              <a:spcAft>
                <a:spcPts val="0"/>
              </a:spcAft>
              <a:buClr>
                <a:srgbClr val="434343"/>
              </a:buClr>
              <a:buSzPts val="1200"/>
              <a:buFont typeface="Roboto Condensed Light"/>
              <a:buAutoNum type="alphaLcPeriod"/>
              <a:defRPr/>
            </a:lvl2pPr>
            <a:lvl3pPr marL="1828754" lvl="2" indent="-406390">
              <a:spcBef>
                <a:spcPts val="0"/>
              </a:spcBef>
              <a:spcAft>
                <a:spcPts val="0"/>
              </a:spcAft>
              <a:buClr>
                <a:srgbClr val="434343"/>
              </a:buClr>
              <a:buSzPts val="1200"/>
              <a:buFont typeface="Roboto Condensed Light"/>
              <a:buAutoNum type="romanLcPeriod"/>
              <a:defRPr/>
            </a:lvl3pPr>
            <a:lvl4pPr marL="2438339" lvl="3" indent="-406390">
              <a:spcBef>
                <a:spcPts val="0"/>
              </a:spcBef>
              <a:spcAft>
                <a:spcPts val="0"/>
              </a:spcAft>
              <a:buClr>
                <a:srgbClr val="434343"/>
              </a:buClr>
              <a:buSzPts val="1200"/>
              <a:buFont typeface="Roboto Condensed Light"/>
              <a:buAutoNum type="arabicPeriod"/>
              <a:defRPr/>
            </a:lvl4pPr>
            <a:lvl5pPr marL="3047924" lvl="4" indent="-406390">
              <a:spcBef>
                <a:spcPts val="0"/>
              </a:spcBef>
              <a:spcAft>
                <a:spcPts val="0"/>
              </a:spcAft>
              <a:buClr>
                <a:srgbClr val="434343"/>
              </a:buClr>
              <a:buSzPts val="1200"/>
              <a:buFont typeface="Roboto Condensed Light"/>
              <a:buAutoNum type="alphaLcPeriod"/>
              <a:defRPr/>
            </a:lvl5pPr>
            <a:lvl6pPr marL="3657509" lvl="5" indent="-406390">
              <a:spcBef>
                <a:spcPts val="0"/>
              </a:spcBef>
              <a:spcAft>
                <a:spcPts val="0"/>
              </a:spcAft>
              <a:buClr>
                <a:srgbClr val="434343"/>
              </a:buClr>
              <a:buSzPts val="1200"/>
              <a:buFont typeface="Roboto Condensed Light"/>
              <a:buAutoNum type="romanLcPeriod"/>
              <a:defRPr/>
            </a:lvl6pPr>
            <a:lvl7pPr marL="4267093" lvl="6" indent="-406390">
              <a:spcBef>
                <a:spcPts val="0"/>
              </a:spcBef>
              <a:spcAft>
                <a:spcPts val="0"/>
              </a:spcAft>
              <a:buClr>
                <a:srgbClr val="434343"/>
              </a:buClr>
              <a:buSzPts val="1200"/>
              <a:buFont typeface="Roboto Condensed Light"/>
              <a:buAutoNum type="arabicPeriod"/>
              <a:defRPr/>
            </a:lvl7pPr>
            <a:lvl8pPr marL="4876678" lvl="7" indent="-406390">
              <a:spcBef>
                <a:spcPts val="0"/>
              </a:spcBef>
              <a:spcAft>
                <a:spcPts val="0"/>
              </a:spcAft>
              <a:buClr>
                <a:srgbClr val="434343"/>
              </a:buClr>
              <a:buSzPts val="1200"/>
              <a:buFont typeface="Roboto Condensed Light"/>
              <a:buAutoNum type="alphaLcPeriod"/>
              <a:defRPr/>
            </a:lvl8pPr>
            <a:lvl9pPr marL="5486263" lvl="8" indent="-406390">
              <a:spcBef>
                <a:spcPts val="0"/>
              </a:spcBef>
              <a:spcAft>
                <a:spcPts val="0"/>
              </a:spcAft>
              <a:buClr>
                <a:srgbClr val="434343"/>
              </a:buClr>
              <a:buSzPts val="1200"/>
              <a:buFont typeface="Roboto Condensed Light"/>
              <a:buAutoNum type="romanLcPeriod"/>
              <a:defRPr/>
            </a:lvl9pPr>
          </a:lstStyle>
          <a:p>
            <a:pPr lvl="0"/>
            <a:r>
              <a:rPr lang="en-US"/>
              <a:t>Click to edit Master text styles</a:t>
            </a:r>
          </a:p>
        </p:txBody>
      </p:sp>
      <p:sp>
        <p:nvSpPr>
          <p:cNvPr id="95" name="Google Shape;95;p4"/>
          <p:cNvSpPr txBox="1">
            <a:spLocks noGrp="1"/>
          </p:cNvSpPr>
          <p:nvPr>
            <p:ph type="title"/>
          </p:nvPr>
        </p:nvSpPr>
        <p:spPr>
          <a:xfrm>
            <a:off x="951000" y="697367"/>
            <a:ext cx="10290000" cy="722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accent2"/>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r>
              <a:rPr lang="en-US"/>
              <a:t>Click to edit Master title style</a:t>
            </a:r>
            <a:endParaRPr/>
          </a:p>
        </p:txBody>
      </p:sp>
    </p:spTree>
    <p:extLst>
      <p:ext uri="{BB962C8B-B14F-4D97-AF65-F5344CB8AC3E}">
        <p14:creationId xmlns:p14="http://schemas.microsoft.com/office/powerpoint/2010/main" val="22535761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96"/>
        <p:cNvGrpSpPr/>
        <p:nvPr/>
      </p:nvGrpSpPr>
      <p:grpSpPr>
        <a:xfrm>
          <a:off x="0" y="0"/>
          <a:ext cx="0" cy="0"/>
          <a:chOff x="0" y="0"/>
          <a:chExt cx="0" cy="0"/>
        </a:xfrm>
      </p:grpSpPr>
      <p:sp>
        <p:nvSpPr>
          <p:cNvPr id="97" name="Google Shape;97;p5"/>
          <p:cNvSpPr/>
          <p:nvPr/>
        </p:nvSpPr>
        <p:spPr>
          <a:xfrm flipH="1">
            <a:off x="101" y="2160000"/>
            <a:ext cx="12191783" cy="3041600"/>
          </a:xfrm>
          <a:custGeom>
            <a:avLst/>
            <a:gdLst/>
            <a:ahLst/>
            <a:cxnLst/>
            <a:rect l="l" t="t" r="r" b="b"/>
            <a:pathLst>
              <a:path w="305584" h="121664" extrusionOk="0">
                <a:moveTo>
                  <a:pt x="219307" y="0"/>
                </a:moveTo>
                <a:cubicBezTo>
                  <a:pt x="203338" y="0"/>
                  <a:pt x="187335" y="4914"/>
                  <a:pt x="174406" y="14271"/>
                </a:cubicBezTo>
                <a:cubicBezTo>
                  <a:pt x="167072" y="19544"/>
                  <a:pt x="160755" y="26102"/>
                  <a:pt x="153475" y="31428"/>
                </a:cubicBezTo>
                <a:cubicBezTo>
                  <a:pt x="146652" y="36401"/>
                  <a:pt x="138616" y="40348"/>
                  <a:pt x="130237" y="40348"/>
                </a:cubicBezTo>
                <a:cubicBezTo>
                  <a:pt x="129643" y="40348"/>
                  <a:pt x="129047" y="40328"/>
                  <a:pt x="128449" y="40287"/>
                </a:cubicBezTo>
                <a:cubicBezTo>
                  <a:pt x="122935" y="39913"/>
                  <a:pt x="117662" y="37771"/>
                  <a:pt x="112175" y="37076"/>
                </a:cubicBezTo>
                <a:cubicBezTo>
                  <a:pt x="110880" y="36911"/>
                  <a:pt x="109574" y="36830"/>
                  <a:pt x="108268" y="36830"/>
                </a:cubicBezTo>
                <a:cubicBezTo>
                  <a:pt x="102130" y="36830"/>
                  <a:pt x="95990" y="38624"/>
                  <a:pt x="90870" y="42000"/>
                </a:cubicBezTo>
                <a:cubicBezTo>
                  <a:pt x="84982" y="45881"/>
                  <a:pt x="80351" y="51743"/>
                  <a:pt x="73794" y="54339"/>
                </a:cubicBezTo>
                <a:cubicBezTo>
                  <a:pt x="70523" y="55637"/>
                  <a:pt x="67081" y="56009"/>
                  <a:pt x="63565" y="56009"/>
                </a:cubicBezTo>
                <a:cubicBezTo>
                  <a:pt x="58850" y="56009"/>
                  <a:pt x="54001" y="55340"/>
                  <a:pt x="49253" y="55340"/>
                </a:cubicBezTo>
                <a:cubicBezTo>
                  <a:pt x="46444" y="55340"/>
                  <a:pt x="43669" y="55575"/>
                  <a:pt x="40979" y="56320"/>
                </a:cubicBezTo>
                <a:cubicBezTo>
                  <a:pt x="25348" y="60629"/>
                  <a:pt x="16515" y="80811"/>
                  <a:pt x="322" y="81212"/>
                </a:cubicBezTo>
                <a:lnTo>
                  <a:pt x="1" y="105140"/>
                </a:lnTo>
                <a:cubicBezTo>
                  <a:pt x="1" y="105140"/>
                  <a:pt x="15474" y="110471"/>
                  <a:pt x="34154" y="110471"/>
                </a:cubicBezTo>
                <a:cubicBezTo>
                  <a:pt x="45744" y="110471"/>
                  <a:pt x="58569" y="108419"/>
                  <a:pt x="69698" y="101768"/>
                </a:cubicBezTo>
                <a:cubicBezTo>
                  <a:pt x="77727" y="96977"/>
                  <a:pt x="84000" y="95050"/>
                  <a:pt x="89631" y="95050"/>
                </a:cubicBezTo>
                <a:cubicBezTo>
                  <a:pt x="104388" y="95050"/>
                  <a:pt x="114744" y="108287"/>
                  <a:pt x="140761" y="117934"/>
                </a:cubicBezTo>
                <a:cubicBezTo>
                  <a:pt x="147990" y="120617"/>
                  <a:pt x="154305" y="121664"/>
                  <a:pt x="160177" y="121664"/>
                </a:cubicBezTo>
                <a:cubicBezTo>
                  <a:pt x="181037" y="121664"/>
                  <a:pt x="196328" y="108460"/>
                  <a:pt x="227278" y="108460"/>
                </a:cubicBezTo>
                <a:cubicBezTo>
                  <a:pt x="230911" y="108460"/>
                  <a:pt x="234759" y="108642"/>
                  <a:pt x="238857" y="109048"/>
                </a:cubicBezTo>
                <a:cubicBezTo>
                  <a:pt x="240758" y="109237"/>
                  <a:pt x="242612" y="109327"/>
                  <a:pt x="244420" y="109327"/>
                </a:cubicBezTo>
                <a:cubicBezTo>
                  <a:pt x="289069" y="109327"/>
                  <a:pt x="305584" y="54072"/>
                  <a:pt x="305584" y="54072"/>
                </a:cubicBezTo>
                <a:lnTo>
                  <a:pt x="305584" y="33917"/>
                </a:lnTo>
                <a:cubicBezTo>
                  <a:pt x="282994" y="28243"/>
                  <a:pt x="264927" y="11033"/>
                  <a:pt x="242792" y="3726"/>
                </a:cubicBezTo>
                <a:cubicBezTo>
                  <a:pt x="235229" y="1223"/>
                  <a:pt x="227273" y="0"/>
                  <a:pt x="219307"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98" name="Google Shape;98;p5"/>
          <p:cNvSpPr/>
          <p:nvPr/>
        </p:nvSpPr>
        <p:spPr>
          <a:xfrm rot="5400000">
            <a:off x="-2128199" y="-1138959"/>
            <a:ext cx="4749044" cy="4039536"/>
          </a:xfrm>
          <a:custGeom>
            <a:avLst/>
            <a:gdLst/>
            <a:ahLst/>
            <a:cxnLst/>
            <a:rect l="l" t="t" r="r" b="b"/>
            <a:pathLst>
              <a:path w="61178" h="52038" extrusionOk="0">
                <a:moveTo>
                  <a:pt x="4170" y="12043"/>
                </a:moveTo>
                <a:cubicBezTo>
                  <a:pt x="7339" y="7239"/>
                  <a:pt x="14177" y="1"/>
                  <a:pt x="24184" y="5571"/>
                </a:cubicBezTo>
                <a:cubicBezTo>
                  <a:pt x="34191" y="11142"/>
                  <a:pt x="29988" y="17146"/>
                  <a:pt x="34024" y="21249"/>
                </a:cubicBezTo>
                <a:cubicBezTo>
                  <a:pt x="38061" y="25319"/>
                  <a:pt x="43198" y="25586"/>
                  <a:pt x="51103" y="27253"/>
                </a:cubicBezTo>
                <a:cubicBezTo>
                  <a:pt x="58976" y="28921"/>
                  <a:pt x="61177" y="36093"/>
                  <a:pt x="54472" y="41664"/>
                </a:cubicBezTo>
                <a:cubicBezTo>
                  <a:pt x="47801" y="47268"/>
                  <a:pt x="33758" y="52038"/>
                  <a:pt x="26819" y="46467"/>
                </a:cubicBezTo>
                <a:cubicBezTo>
                  <a:pt x="19848" y="40930"/>
                  <a:pt x="11108" y="34826"/>
                  <a:pt x="5537" y="31590"/>
                </a:cubicBezTo>
                <a:cubicBezTo>
                  <a:pt x="0" y="28388"/>
                  <a:pt x="967" y="16879"/>
                  <a:pt x="4170" y="12043"/>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99" name="Google Shape;99;p5"/>
          <p:cNvSpPr/>
          <p:nvPr/>
        </p:nvSpPr>
        <p:spPr>
          <a:xfrm>
            <a:off x="10265734" y="3833167"/>
            <a:ext cx="1568119" cy="2047984"/>
          </a:xfrm>
          <a:custGeom>
            <a:avLst/>
            <a:gdLst/>
            <a:ahLst/>
            <a:cxnLst/>
            <a:rect l="l" t="t" r="r" b="b"/>
            <a:pathLst>
              <a:path w="17277" h="22564" extrusionOk="0">
                <a:moveTo>
                  <a:pt x="9074" y="0"/>
                </a:moveTo>
                <a:cubicBezTo>
                  <a:pt x="8555" y="0"/>
                  <a:pt x="8010" y="60"/>
                  <a:pt x="7441" y="188"/>
                </a:cubicBezTo>
                <a:cubicBezTo>
                  <a:pt x="2543" y="1285"/>
                  <a:pt x="1" y="6692"/>
                  <a:pt x="54" y="12607"/>
                </a:cubicBezTo>
                <a:cubicBezTo>
                  <a:pt x="134" y="18683"/>
                  <a:pt x="3989" y="22189"/>
                  <a:pt x="8592" y="22564"/>
                </a:cubicBezTo>
                <a:cubicBezTo>
                  <a:pt x="14641" y="22082"/>
                  <a:pt x="16354" y="18388"/>
                  <a:pt x="16836" y="12312"/>
                </a:cubicBezTo>
                <a:cubicBezTo>
                  <a:pt x="17276" y="6737"/>
                  <a:pt x="14567" y="0"/>
                  <a:pt x="9074"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00" name="Google Shape;100;p5"/>
          <p:cNvSpPr txBox="1">
            <a:spLocks noGrp="1"/>
          </p:cNvSpPr>
          <p:nvPr>
            <p:ph type="body" idx="1"/>
          </p:nvPr>
        </p:nvSpPr>
        <p:spPr>
          <a:xfrm>
            <a:off x="1469300" y="3014567"/>
            <a:ext cx="3939200" cy="20480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Clr>
                <a:srgbClr val="000000"/>
              </a:buClr>
              <a:buSzPts val="1400"/>
              <a:buFont typeface="Arial"/>
              <a:buChar char="●"/>
              <a:defRPr sz="2133"/>
            </a:lvl1pPr>
            <a:lvl2pPr marL="1219170" lvl="1" indent="-423323">
              <a:spcBef>
                <a:spcPts val="0"/>
              </a:spcBef>
              <a:spcAft>
                <a:spcPts val="0"/>
              </a:spcAft>
              <a:buClr>
                <a:srgbClr val="000000"/>
              </a:buClr>
              <a:buSzPts val="1400"/>
              <a:buFont typeface="Arial"/>
              <a:buChar char="○"/>
              <a:defRPr sz="1600"/>
            </a:lvl2pPr>
            <a:lvl3pPr marL="1828754" lvl="2" indent="-423323">
              <a:spcBef>
                <a:spcPts val="0"/>
              </a:spcBef>
              <a:spcAft>
                <a:spcPts val="0"/>
              </a:spcAft>
              <a:buClr>
                <a:srgbClr val="000000"/>
              </a:buClr>
              <a:buSzPts val="1400"/>
              <a:buFont typeface="Arial"/>
              <a:buChar char="■"/>
              <a:defRPr sz="1600"/>
            </a:lvl3pPr>
            <a:lvl4pPr marL="2438339" lvl="3" indent="-423323">
              <a:spcBef>
                <a:spcPts val="0"/>
              </a:spcBef>
              <a:spcAft>
                <a:spcPts val="0"/>
              </a:spcAft>
              <a:buClr>
                <a:srgbClr val="000000"/>
              </a:buClr>
              <a:buSzPts val="1400"/>
              <a:buFont typeface="Arial"/>
              <a:buChar char="●"/>
              <a:defRPr sz="1600"/>
            </a:lvl4pPr>
            <a:lvl5pPr marL="3047924" lvl="4" indent="-423323">
              <a:spcBef>
                <a:spcPts val="0"/>
              </a:spcBef>
              <a:spcAft>
                <a:spcPts val="0"/>
              </a:spcAft>
              <a:buClr>
                <a:srgbClr val="000000"/>
              </a:buClr>
              <a:buSzPts val="1400"/>
              <a:buFont typeface="Arial"/>
              <a:buChar char="○"/>
              <a:defRPr sz="1600"/>
            </a:lvl5pPr>
            <a:lvl6pPr marL="3657509" lvl="5" indent="-423323">
              <a:spcBef>
                <a:spcPts val="0"/>
              </a:spcBef>
              <a:spcAft>
                <a:spcPts val="0"/>
              </a:spcAft>
              <a:buClr>
                <a:srgbClr val="000000"/>
              </a:buClr>
              <a:buSzPts val="1400"/>
              <a:buFont typeface="Arial"/>
              <a:buChar char="■"/>
              <a:defRPr sz="1600"/>
            </a:lvl6pPr>
            <a:lvl7pPr marL="4267093" lvl="6" indent="-423323">
              <a:spcBef>
                <a:spcPts val="0"/>
              </a:spcBef>
              <a:spcAft>
                <a:spcPts val="0"/>
              </a:spcAft>
              <a:buClr>
                <a:srgbClr val="000000"/>
              </a:buClr>
              <a:buSzPts val="1400"/>
              <a:buFont typeface="Arial"/>
              <a:buChar char="●"/>
              <a:defRPr sz="1600"/>
            </a:lvl7pPr>
            <a:lvl8pPr marL="4876678" lvl="7" indent="-423323">
              <a:spcBef>
                <a:spcPts val="0"/>
              </a:spcBef>
              <a:spcAft>
                <a:spcPts val="0"/>
              </a:spcAft>
              <a:buClr>
                <a:srgbClr val="000000"/>
              </a:buClr>
              <a:buSzPts val="1400"/>
              <a:buFont typeface="Arial"/>
              <a:buChar char="○"/>
              <a:defRPr sz="1600"/>
            </a:lvl8pPr>
            <a:lvl9pPr marL="5486263" lvl="8" indent="-423323">
              <a:spcBef>
                <a:spcPts val="0"/>
              </a:spcBef>
              <a:spcAft>
                <a:spcPts val="0"/>
              </a:spcAft>
              <a:buClr>
                <a:srgbClr val="000000"/>
              </a:buClr>
              <a:buSzPts val="1400"/>
              <a:buFont typeface="Arial"/>
              <a:buChar char="■"/>
              <a:defRPr sz="1600"/>
            </a:lvl9pPr>
          </a:lstStyle>
          <a:p>
            <a:pPr lvl="0"/>
            <a:r>
              <a:rPr lang="en-US"/>
              <a:t>Click to edit Master text styles</a:t>
            </a:r>
          </a:p>
        </p:txBody>
      </p:sp>
      <p:sp>
        <p:nvSpPr>
          <p:cNvPr id="101" name="Google Shape;101;p5"/>
          <p:cNvSpPr txBox="1">
            <a:spLocks noGrp="1"/>
          </p:cNvSpPr>
          <p:nvPr>
            <p:ph type="body" idx="2"/>
          </p:nvPr>
        </p:nvSpPr>
        <p:spPr>
          <a:xfrm>
            <a:off x="6761333" y="3014567"/>
            <a:ext cx="3939200" cy="20480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Clr>
                <a:srgbClr val="000000"/>
              </a:buClr>
              <a:buSzPts val="1400"/>
              <a:buFont typeface="Arial"/>
              <a:buChar char="●"/>
              <a:defRPr sz="2133"/>
            </a:lvl1pPr>
            <a:lvl2pPr marL="1219170" lvl="1" indent="-423323">
              <a:spcBef>
                <a:spcPts val="0"/>
              </a:spcBef>
              <a:spcAft>
                <a:spcPts val="0"/>
              </a:spcAft>
              <a:buClr>
                <a:srgbClr val="000000"/>
              </a:buClr>
              <a:buSzPts val="1400"/>
              <a:buFont typeface="Arial"/>
              <a:buChar char="○"/>
              <a:defRPr sz="1600"/>
            </a:lvl2pPr>
            <a:lvl3pPr marL="1828754" lvl="2" indent="-423323">
              <a:spcBef>
                <a:spcPts val="0"/>
              </a:spcBef>
              <a:spcAft>
                <a:spcPts val="0"/>
              </a:spcAft>
              <a:buClr>
                <a:srgbClr val="000000"/>
              </a:buClr>
              <a:buSzPts val="1400"/>
              <a:buFont typeface="Arial"/>
              <a:buChar char="■"/>
              <a:defRPr sz="1600"/>
            </a:lvl3pPr>
            <a:lvl4pPr marL="2438339" lvl="3" indent="-423323">
              <a:spcBef>
                <a:spcPts val="0"/>
              </a:spcBef>
              <a:spcAft>
                <a:spcPts val="0"/>
              </a:spcAft>
              <a:buClr>
                <a:srgbClr val="000000"/>
              </a:buClr>
              <a:buSzPts val="1400"/>
              <a:buFont typeface="Arial"/>
              <a:buChar char="●"/>
              <a:defRPr sz="1600"/>
            </a:lvl4pPr>
            <a:lvl5pPr marL="3047924" lvl="4" indent="-423323">
              <a:spcBef>
                <a:spcPts val="0"/>
              </a:spcBef>
              <a:spcAft>
                <a:spcPts val="0"/>
              </a:spcAft>
              <a:buClr>
                <a:srgbClr val="000000"/>
              </a:buClr>
              <a:buSzPts val="1400"/>
              <a:buFont typeface="Arial"/>
              <a:buChar char="○"/>
              <a:defRPr sz="1600"/>
            </a:lvl5pPr>
            <a:lvl6pPr marL="3657509" lvl="5" indent="-423323">
              <a:spcBef>
                <a:spcPts val="0"/>
              </a:spcBef>
              <a:spcAft>
                <a:spcPts val="0"/>
              </a:spcAft>
              <a:buClr>
                <a:srgbClr val="000000"/>
              </a:buClr>
              <a:buSzPts val="1400"/>
              <a:buFont typeface="Arial"/>
              <a:buChar char="■"/>
              <a:defRPr sz="1600"/>
            </a:lvl6pPr>
            <a:lvl7pPr marL="4267093" lvl="6" indent="-423323">
              <a:spcBef>
                <a:spcPts val="0"/>
              </a:spcBef>
              <a:spcAft>
                <a:spcPts val="0"/>
              </a:spcAft>
              <a:buClr>
                <a:srgbClr val="000000"/>
              </a:buClr>
              <a:buSzPts val="1400"/>
              <a:buFont typeface="Arial"/>
              <a:buChar char="●"/>
              <a:defRPr sz="1600"/>
            </a:lvl7pPr>
            <a:lvl8pPr marL="4876678" lvl="7" indent="-423323">
              <a:spcBef>
                <a:spcPts val="0"/>
              </a:spcBef>
              <a:spcAft>
                <a:spcPts val="0"/>
              </a:spcAft>
              <a:buClr>
                <a:srgbClr val="000000"/>
              </a:buClr>
              <a:buSzPts val="1400"/>
              <a:buFont typeface="Arial"/>
              <a:buChar char="○"/>
              <a:defRPr sz="1600"/>
            </a:lvl8pPr>
            <a:lvl9pPr marL="5486263" lvl="8" indent="-423323">
              <a:spcBef>
                <a:spcPts val="0"/>
              </a:spcBef>
              <a:spcAft>
                <a:spcPts val="0"/>
              </a:spcAft>
              <a:buClr>
                <a:srgbClr val="000000"/>
              </a:buClr>
              <a:buSzPts val="1400"/>
              <a:buFont typeface="Arial"/>
              <a:buChar char="■"/>
              <a:defRPr sz="1600"/>
            </a:lvl9pPr>
          </a:lstStyle>
          <a:p>
            <a:pPr lvl="0"/>
            <a:r>
              <a:rPr lang="en-US"/>
              <a:t>Click to edit Master text styles</a:t>
            </a:r>
          </a:p>
        </p:txBody>
      </p:sp>
      <p:sp>
        <p:nvSpPr>
          <p:cNvPr id="102" name="Google Shape;102;p5"/>
          <p:cNvSpPr txBox="1">
            <a:spLocks noGrp="1"/>
          </p:cNvSpPr>
          <p:nvPr>
            <p:ph type="title"/>
          </p:nvPr>
        </p:nvSpPr>
        <p:spPr>
          <a:xfrm>
            <a:off x="951000" y="697367"/>
            <a:ext cx="10290000" cy="722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accent2"/>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r>
              <a:rPr lang="en-US"/>
              <a:t>Click to edit Master title style</a:t>
            </a:r>
            <a:endParaRPr/>
          </a:p>
        </p:txBody>
      </p:sp>
      <p:sp>
        <p:nvSpPr>
          <p:cNvPr id="103" name="Google Shape;103;p5"/>
          <p:cNvSpPr txBox="1">
            <a:spLocks noGrp="1"/>
          </p:cNvSpPr>
          <p:nvPr>
            <p:ph type="subTitle" idx="3"/>
          </p:nvPr>
        </p:nvSpPr>
        <p:spPr>
          <a:xfrm>
            <a:off x="1491467" y="2221467"/>
            <a:ext cx="3939200" cy="623200"/>
          </a:xfrm>
          <a:prstGeom prst="rect">
            <a:avLst/>
          </a:prstGeom>
        </p:spPr>
        <p:txBody>
          <a:bodyPr spcFirstLastPara="1" wrap="square" lIns="91425" tIns="91425" rIns="91425" bIns="91425" anchor="t" anchorCtr="0">
            <a:noAutofit/>
          </a:bodyPr>
          <a:lstStyle>
            <a:lvl1pPr lvl="0" algn="ctr">
              <a:spcBef>
                <a:spcPts val="0"/>
              </a:spcBef>
              <a:spcAft>
                <a:spcPts val="0"/>
              </a:spcAft>
              <a:buSzPts val="2200"/>
              <a:buFont typeface="Hammersmith One"/>
              <a:buNone/>
              <a:defRPr sz="2933" b="1">
                <a:solidFill>
                  <a:schemeClr val="dk1"/>
                </a:solidFill>
                <a:latin typeface="Hammersmith One"/>
                <a:ea typeface="Hammersmith One"/>
                <a:cs typeface="Hammersmith One"/>
                <a:sym typeface="Hammersmith 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subtitle style</a:t>
            </a:r>
            <a:endParaRPr/>
          </a:p>
        </p:txBody>
      </p:sp>
      <p:sp>
        <p:nvSpPr>
          <p:cNvPr id="104" name="Google Shape;104;p5"/>
          <p:cNvSpPr txBox="1">
            <a:spLocks noGrp="1"/>
          </p:cNvSpPr>
          <p:nvPr>
            <p:ph type="subTitle" idx="4"/>
          </p:nvPr>
        </p:nvSpPr>
        <p:spPr>
          <a:xfrm>
            <a:off x="6761333" y="2221467"/>
            <a:ext cx="3939200" cy="623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200"/>
              <a:buFont typeface="Hammersmith One"/>
              <a:buNone/>
              <a:defRPr sz="2933" b="1">
                <a:solidFill>
                  <a:schemeClr val="dk1"/>
                </a:solidFill>
                <a:latin typeface="Hammersmith One"/>
                <a:ea typeface="Hammersmith One"/>
                <a:cs typeface="Hammersmith One"/>
                <a:sym typeface="Hammersmith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en-US"/>
              <a:t>Click to edit Master subtitle style</a:t>
            </a:r>
            <a:endParaRPr/>
          </a:p>
        </p:txBody>
      </p:sp>
      <p:sp>
        <p:nvSpPr>
          <p:cNvPr id="105" name="Google Shape;105;p5"/>
          <p:cNvSpPr/>
          <p:nvPr/>
        </p:nvSpPr>
        <p:spPr>
          <a:xfrm rot="-1390808" flipH="1">
            <a:off x="5402767" y="3759867"/>
            <a:ext cx="2585095" cy="4407445"/>
          </a:xfrm>
          <a:custGeom>
            <a:avLst/>
            <a:gdLst/>
            <a:ahLst/>
            <a:cxnLst/>
            <a:rect l="l" t="t" r="r" b="b"/>
            <a:pathLst>
              <a:path w="19210" h="32752" extrusionOk="0">
                <a:moveTo>
                  <a:pt x="14053" y="490"/>
                </a:moveTo>
                <a:lnTo>
                  <a:pt x="14053" y="490"/>
                </a:lnTo>
                <a:cubicBezTo>
                  <a:pt x="14026" y="597"/>
                  <a:pt x="13999" y="758"/>
                  <a:pt x="13972" y="918"/>
                </a:cubicBezTo>
                <a:cubicBezTo>
                  <a:pt x="13972" y="865"/>
                  <a:pt x="13972" y="838"/>
                  <a:pt x="13946" y="838"/>
                </a:cubicBezTo>
                <a:cubicBezTo>
                  <a:pt x="13972" y="731"/>
                  <a:pt x="14026" y="597"/>
                  <a:pt x="14053" y="490"/>
                </a:cubicBezTo>
                <a:close/>
                <a:moveTo>
                  <a:pt x="13651" y="1560"/>
                </a:moveTo>
                <a:lnTo>
                  <a:pt x="13651" y="1560"/>
                </a:lnTo>
                <a:cubicBezTo>
                  <a:pt x="13276" y="3862"/>
                  <a:pt x="12045" y="5923"/>
                  <a:pt x="11189" y="8038"/>
                </a:cubicBezTo>
                <a:cubicBezTo>
                  <a:pt x="10522" y="9665"/>
                  <a:pt x="10466" y="11531"/>
                  <a:pt x="10493" y="13318"/>
                </a:cubicBezTo>
                <a:lnTo>
                  <a:pt x="10493" y="13318"/>
                </a:lnTo>
                <a:cubicBezTo>
                  <a:pt x="10490" y="13217"/>
                  <a:pt x="10464" y="13118"/>
                  <a:pt x="10439" y="13043"/>
                </a:cubicBezTo>
                <a:cubicBezTo>
                  <a:pt x="10091" y="10634"/>
                  <a:pt x="9904" y="8412"/>
                  <a:pt x="11001" y="6191"/>
                </a:cubicBezTo>
                <a:cubicBezTo>
                  <a:pt x="11724" y="4772"/>
                  <a:pt x="12714" y="3541"/>
                  <a:pt x="13410" y="2123"/>
                </a:cubicBezTo>
                <a:cubicBezTo>
                  <a:pt x="13491" y="1935"/>
                  <a:pt x="13571" y="1748"/>
                  <a:pt x="13651" y="1560"/>
                </a:cubicBezTo>
                <a:close/>
                <a:moveTo>
                  <a:pt x="13972" y="945"/>
                </a:moveTo>
                <a:lnTo>
                  <a:pt x="13972" y="945"/>
                </a:lnTo>
                <a:cubicBezTo>
                  <a:pt x="13972" y="1079"/>
                  <a:pt x="13946" y="1212"/>
                  <a:pt x="13946" y="1346"/>
                </a:cubicBezTo>
                <a:cubicBezTo>
                  <a:pt x="13946" y="2524"/>
                  <a:pt x="13758" y="3702"/>
                  <a:pt x="13517" y="4853"/>
                </a:cubicBezTo>
                <a:cubicBezTo>
                  <a:pt x="12821" y="7877"/>
                  <a:pt x="11376" y="10580"/>
                  <a:pt x="10760" y="13605"/>
                </a:cubicBezTo>
                <a:cubicBezTo>
                  <a:pt x="10787" y="11357"/>
                  <a:pt x="10921" y="9189"/>
                  <a:pt x="11858" y="7074"/>
                </a:cubicBezTo>
                <a:cubicBezTo>
                  <a:pt x="12741" y="5094"/>
                  <a:pt x="13785" y="3140"/>
                  <a:pt x="13972" y="945"/>
                </a:cubicBezTo>
                <a:close/>
                <a:moveTo>
                  <a:pt x="5002" y="14350"/>
                </a:moveTo>
                <a:cubicBezTo>
                  <a:pt x="5585" y="14350"/>
                  <a:pt x="6085" y="14646"/>
                  <a:pt x="6746" y="15104"/>
                </a:cubicBezTo>
                <a:cubicBezTo>
                  <a:pt x="6879" y="15184"/>
                  <a:pt x="7013" y="15264"/>
                  <a:pt x="7147" y="15372"/>
                </a:cubicBezTo>
                <a:cubicBezTo>
                  <a:pt x="6694" y="15252"/>
                  <a:pt x="6232" y="15200"/>
                  <a:pt x="5767" y="15200"/>
                </a:cubicBezTo>
                <a:cubicBezTo>
                  <a:pt x="4364" y="15200"/>
                  <a:pt x="2927" y="15672"/>
                  <a:pt x="1580" y="16174"/>
                </a:cubicBezTo>
                <a:cubicBezTo>
                  <a:pt x="2329" y="15666"/>
                  <a:pt x="3025" y="15077"/>
                  <a:pt x="3855" y="14676"/>
                </a:cubicBezTo>
                <a:cubicBezTo>
                  <a:pt x="4297" y="14450"/>
                  <a:pt x="4663" y="14350"/>
                  <a:pt x="5002" y="14350"/>
                </a:cubicBezTo>
                <a:close/>
                <a:moveTo>
                  <a:pt x="5753" y="15432"/>
                </a:moveTo>
                <a:cubicBezTo>
                  <a:pt x="6514" y="15432"/>
                  <a:pt x="7262" y="15581"/>
                  <a:pt x="7977" y="15960"/>
                </a:cubicBezTo>
                <a:cubicBezTo>
                  <a:pt x="8619" y="16389"/>
                  <a:pt x="9208" y="16870"/>
                  <a:pt x="9743" y="17406"/>
                </a:cubicBezTo>
                <a:cubicBezTo>
                  <a:pt x="8352" y="16737"/>
                  <a:pt x="6906" y="16389"/>
                  <a:pt x="5381" y="16335"/>
                </a:cubicBezTo>
                <a:lnTo>
                  <a:pt x="4765" y="16335"/>
                </a:lnTo>
                <a:cubicBezTo>
                  <a:pt x="3828" y="16335"/>
                  <a:pt x="2918" y="16469"/>
                  <a:pt x="1981" y="16576"/>
                </a:cubicBezTo>
                <a:cubicBezTo>
                  <a:pt x="1633" y="16603"/>
                  <a:pt x="1312" y="16629"/>
                  <a:pt x="964" y="16656"/>
                </a:cubicBezTo>
                <a:cubicBezTo>
                  <a:pt x="2489" y="16094"/>
                  <a:pt x="4149" y="15432"/>
                  <a:pt x="5753" y="15432"/>
                </a:cubicBezTo>
                <a:close/>
                <a:moveTo>
                  <a:pt x="18748" y="11060"/>
                </a:moveTo>
                <a:cubicBezTo>
                  <a:pt x="18737" y="11089"/>
                  <a:pt x="18737" y="11129"/>
                  <a:pt x="18737" y="11169"/>
                </a:cubicBezTo>
                <a:cubicBezTo>
                  <a:pt x="18603" y="11892"/>
                  <a:pt x="18442" y="12588"/>
                  <a:pt x="18282" y="13284"/>
                </a:cubicBezTo>
                <a:cubicBezTo>
                  <a:pt x="17907" y="14729"/>
                  <a:pt x="17291" y="16255"/>
                  <a:pt x="16087" y="17165"/>
                </a:cubicBezTo>
                <a:cubicBezTo>
                  <a:pt x="14963" y="17995"/>
                  <a:pt x="13223" y="18289"/>
                  <a:pt x="12045" y="19119"/>
                </a:cubicBezTo>
                <a:cubicBezTo>
                  <a:pt x="12473" y="18342"/>
                  <a:pt x="12955" y="17700"/>
                  <a:pt x="13785" y="17218"/>
                </a:cubicBezTo>
                <a:cubicBezTo>
                  <a:pt x="14508" y="16790"/>
                  <a:pt x="15257" y="16469"/>
                  <a:pt x="15873" y="15907"/>
                </a:cubicBezTo>
                <a:cubicBezTo>
                  <a:pt x="16542" y="15291"/>
                  <a:pt x="17077" y="14408"/>
                  <a:pt x="17532" y="13659"/>
                </a:cubicBezTo>
                <a:cubicBezTo>
                  <a:pt x="18036" y="12864"/>
                  <a:pt x="18250" y="11859"/>
                  <a:pt x="18748" y="11060"/>
                </a:cubicBezTo>
                <a:close/>
                <a:moveTo>
                  <a:pt x="18549" y="10928"/>
                </a:moveTo>
                <a:lnTo>
                  <a:pt x="18549" y="10928"/>
                </a:lnTo>
                <a:cubicBezTo>
                  <a:pt x="18201" y="11517"/>
                  <a:pt x="18014" y="12213"/>
                  <a:pt x="17693" y="12856"/>
                </a:cubicBezTo>
                <a:cubicBezTo>
                  <a:pt x="17184" y="13899"/>
                  <a:pt x="16488" y="14863"/>
                  <a:pt x="15712" y="15719"/>
                </a:cubicBezTo>
                <a:cubicBezTo>
                  <a:pt x="15016" y="16469"/>
                  <a:pt x="13919" y="16844"/>
                  <a:pt x="13062" y="17379"/>
                </a:cubicBezTo>
                <a:cubicBezTo>
                  <a:pt x="12313" y="17861"/>
                  <a:pt x="11911" y="18798"/>
                  <a:pt x="11510" y="19547"/>
                </a:cubicBezTo>
                <a:cubicBezTo>
                  <a:pt x="11485" y="19571"/>
                  <a:pt x="11461" y="19573"/>
                  <a:pt x="11457" y="19594"/>
                </a:cubicBezTo>
                <a:lnTo>
                  <a:pt x="11457" y="19594"/>
                </a:lnTo>
                <a:cubicBezTo>
                  <a:pt x="11836" y="15557"/>
                  <a:pt x="16249" y="13818"/>
                  <a:pt x="18549" y="10928"/>
                </a:cubicBezTo>
                <a:close/>
                <a:moveTo>
                  <a:pt x="6505" y="16683"/>
                </a:moveTo>
                <a:lnTo>
                  <a:pt x="6505" y="16683"/>
                </a:lnTo>
                <a:cubicBezTo>
                  <a:pt x="7763" y="16844"/>
                  <a:pt x="8994" y="17245"/>
                  <a:pt x="10145" y="17914"/>
                </a:cubicBezTo>
                <a:cubicBezTo>
                  <a:pt x="10573" y="18450"/>
                  <a:pt x="10921" y="19065"/>
                  <a:pt x="11135" y="19788"/>
                </a:cubicBezTo>
                <a:cubicBezTo>
                  <a:pt x="9315" y="19172"/>
                  <a:pt x="8191" y="17432"/>
                  <a:pt x="6505" y="16683"/>
                </a:cubicBezTo>
                <a:close/>
                <a:moveTo>
                  <a:pt x="6772" y="20270"/>
                </a:moveTo>
                <a:cubicBezTo>
                  <a:pt x="7736" y="21581"/>
                  <a:pt x="9342" y="22384"/>
                  <a:pt x="10466" y="23535"/>
                </a:cubicBezTo>
                <a:cubicBezTo>
                  <a:pt x="9074" y="22598"/>
                  <a:pt x="7120" y="22331"/>
                  <a:pt x="6826" y="20350"/>
                </a:cubicBezTo>
                <a:cubicBezTo>
                  <a:pt x="6799" y="20323"/>
                  <a:pt x="6772" y="20296"/>
                  <a:pt x="6746" y="20270"/>
                </a:cubicBezTo>
                <a:close/>
                <a:moveTo>
                  <a:pt x="16221" y="20698"/>
                </a:moveTo>
                <a:cubicBezTo>
                  <a:pt x="15685" y="21635"/>
                  <a:pt x="14267" y="22304"/>
                  <a:pt x="13464" y="22812"/>
                </a:cubicBezTo>
                <a:cubicBezTo>
                  <a:pt x="12955" y="23187"/>
                  <a:pt x="12233" y="23615"/>
                  <a:pt x="11831" y="24177"/>
                </a:cubicBezTo>
                <a:cubicBezTo>
                  <a:pt x="12286" y="22357"/>
                  <a:pt x="14722" y="21768"/>
                  <a:pt x="16221" y="20698"/>
                </a:cubicBezTo>
                <a:close/>
                <a:moveTo>
                  <a:pt x="6692" y="20939"/>
                </a:moveTo>
                <a:cubicBezTo>
                  <a:pt x="7388" y="22893"/>
                  <a:pt x="9957" y="22866"/>
                  <a:pt x="11135" y="24445"/>
                </a:cubicBezTo>
                <a:cubicBezTo>
                  <a:pt x="9395" y="23481"/>
                  <a:pt x="6772" y="23080"/>
                  <a:pt x="6692" y="20939"/>
                </a:cubicBezTo>
                <a:close/>
                <a:moveTo>
                  <a:pt x="16194" y="21126"/>
                </a:moveTo>
                <a:cubicBezTo>
                  <a:pt x="15766" y="22304"/>
                  <a:pt x="14749" y="22919"/>
                  <a:pt x="13571" y="23455"/>
                </a:cubicBezTo>
                <a:cubicBezTo>
                  <a:pt x="12982" y="23722"/>
                  <a:pt x="12393" y="24017"/>
                  <a:pt x="11938" y="24445"/>
                </a:cubicBezTo>
                <a:cubicBezTo>
                  <a:pt x="12447" y="23562"/>
                  <a:pt x="13785" y="22919"/>
                  <a:pt x="14534" y="22411"/>
                </a:cubicBezTo>
                <a:cubicBezTo>
                  <a:pt x="15070" y="22063"/>
                  <a:pt x="15739" y="21661"/>
                  <a:pt x="16194" y="21126"/>
                </a:cubicBezTo>
                <a:close/>
                <a:moveTo>
                  <a:pt x="14048" y="0"/>
                </a:moveTo>
                <a:cubicBezTo>
                  <a:pt x="14002" y="0"/>
                  <a:pt x="13958" y="28"/>
                  <a:pt x="13946" y="88"/>
                </a:cubicBezTo>
                <a:cubicBezTo>
                  <a:pt x="13196" y="2390"/>
                  <a:pt x="11751" y="4183"/>
                  <a:pt x="10680" y="6298"/>
                </a:cubicBezTo>
                <a:cubicBezTo>
                  <a:pt x="9610" y="8466"/>
                  <a:pt x="9877" y="10795"/>
                  <a:pt x="10225" y="13096"/>
                </a:cubicBezTo>
                <a:cubicBezTo>
                  <a:pt x="10305" y="13766"/>
                  <a:pt x="10413" y="14435"/>
                  <a:pt x="10520" y="15104"/>
                </a:cubicBezTo>
                <a:cubicBezTo>
                  <a:pt x="10520" y="15131"/>
                  <a:pt x="10520" y="15157"/>
                  <a:pt x="10520" y="15157"/>
                </a:cubicBezTo>
                <a:cubicBezTo>
                  <a:pt x="10520" y="15184"/>
                  <a:pt x="10520" y="15211"/>
                  <a:pt x="10546" y="15211"/>
                </a:cubicBezTo>
                <a:cubicBezTo>
                  <a:pt x="10734" y="16469"/>
                  <a:pt x="10921" y="17727"/>
                  <a:pt x="11082" y="18985"/>
                </a:cubicBezTo>
                <a:cubicBezTo>
                  <a:pt x="10520" y="17700"/>
                  <a:pt x="9502" y="16737"/>
                  <a:pt x="8352" y="15907"/>
                </a:cubicBezTo>
                <a:cubicBezTo>
                  <a:pt x="8352" y="15880"/>
                  <a:pt x="8352" y="15853"/>
                  <a:pt x="8325" y="15853"/>
                </a:cubicBezTo>
                <a:cubicBezTo>
                  <a:pt x="8298" y="15853"/>
                  <a:pt x="8271" y="15827"/>
                  <a:pt x="8271" y="15827"/>
                </a:cubicBezTo>
                <a:cubicBezTo>
                  <a:pt x="7602" y="15345"/>
                  <a:pt x="6906" y="14890"/>
                  <a:pt x="6237" y="14461"/>
                </a:cubicBezTo>
                <a:cubicBezTo>
                  <a:pt x="5829" y="14193"/>
                  <a:pt x="5417" y="14081"/>
                  <a:pt x="5004" y="14081"/>
                </a:cubicBezTo>
                <a:cubicBezTo>
                  <a:pt x="3280" y="14081"/>
                  <a:pt x="1550" y="16040"/>
                  <a:pt x="81" y="16710"/>
                </a:cubicBezTo>
                <a:cubicBezTo>
                  <a:pt x="27" y="16737"/>
                  <a:pt x="1" y="16790"/>
                  <a:pt x="27" y="16844"/>
                </a:cubicBezTo>
                <a:cubicBezTo>
                  <a:pt x="27" y="16870"/>
                  <a:pt x="54" y="16870"/>
                  <a:pt x="54" y="16870"/>
                </a:cubicBezTo>
                <a:cubicBezTo>
                  <a:pt x="54" y="16870"/>
                  <a:pt x="54" y="16897"/>
                  <a:pt x="81" y="16897"/>
                </a:cubicBezTo>
                <a:cubicBezTo>
                  <a:pt x="81" y="16924"/>
                  <a:pt x="108" y="16924"/>
                  <a:pt x="108" y="16924"/>
                </a:cubicBezTo>
                <a:lnTo>
                  <a:pt x="135" y="16924"/>
                </a:lnTo>
                <a:cubicBezTo>
                  <a:pt x="1580" y="16924"/>
                  <a:pt x="2972" y="16656"/>
                  <a:pt x="4390" y="16576"/>
                </a:cubicBezTo>
                <a:lnTo>
                  <a:pt x="5354" y="16576"/>
                </a:lnTo>
                <a:cubicBezTo>
                  <a:pt x="7736" y="16870"/>
                  <a:pt x="8967" y="19413"/>
                  <a:pt x="11242" y="20082"/>
                </a:cubicBezTo>
                <a:cubicBezTo>
                  <a:pt x="11376" y="21367"/>
                  <a:pt x="11483" y="22679"/>
                  <a:pt x="11483" y="23990"/>
                </a:cubicBezTo>
                <a:cubicBezTo>
                  <a:pt x="11483" y="24124"/>
                  <a:pt x="11483" y="24284"/>
                  <a:pt x="11483" y="24445"/>
                </a:cubicBezTo>
                <a:cubicBezTo>
                  <a:pt x="10413" y="22545"/>
                  <a:pt x="7977" y="21715"/>
                  <a:pt x="6799" y="19895"/>
                </a:cubicBezTo>
                <a:cubicBezTo>
                  <a:pt x="6778" y="19863"/>
                  <a:pt x="6740" y="19848"/>
                  <a:pt x="6701" y="19848"/>
                </a:cubicBezTo>
                <a:cubicBezTo>
                  <a:pt x="6640" y="19848"/>
                  <a:pt x="6574" y="19884"/>
                  <a:pt x="6558" y="19948"/>
                </a:cubicBezTo>
                <a:cubicBezTo>
                  <a:pt x="6237" y="21340"/>
                  <a:pt x="6719" y="22411"/>
                  <a:pt x="7897" y="23241"/>
                </a:cubicBezTo>
                <a:cubicBezTo>
                  <a:pt x="8967" y="23990"/>
                  <a:pt x="10386" y="24177"/>
                  <a:pt x="11456" y="24954"/>
                </a:cubicBezTo>
                <a:cubicBezTo>
                  <a:pt x="11349" y="27523"/>
                  <a:pt x="10734" y="30093"/>
                  <a:pt x="10145" y="32609"/>
                </a:cubicBezTo>
                <a:cubicBezTo>
                  <a:pt x="10112" y="32690"/>
                  <a:pt x="10188" y="32751"/>
                  <a:pt x="10265" y="32751"/>
                </a:cubicBezTo>
                <a:cubicBezTo>
                  <a:pt x="10315" y="32751"/>
                  <a:pt x="10365" y="32725"/>
                  <a:pt x="10386" y="32662"/>
                </a:cubicBezTo>
                <a:cubicBezTo>
                  <a:pt x="10760" y="31003"/>
                  <a:pt x="11108" y="29343"/>
                  <a:pt x="11430" y="27684"/>
                </a:cubicBezTo>
                <a:cubicBezTo>
                  <a:pt x="11563" y="26854"/>
                  <a:pt x="11670" y="26024"/>
                  <a:pt x="11697" y="25194"/>
                </a:cubicBezTo>
                <a:cubicBezTo>
                  <a:pt x="12179" y="24017"/>
                  <a:pt x="13839" y="23669"/>
                  <a:pt x="14829" y="23080"/>
                </a:cubicBezTo>
                <a:cubicBezTo>
                  <a:pt x="15899" y="22491"/>
                  <a:pt x="16488" y="21581"/>
                  <a:pt x="16595" y="20377"/>
                </a:cubicBezTo>
                <a:cubicBezTo>
                  <a:pt x="16595" y="20350"/>
                  <a:pt x="16595" y="20350"/>
                  <a:pt x="16595" y="20323"/>
                </a:cubicBezTo>
                <a:cubicBezTo>
                  <a:pt x="16622" y="20270"/>
                  <a:pt x="16569" y="20243"/>
                  <a:pt x="16515" y="20216"/>
                </a:cubicBezTo>
                <a:lnTo>
                  <a:pt x="16462" y="20216"/>
                </a:lnTo>
                <a:cubicBezTo>
                  <a:pt x="16435" y="20216"/>
                  <a:pt x="16435" y="20243"/>
                  <a:pt x="16408" y="20243"/>
                </a:cubicBezTo>
                <a:cubicBezTo>
                  <a:pt x="15043" y="21474"/>
                  <a:pt x="12473" y="21983"/>
                  <a:pt x="11724" y="23722"/>
                </a:cubicBezTo>
                <a:cubicBezTo>
                  <a:pt x="11724" y="22571"/>
                  <a:pt x="11644" y="21447"/>
                  <a:pt x="11510" y="20323"/>
                </a:cubicBezTo>
                <a:cubicBezTo>
                  <a:pt x="11510" y="20189"/>
                  <a:pt x="11483" y="20082"/>
                  <a:pt x="11483" y="19948"/>
                </a:cubicBezTo>
                <a:cubicBezTo>
                  <a:pt x="12072" y="19172"/>
                  <a:pt x="13250" y="18824"/>
                  <a:pt x="14106" y="18450"/>
                </a:cubicBezTo>
                <a:cubicBezTo>
                  <a:pt x="15070" y="18021"/>
                  <a:pt x="16060" y="17593"/>
                  <a:pt x="16809" y="16844"/>
                </a:cubicBezTo>
                <a:cubicBezTo>
                  <a:pt x="18522" y="15157"/>
                  <a:pt x="18790" y="12160"/>
                  <a:pt x="19192" y="9938"/>
                </a:cubicBezTo>
                <a:cubicBezTo>
                  <a:pt x="19210" y="9848"/>
                  <a:pt x="19130" y="9770"/>
                  <a:pt x="19060" y="9770"/>
                </a:cubicBezTo>
                <a:cubicBezTo>
                  <a:pt x="19026" y="9770"/>
                  <a:pt x="18995" y="9788"/>
                  <a:pt x="18978" y="9831"/>
                </a:cubicBezTo>
                <a:cubicBezTo>
                  <a:pt x="18014" y="11758"/>
                  <a:pt x="15846" y="13070"/>
                  <a:pt x="14294" y="14488"/>
                </a:cubicBezTo>
                <a:cubicBezTo>
                  <a:pt x="12982" y="15693"/>
                  <a:pt x="11751" y="17138"/>
                  <a:pt x="11349" y="18851"/>
                </a:cubicBezTo>
                <a:cubicBezTo>
                  <a:pt x="11162" y="17593"/>
                  <a:pt x="10975" y="16335"/>
                  <a:pt x="10760" y="15104"/>
                </a:cubicBezTo>
                <a:cubicBezTo>
                  <a:pt x="11028" y="12534"/>
                  <a:pt x="11911" y="10233"/>
                  <a:pt x="12821" y="7877"/>
                </a:cubicBezTo>
                <a:cubicBezTo>
                  <a:pt x="13758" y="5334"/>
                  <a:pt x="14267" y="2818"/>
                  <a:pt x="14160" y="115"/>
                </a:cubicBezTo>
                <a:cubicBezTo>
                  <a:pt x="14160" y="42"/>
                  <a:pt x="14103" y="0"/>
                  <a:pt x="14048"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Tree>
    <p:extLst>
      <p:ext uri="{BB962C8B-B14F-4D97-AF65-F5344CB8AC3E}">
        <p14:creationId xmlns:p14="http://schemas.microsoft.com/office/powerpoint/2010/main" val="2654186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06"/>
        <p:cNvGrpSpPr/>
        <p:nvPr/>
      </p:nvGrpSpPr>
      <p:grpSpPr>
        <a:xfrm>
          <a:off x="0" y="0"/>
          <a:ext cx="0" cy="0"/>
          <a:chOff x="0" y="0"/>
          <a:chExt cx="0" cy="0"/>
        </a:xfrm>
      </p:grpSpPr>
      <p:sp>
        <p:nvSpPr>
          <p:cNvPr id="107" name="Google Shape;107;p6"/>
          <p:cNvSpPr txBox="1">
            <a:spLocks noGrp="1"/>
          </p:cNvSpPr>
          <p:nvPr>
            <p:ph type="title"/>
          </p:nvPr>
        </p:nvSpPr>
        <p:spPr>
          <a:xfrm>
            <a:off x="951000" y="697367"/>
            <a:ext cx="10290000" cy="722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accent2"/>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r>
              <a:rPr lang="en-US"/>
              <a:t>Click to edit Master title style</a:t>
            </a:r>
            <a:endParaRPr/>
          </a:p>
        </p:txBody>
      </p:sp>
    </p:spTree>
    <p:extLst>
      <p:ext uri="{BB962C8B-B14F-4D97-AF65-F5344CB8AC3E}">
        <p14:creationId xmlns:p14="http://schemas.microsoft.com/office/powerpoint/2010/main" val="28201886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08"/>
        <p:cNvGrpSpPr/>
        <p:nvPr/>
      </p:nvGrpSpPr>
      <p:grpSpPr>
        <a:xfrm>
          <a:off x="0" y="0"/>
          <a:ext cx="0" cy="0"/>
          <a:chOff x="0" y="0"/>
          <a:chExt cx="0" cy="0"/>
        </a:xfrm>
      </p:grpSpPr>
      <p:sp>
        <p:nvSpPr>
          <p:cNvPr id="109" name="Google Shape;109;p7"/>
          <p:cNvSpPr txBox="1">
            <a:spLocks noGrp="1"/>
          </p:cNvSpPr>
          <p:nvPr>
            <p:ph type="title"/>
          </p:nvPr>
        </p:nvSpPr>
        <p:spPr>
          <a:xfrm>
            <a:off x="951000" y="697367"/>
            <a:ext cx="10290000" cy="722000"/>
          </a:xfrm>
          <a:prstGeom prst="rect">
            <a:avLst/>
          </a:prstGeom>
        </p:spPr>
        <p:txBody>
          <a:bodyPr spcFirstLastPara="1" wrap="square" lIns="91425" tIns="91425" rIns="91425" bIns="91425" anchor="b" anchorCtr="0">
            <a:noAutofit/>
          </a:bodyPr>
          <a:lstStyle>
            <a:lvl1pPr lvl="0" algn="ctr">
              <a:spcBef>
                <a:spcPts val="0"/>
              </a:spcBef>
              <a:spcAft>
                <a:spcPts val="0"/>
              </a:spcAft>
              <a:buSzPts val="2400"/>
              <a:buNone/>
              <a:defRPr>
                <a:solidFill>
                  <a:schemeClr val="accent2"/>
                </a:solidFill>
              </a:defRPr>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r>
              <a:rPr lang="en-US"/>
              <a:t>Click to edit Master title style</a:t>
            </a:r>
            <a:endParaRPr/>
          </a:p>
        </p:txBody>
      </p:sp>
      <p:sp>
        <p:nvSpPr>
          <p:cNvPr id="110" name="Google Shape;110;p7"/>
          <p:cNvSpPr txBox="1">
            <a:spLocks noGrp="1"/>
          </p:cNvSpPr>
          <p:nvPr>
            <p:ph type="body" idx="1"/>
          </p:nvPr>
        </p:nvSpPr>
        <p:spPr>
          <a:xfrm>
            <a:off x="950967" y="1496433"/>
            <a:ext cx="10290000" cy="4774000"/>
          </a:xfrm>
          <a:prstGeom prst="rect">
            <a:avLst/>
          </a:prstGeom>
        </p:spPr>
        <p:txBody>
          <a:bodyPr spcFirstLastPara="1" wrap="square" lIns="91425" tIns="91425" rIns="91425" bIns="91425" anchor="t" anchorCtr="0">
            <a:noAutofit/>
          </a:bodyPr>
          <a:lstStyle>
            <a:lvl1pPr marL="609585" lvl="0" indent="-457189">
              <a:lnSpc>
                <a:spcPct val="115000"/>
              </a:lnSpc>
              <a:spcBef>
                <a:spcPts val="0"/>
              </a:spcBef>
              <a:spcAft>
                <a:spcPts val="0"/>
              </a:spcAft>
              <a:buClr>
                <a:schemeClr val="accent1"/>
              </a:buClr>
              <a:buSzPts val="1800"/>
              <a:buFont typeface="Hammersmith One"/>
              <a:buAutoNum type="arabicPeriod"/>
              <a:defRPr sz="2133">
                <a:solidFill>
                  <a:srgbClr val="806860"/>
                </a:solidFill>
              </a:defRPr>
            </a:lvl1pPr>
            <a:lvl2pPr marL="1219170" lvl="1" indent="-423323">
              <a:spcBef>
                <a:spcPts val="0"/>
              </a:spcBef>
              <a:spcAft>
                <a:spcPts val="0"/>
              </a:spcAft>
              <a:buClr>
                <a:schemeClr val="accent1"/>
              </a:buClr>
              <a:buSzPts val="1400"/>
              <a:buFont typeface="Hammersmith One"/>
              <a:buAutoNum type="alphaLcPeriod"/>
              <a:defRPr sz="2133"/>
            </a:lvl2pPr>
            <a:lvl3pPr marL="1828754" lvl="2" indent="-423323">
              <a:spcBef>
                <a:spcPts val="0"/>
              </a:spcBef>
              <a:spcAft>
                <a:spcPts val="0"/>
              </a:spcAft>
              <a:buClr>
                <a:srgbClr val="FEDD4F"/>
              </a:buClr>
              <a:buSzPts val="1400"/>
              <a:buFont typeface="Hammersmith One"/>
              <a:buAutoNum type="romanLcPeriod"/>
              <a:defRPr sz="1600"/>
            </a:lvl3pPr>
            <a:lvl4pPr marL="2438339" lvl="3" indent="-423323">
              <a:spcBef>
                <a:spcPts val="0"/>
              </a:spcBef>
              <a:spcAft>
                <a:spcPts val="0"/>
              </a:spcAft>
              <a:buClr>
                <a:srgbClr val="FEDD4F"/>
              </a:buClr>
              <a:buSzPts val="1400"/>
              <a:buFont typeface="Hammersmith One"/>
              <a:buAutoNum type="arabicPeriod"/>
              <a:defRPr sz="1600"/>
            </a:lvl4pPr>
            <a:lvl5pPr marL="3047924" lvl="4" indent="-423323">
              <a:spcBef>
                <a:spcPts val="0"/>
              </a:spcBef>
              <a:spcAft>
                <a:spcPts val="0"/>
              </a:spcAft>
              <a:buClr>
                <a:srgbClr val="FEDD4F"/>
              </a:buClr>
              <a:buSzPts val="1400"/>
              <a:buFont typeface="Hammersmith One"/>
              <a:buAutoNum type="alphaLcPeriod"/>
              <a:defRPr sz="1600"/>
            </a:lvl5pPr>
            <a:lvl6pPr marL="3657509" lvl="5" indent="-423323">
              <a:spcBef>
                <a:spcPts val="0"/>
              </a:spcBef>
              <a:spcAft>
                <a:spcPts val="0"/>
              </a:spcAft>
              <a:buClr>
                <a:srgbClr val="FEDD4F"/>
              </a:buClr>
              <a:buSzPts val="1400"/>
              <a:buFont typeface="Hammersmith One"/>
              <a:buAutoNum type="romanLcPeriod"/>
              <a:defRPr sz="1600"/>
            </a:lvl6pPr>
            <a:lvl7pPr marL="4267093" lvl="6" indent="-423323">
              <a:spcBef>
                <a:spcPts val="0"/>
              </a:spcBef>
              <a:spcAft>
                <a:spcPts val="0"/>
              </a:spcAft>
              <a:buClr>
                <a:srgbClr val="FEDD4F"/>
              </a:buClr>
              <a:buSzPts val="1400"/>
              <a:buFont typeface="Hammersmith One"/>
              <a:buAutoNum type="arabicPeriod"/>
              <a:defRPr sz="1600"/>
            </a:lvl7pPr>
            <a:lvl8pPr marL="4876678" lvl="7" indent="-423323">
              <a:spcBef>
                <a:spcPts val="0"/>
              </a:spcBef>
              <a:spcAft>
                <a:spcPts val="0"/>
              </a:spcAft>
              <a:buClr>
                <a:srgbClr val="FEDD4F"/>
              </a:buClr>
              <a:buSzPts val="1400"/>
              <a:buFont typeface="Hammersmith One"/>
              <a:buAutoNum type="alphaLcPeriod"/>
              <a:defRPr sz="1600"/>
            </a:lvl8pPr>
            <a:lvl9pPr marL="5486263" lvl="8" indent="-423323">
              <a:spcBef>
                <a:spcPts val="0"/>
              </a:spcBef>
              <a:spcAft>
                <a:spcPts val="0"/>
              </a:spcAft>
              <a:buClr>
                <a:srgbClr val="FEDD4F"/>
              </a:buClr>
              <a:buSzPts val="1400"/>
              <a:buFont typeface="Hammersmith One"/>
              <a:buAutoNum type="romanLcPeriod"/>
              <a:defRPr sz="1600"/>
            </a:lvl9pPr>
          </a:lstStyle>
          <a:p>
            <a:pPr lvl="0"/>
            <a:r>
              <a:rPr lang="en-US"/>
              <a:t>Click to edit Master text styles</a:t>
            </a:r>
          </a:p>
        </p:txBody>
      </p:sp>
      <p:grpSp>
        <p:nvGrpSpPr>
          <p:cNvPr id="111" name="Google Shape;111;p7"/>
          <p:cNvGrpSpPr/>
          <p:nvPr/>
        </p:nvGrpSpPr>
        <p:grpSpPr>
          <a:xfrm>
            <a:off x="10719833" y="2363367"/>
            <a:ext cx="2736800" cy="2736800"/>
            <a:chOff x="-1185375" y="1414000"/>
            <a:chExt cx="2052600" cy="2052600"/>
          </a:xfrm>
        </p:grpSpPr>
        <p:sp>
          <p:nvSpPr>
            <p:cNvPr id="112" name="Google Shape;112;p7"/>
            <p:cNvSpPr/>
            <p:nvPr/>
          </p:nvSpPr>
          <p:spPr>
            <a:xfrm>
              <a:off x="-1185375" y="1414000"/>
              <a:ext cx="2052600" cy="205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3" name="Google Shape;113;p7"/>
            <p:cNvSpPr/>
            <p:nvPr/>
          </p:nvSpPr>
          <p:spPr>
            <a:xfrm>
              <a:off x="-1140322" y="1463656"/>
              <a:ext cx="1962482" cy="1953284"/>
            </a:xfrm>
            <a:custGeom>
              <a:avLst/>
              <a:gdLst/>
              <a:ahLst/>
              <a:cxnLst/>
              <a:rect l="l" t="t" r="r" b="b"/>
              <a:pathLst>
                <a:path w="45663" h="45449" extrusionOk="0">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4" name="Google Shape;114;p7"/>
            <p:cNvSpPr/>
            <p:nvPr/>
          </p:nvSpPr>
          <p:spPr>
            <a:xfrm>
              <a:off x="-730833" y="1637371"/>
              <a:ext cx="10401" cy="8080"/>
            </a:xfrm>
            <a:custGeom>
              <a:avLst/>
              <a:gdLst/>
              <a:ahLst/>
              <a:cxnLst/>
              <a:rect l="l" t="t" r="r" b="b"/>
              <a:pathLst>
                <a:path w="242" h="188" extrusionOk="0">
                  <a:moveTo>
                    <a:pt x="161" y="0"/>
                  </a:moveTo>
                  <a:cubicBezTo>
                    <a:pt x="108" y="27"/>
                    <a:pt x="54" y="81"/>
                    <a:pt x="1" y="107"/>
                  </a:cubicBezTo>
                  <a:lnTo>
                    <a:pt x="161" y="188"/>
                  </a:lnTo>
                  <a:lnTo>
                    <a:pt x="242" y="54"/>
                  </a:lnTo>
                  <a:lnTo>
                    <a:pt x="161" y="0"/>
                  </a:lnTo>
                  <a:close/>
                </a:path>
              </a:pathLst>
            </a:custGeom>
            <a:solidFill>
              <a:srgbClr val="806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5" name="Google Shape;115;p7"/>
            <p:cNvSpPr/>
            <p:nvPr/>
          </p:nvSpPr>
          <p:spPr>
            <a:xfrm>
              <a:off x="-620381" y="1470575"/>
              <a:ext cx="308321" cy="260014"/>
            </a:xfrm>
            <a:custGeom>
              <a:avLst/>
              <a:gdLst/>
              <a:ahLst/>
              <a:cxnLst/>
              <a:rect l="l" t="t" r="r" b="b"/>
              <a:pathLst>
                <a:path w="7174" h="6050" extrusionOk="0">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6" name="Google Shape;116;p7"/>
            <p:cNvSpPr/>
            <p:nvPr/>
          </p:nvSpPr>
          <p:spPr>
            <a:xfrm>
              <a:off x="-212008" y="1463656"/>
              <a:ext cx="309481" cy="266933"/>
            </a:xfrm>
            <a:custGeom>
              <a:avLst/>
              <a:gdLst/>
              <a:ahLst/>
              <a:cxnLst/>
              <a:rect l="l" t="t" r="r" b="b"/>
              <a:pathLst>
                <a:path w="7201" h="6211" extrusionOk="0">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7" name="Google Shape;117;p7"/>
            <p:cNvSpPr/>
            <p:nvPr/>
          </p:nvSpPr>
          <p:spPr>
            <a:xfrm>
              <a:off x="197481" y="1576386"/>
              <a:ext cx="117372" cy="69065"/>
            </a:xfrm>
            <a:custGeom>
              <a:avLst/>
              <a:gdLst/>
              <a:ahLst/>
              <a:cxnLst/>
              <a:rect l="l" t="t" r="r" b="b"/>
              <a:pathLst>
                <a:path w="2731" h="1607" extrusionOk="0">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8" name="Google Shape;118;p7"/>
            <p:cNvSpPr/>
            <p:nvPr/>
          </p:nvSpPr>
          <p:spPr>
            <a:xfrm>
              <a:off x="348160" y="1599422"/>
              <a:ext cx="6962" cy="131167"/>
            </a:xfrm>
            <a:custGeom>
              <a:avLst/>
              <a:gdLst/>
              <a:ahLst/>
              <a:cxnLst/>
              <a:rect l="l" t="t" r="r" b="b"/>
              <a:pathLst>
                <a:path w="162" h="3052" extrusionOk="0">
                  <a:moveTo>
                    <a:pt x="1" y="0"/>
                  </a:moveTo>
                  <a:lnTo>
                    <a:pt x="1" y="3051"/>
                  </a:lnTo>
                  <a:lnTo>
                    <a:pt x="162" y="3051"/>
                  </a:lnTo>
                  <a:lnTo>
                    <a:pt x="162" y="107"/>
                  </a:lnTo>
                  <a:cubicBezTo>
                    <a:pt x="108" y="54"/>
                    <a:pt x="54" y="27"/>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9" name="Google Shape;119;p7"/>
            <p:cNvSpPr/>
            <p:nvPr/>
          </p:nvSpPr>
          <p:spPr>
            <a:xfrm>
              <a:off x="-1074782" y="2080254"/>
              <a:ext cx="2364" cy="4642"/>
            </a:xfrm>
            <a:custGeom>
              <a:avLst/>
              <a:gdLst/>
              <a:ahLst/>
              <a:cxnLst/>
              <a:rect l="l" t="t" r="r" b="b"/>
              <a:pathLst>
                <a:path w="55" h="108" extrusionOk="0">
                  <a:moveTo>
                    <a:pt x="54" y="0"/>
                  </a:moveTo>
                  <a:cubicBezTo>
                    <a:pt x="28" y="27"/>
                    <a:pt x="28" y="54"/>
                    <a:pt x="1" y="107"/>
                  </a:cubicBezTo>
                  <a:lnTo>
                    <a:pt x="54" y="107"/>
                  </a:lnTo>
                  <a:lnTo>
                    <a:pt x="54" y="0"/>
                  </a:lnTo>
                  <a:close/>
                </a:path>
              </a:pathLst>
            </a:custGeom>
            <a:solidFill>
              <a:srgbClr val="806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0" name="Google Shape;120;p7"/>
            <p:cNvSpPr/>
            <p:nvPr/>
          </p:nvSpPr>
          <p:spPr>
            <a:xfrm>
              <a:off x="-924060" y="1822561"/>
              <a:ext cx="2321" cy="2364"/>
            </a:xfrm>
            <a:custGeom>
              <a:avLst/>
              <a:gdLst/>
              <a:ahLst/>
              <a:cxnLst/>
              <a:rect l="l" t="t" r="r" b="b"/>
              <a:pathLst>
                <a:path w="54" h="55" extrusionOk="0">
                  <a:moveTo>
                    <a:pt x="54" y="1"/>
                  </a:moveTo>
                  <a:cubicBezTo>
                    <a:pt x="27" y="27"/>
                    <a:pt x="27" y="27"/>
                    <a:pt x="0" y="54"/>
                  </a:cubicBezTo>
                  <a:lnTo>
                    <a:pt x="54" y="27"/>
                  </a:lnTo>
                  <a:lnTo>
                    <a:pt x="54" y="1"/>
                  </a:lnTo>
                  <a:close/>
                </a:path>
              </a:pathLst>
            </a:custGeom>
            <a:solidFill>
              <a:srgbClr val="806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1" name="Google Shape;121;p7"/>
            <p:cNvSpPr/>
            <p:nvPr/>
          </p:nvSpPr>
          <p:spPr>
            <a:xfrm>
              <a:off x="-1010358" y="1944488"/>
              <a:ext cx="88620" cy="55269"/>
            </a:xfrm>
            <a:custGeom>
              <a:avLst/>
              <a:gdLst/>
              <a:ahLst/>
              <a:cxnLst/>
              <a:rect l="l" t="t" r="r" b="b"/>
              <a:pathLst>
                <a:path w="2062" h="1286" extrusionOk="0">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2" name="Google Shape;122;p7"/>
            <p:cNvSpPr/>
            <p:nvPr/>
          </p:nvSpPr>
          <p:spPr>
            <a:xfrm>
              <a:off x="-821687" y="1731707"/>
              <a:ext cx="308321" cy="353189"/>
            </a:xfrm>
            <a:custGeom>
              <a:avLst/>
              <a:gdLst/>
              <a:ahLst/>
              <a:cxnLst/>
              <a:rect l="l" t="t" r="r" b="b"/>
              <a:pathLst>
                <a:path w="7174" h="8218" extrusionOk="0">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3" name="Google Shape;123;p7"/>
            <p:cNvSpPr/>
            <p:nvPr/>
          </p:nvSpPr>
          <p:spPr>
            <a:xfrm>
              <a:off x="-413315" y="1731707"/>
              <a:ext cx="309481" cy="352029"/>
            </a:xfrm>
            <a:custGeom>
              <a:avLst/>
              <a:gdLst/>
              <a:ahLst/>
              <a:cxnLst/>
              <a:rect l="l" t="t" r="r" b="b"/>
              <a:pathLst>
                <a:path w="7201" h="8191" extrusionOk="0">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4" name="Google Shape;124;p7"/>
            <p:cNvSpPr/>
            <p:nvPr/>
          </p:nvSpPr>
          <p:spPr>
            <a:xfrm>
              <a:off x="-3825" y="1731707"/>
              <a:ext cx="308321" cy="352029"/>
            </a:xfrm>
            <a:custGeom>
              <a:avLst/>
              <a:gdLst/>
              <a:ahLst/>
              <a:cxnLst/>
              <a:rect l="l" t="t" r="r" b="b"/>
              <a:pathLst>
                <a:path w="7174" h="8191" extrusionOk="0">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5" name="Google Shape;125;p7"/>
            <p:cNvSpPr/>
            <p:nvPr/>
          </p:nvSpPr>
          <p:spPr>
            <a:xfrm>
              <a:off x="404547" y="1766218"/>
              <a:ext cx="308321" cy="317518"/>
            </a:xfrm>
            <a:custGeom>
              <a:avLst/>
              <a:gdLst/>
              <a:ahLst/>
              <a:cxnLst/>
              <a:rect l="l" t="t" r="r" b="b"/>
              <a:pathLst>
                <a:path w="7174" h="7388" extrusionOk="0">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6" name="Google Shape;126;p7"/>
            <p:cNvSpPr/>
            <p:nvPr/>
          </p:nvSpPr>
          <p:spPr>
            <a:xfrm>
              <a:off x="-1136884" y="2350540"/>
              <a:ext cx="8080" cy="10401"/>
            </a:xfrm>
            <a:custGeom>
              <a:avLst/>
              <a:gdLst/>
              <a:ahLst/>
              <a:cxnLst/>
              <a:rect l="l" t="t" r="r" b="b"/>
              <a:pathLst>
                <a:path w="188" h="242" extrusionOk="0">
                  <a:moveTo>
                    <a:pt x="1" y="1"/>
                  </a:moveTo>
                  <a:cubicBezTo>
                    <a:pt x="1" y="54"/>
                    <a:pt x="1" y="135"/>
                    <a:pt x="1" y="188"/>
                  </a:cubicBezTo>
                  <a:lnTo>
                    <a:pt x="108" y="242"/>
                  </a:lnTo>
                  <a:lnTo>
                    <a:pt x="188" y="108"/>
                  </a:lnTo>
                  <a:lnTo>
                    <a:pt x="1" y="1"/>
                  </a:lnTo>
                  <a:close/>
                </a:path>
              </a:pathLst>
            </a:custGeom>
            <a:solidFill>
              <a:srgbClr val="806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7" name="Google Shape;127;p7"/>
            <p:cNvSpPr/>
            <p:nvPr/>
          </p:nvSpPr>
          <p:spPr>
            <a:xfrm>
              <a:off x="-1028753" y="2094050"/>
              <a:ext cx="308321" cy="352029"/>
            </a:xfrm>
            <a:custGeom>
              <a:avLst/>
              <a:gdLst/>
              <a:ahLst/>
              <a:cxnLst/>
              <a:rect l="l" t="t" r="r" b="b"/>
              <a:pathLst>
                <a:path w="7174" h="8191" extrusionOk="0">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8" name="Google Shape;128;p7"/>
            <p:cNvSpPr/>
            <p:nvPr/>
          </p:nvSpPr>
          <p:spPr>
            <a:xfrm>
              <a:off x="-620381" y="2094050"/>
              <a:ext cx="308321" cy="352029"/>
            </a:xfrm>
            <a:custGeom>
              <a:avLst/>
              <a:gdLst/>
              <a:ahLst/>
              <a:cxnLst/>
              <a:rect l="l" t="t" r="r" b="b"/>
              <a:pathLst>
                <a:path w="7174" h="8191" extrusionOk="0">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9" name="Google Shape;129;p7"/>
            <p:cNvSpPr/>
            <p:nvPr/>
          </p:nvSpPr>
          <p:spPr>
            <a:xfrm>
              <a:off x="-212008" y="2094050"/>
              <a:ext cx="309481" cy="352029"/>
            </a:xfrm>
            <a:custGeom>
              <a:avLst/>
              <a:gdLst/>
              <a:ahLst/>
              <a:cxnLst/>
              <a:rect l="l" t="t" r="r" b="b"/>
              <a:pathLst>
                <a:path w="7201" h="8191" extrusionOk="0">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0" name="Google Shape;130;p7"/>
            <p:cNvSpPr/>
            <p:nvPr/>
          </p:nvSpPr>
          <p:spPr>
            <a:xfrm>
              <a:off x="197481" y="2092890"/>
              <a:ext cx="308321" cy="353189"/>
            </a:xfrm>
            <a:custGeom>
              <a:avLst/>
              <a:gdLst/>
              <a:ahLst/>
              <a:cxnLst/>
              <a:rect l="l" t="t" r="r" b="b"/>
              <a:pathLst>
                <a:path w="7174" h="8218" extrusionOk="0">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1" name="Google Shape;131;p7"/>
            <p:cNvSpPr/>
            <p:nvPr/>
          </p:nvSpPr>
          <p:spPr>
            <a:xfrm>
              <a:off x="605853" y="2092890"/>
              <a:ext cx="207109" cy="353189"/>
            </a:xfrm>
            <a:custGeom>
              <a:avLst/>
              <a:gdLst/>
              <a:ahLst/>
              <a:cxnLst/>
              <a:rect l="l" t="t" r="r" b="b"/>
              <a:pathLst>
                <a:path w="4819" h="8218" extrusionOk="0">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2" name="Google Shape;132;p7"/>
            <p:cNvSpPr/>
            <p:nvPr/>
          </p:nvSpPr>
          <p:spPr>
            <a:xfrm>
              <a:off x="-1131125" y="2435678"/>
              <a:ext cx="209386" cy="352029"/>
            </a:xfrm>
            <a:custGeom>
              <a:avLst/>
              <a:gdLst/>
              <a:ahLst/>
              <a:cxnLst/>
              <a:rect l="l" t="t" r="r" b="b"/>
              <a:pathLst>
                <a:path w="4872" h="8191" extrusionOk="0">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3" name="Google Shape;133;p7"/>
            <p:cNvSpPr/>
            <p:nvPr/>
          </p:nvSpPr>
          <p:spPr>
            <a:xfrm>
              <a:off x="-821687" y="2435678"/>
              <a:ext cx="308321" cy="352029"/>
            </a:xfrm>
            <a:custGeom>
              <a:avLst/>
              <a:gdLst/>
              <a:ahLst/>
              <a:cxnLst/>
              <a:rect l="l" t="t" r="r" b="b"/>
              <a:pathLst>
                <a:path w="7174" h="8191" extrusionOk="0">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4" name="Google Shape;134;p7"/>
            <p:cNvSpPr/>
            <p:nvPr/>
          </p:nvSpPr>
          <p:spPr>
            <a:xfrm>
              <a:off x="-413315" y="2435678"/>
              <a:ext cx="309481" cy="352029"/>
            </a:xfrm>
            <a:custGeom>
              <a:avLst/>
              <a:gdLst/>
              <a:ahLst/>
              <a:cxnLst/>
              <a:rect l="l" t="t" r="r" b="b"/>
              <a:pathLst>
                <a:path w="7201" h="8191" extrusionOk="0">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5" name="Google Shape;135;p7"/>
            <p:cNvSpPr/>
            <p:nvPr/>
          </p:nvSpPr>
          <p:spPr>
            <a:xfrm>
              <a:off x="-3825" y="2435678"/>
              <a:ext cx="308321" cy="352029"/>
            </a:xfrm>
            <a:custGeom>
              <a:avLst/>
              <a:gdLst/>
              <a:ahLst/>
              <a:cxnLst/>
              <a:rect l="l" t="t" r="r" b="b"/>
              <a:pathLst>
                <a:path w="7174" h="8191" extrusionOk="0">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6" name="Google Shape;136;p7"/>
            <p:cNvSpPr/>
            <p:nvPr/>
          </p:nvSpPr>
          <p:spPr>
            <a:xfrm>
              <a:off x="404547" y="2435678"/>
              <a:ext cx="308321" cy="352029"/>
            </a:xfrm>
            <a:custGeom>
              <a:avLst/>
              <a:gdLst/>
              <a:ahLst/>
              <a:cxnLst/>
              <a:rect l="l" t="t" r="r" b="b"/>
              <a:pathLst>
                <a:path w="7174" h="8191" extrusionOk="0">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7" name="Google Shape;137;p7"/>
            <p:cNvSpPr/>
            <p:nvPr/>
          </p:nvSpPr>
          <p:spPr>
            <a:xfrm>
              <a:off x="-1028753" y="2801503"/>
              <a:ext cx="308321" cy="314080"/>
            </a:xfrm>
            <a:custGeom>
              <a:avLst/>
              <a:gdLst/>
              <a:ahLst/>
              <a:cxnLst/>
              <a:rect l="l" t="t" r="r" b="b"/>
              <a:pathLst>
                <a:path w="7174" h="7308" extrusionOk="0">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8" name="Google Shape;138;p7"/>
            <p:cNvSpPr/>
            <p:nvPr/>
          </p:nvSpPr>
          <p:spPr>
            <a:xfrm>
              <a:off x="-620381" y="2801503"/>
              <a:ext cx="308321" cy="352029"/>
            </a:xfrm>
            <a:custGeom>
              <a:avLst/>
              <a:gdLst/>
              <a:ahLst/>
              <a:cxnLst/>
              <a:rect l="l" t="t" r="r" b="b"/>
              <a:pathLst>
                <a:path w="7174" h="8191" extrusionOk="0">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9" name="Google Shape;139;p7"/>
            <p:cNvSpPr/>
            <p:nvPr/>
          </p:nvSpPr>
          <p:spPr>
            <a:xfrm>
              <a:off x="-212008" y="2801503"/>
              <a:ext cx="309481" cy="352029"/>
            </a:xfrm>
            <a:custGeom>
              <a:avLst/>
              <a:gdLst/>
              <a:ahLst/>
              <a:cxnLst/>
              <a:rect l="l" t="t" r="r" b="b"/>
              <a:pathLst>
                <a:path w="7201" h="8191" extrusionOk="0">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0" name="Google Shape;140;p7"/>
            <p:cNvSpPr/>
            <p:nvPr/>
          </p:nvSpPr>
          <p:spPr>
            <a:xfrm>
              <a:off x="197481" y="2801503"/>
              <a:ext cx="308321" cy="352029"/>
            </a:xfrm>
            <a:custGeom>
              <a:avLst/>
              <a:gdLst/>
              <a:ahLst/>
              <a:cxnLst/>
              <a:rect l="l" t="t" r="r" b="b"/>
              <a:pathLst>
                <a:path w="7174" h="8191" extrusionOk="0">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1" name="Google Shape;141;p7"/>
            <p:cNvSpPr/>
            <p:nvPr/>
          </p:nvSpPr>
          <p:spPr>
            <a:xfrm>
              <a:off x="605853" y="2886598"/>
              <a:ext cx="84021" cy="52948"/>
            </a:xfrm>
            <a:custGeom>
              <a:avLst/>
              <a:gdLst/>
              <a:ahLst/>
              <a:cxnLst/>
              <a:rect l="l" t="t" r="r" b="b"/>
              <a:pathLst>
                <a:path w="1955" h="1232" extrusionOk="0">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2" name="Google Shape;142;p7"/>
            <p:cNvSpPr/>
            <p:nvPr/>
          </p:nvSpPr>
          <p:spPr>
            <a:xfrm>
              <a:off x="-636497" y="3228269"/>
              <a:ext cx="123131" cy="73663"/>
            </a:xfrm>
            <a:custGeom>
              <a:avLst/>
              <a:gdLst/>
              <a:ahLst/>
              <a:cxnLst/>
              <a:rect l="l" t="t" r="r" b="b"/>
              <a:pathLst>
                <a:path w="2865" h="1714" extrusionOk="0">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3" name="Google Shape;143;p7"/>
            <p:cNvSpPr/>
            <p:nvPr/>
          </p:nvSpPr>
          <p:spPr>
            <a:xfrm>
              <a:off x="-671008" y="3143131"/>
              <a:ext cx="6962" cy="139247"/>
            </a:xfrm>
            <a:custGeom>
              <a:avLst/>
              <a:gdLst/>
              <a:ahLst/>
              <a:cxnLst/>
              <a:rect l="l" t="t" r="r" b="b"/>
              <a:pathLst>
                <a:path w="162" h="3240" extrusionOk="0">
                  <a:moveTo>
                    <a:pt x="1" y="0"/>
                  </a:moveTo>
                  <a:lnTo>
                    <a:pt x="1" y="3132"/>
                  </a:lnTo>
                  <a:cubicBezTo>
                    <a:pt x="54" y="3159"/>
                    <a:pt x="108" y="3212"/>
                    <a:pt x="161" y="3239"/>
                  </a:cubicBezTo>
                  <a:lnTo>
                    <a:pt x="1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4" name="Google Shape;144;p7"/>
            <p:cNvSpPr/>
            <p:nvPr/>
          </p:nvSpPr>
          <p:spPr>
            <a:xfrm>
              <a:off x="-413315" y="3143131"/>
              <a:ext cx="309481" cy="273810"/>
            </a:xfrm>
            <a:custGeom>
              <a:avLst/>
              <a:gdLst/>
              <a:ahLst/>
              <a:cxnLst/>
              <a:rect l="l" t="t" r="r" b="b"/>
              <a:pathLst>
                <a:path w="7201" h="6371" extrusionOk="0">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5" name="Google Shape;145;p7"/>
            <p:cNvSpPr/>
            <p:nvPr/>
          </p:nvSpPr>
          <p:spPr>
            <a:xfrm>
              <a:off x="-3825" y="3143131"/>
              <a:ext cx="308321" cy="265773"/>
            </a:xfrm>
            <a:custGeom>
              <a:avLst/>
              <a:gdLst/>
              <a:ahLst/>
              <a:cxnLst/>
              <a:rect l="l" t="t" r="r" b="b"/>
              <a:pathLst>
                <a:path w="7174" h="6184" extrusionOk="0">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6" name="Google Shape;146;p7"/>
            <p:cNvSpPr/>
            <p:nvPr/>
          </p:nvSpPr>
          <p:spPr>
            <a:xfrm>
              <a:off x="404547" y="3228269"/>
              <a:ext cx="13839" cy="10401"/>
            </a:xfrm>
            <a:custGeom>
              <a:avLst/>
              <a:gdLst/>
              <a:ahLst/>
              <a:cxnLst/>
              <a:rect l="l" t="t" r="r" b="b"/>
              <a:pathLst>
                <a:path w="322" h="242" extrusionOk="0">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147" name="Google Shape;147;p7"/>
          <p:cNvSpPr/>
          <p:nvPr/>
        </p:nvSpPr>
        <p:spPr>
          <a:xfrm flipH="1">
            <a:off x="-1090004" y="3433534"/>
            <a:ext cx="3387437" cy="5041991"/>
          </a:xfrm>
          <a:custGeom>
            <a:avLst/>
            <a:gdLst/>
            <a:ahLst/>
            <a:cxnLst/>
            <a:rect l="l" t="t" r="r" b="b"/>
            <a:pathLst>
              <a:path w="142469" h="136664" extrusionOk="0">
                <a:moveTo>
                  <a:pt x="97052" y="0"/>
                </a:moveTo>
                <a:cubicBezTo>
                  <a:pt x="94985" y="0"/>
                  <a:pt x="92658" y="685"/>
                  <a:pt x="89955" y="2065"/>
                </a:cubicBezTo>
                <a:cubicBezTo>
                  <a:pt x="76197" y="9104"/>
                  <a:pt x="81149" y="14564"/>
                  <a:pt x="82755" y="40634"/>
                </a:cubicBezTo>
                <a:cubicBezTo>
                  <a:pt x="85458" y="83646"/>
                  <a:pt x="12896" y="58112"/>
                  <a:pt x="4519" y="103881"/>
                </a:cubicBezTo>
                <a:cubicBezTo>
                  <a:pt x="0" y="128495"/>
                  <a:pt x="10558" y="136664"/>
                  <a:pt x="39417" y="136664"/>
                </a:cubicBezTo>
                <a:cubicBezTo>
                  <a:pt x="47997" y="136664"/>
                  <a:pt x="58195" y="135942"/>
                  <a:pt x="70095" y="134715"/>
                </a:cubicBezTo>
                <a:cubicBezTo>
                  <a:pt x="122047" y="129389"/>
                  <a:pt x="142469" y="101392"/>
                  <a:pt x="125767" y="56907"/>
                </a:cubicBezTo>
                <a:cubicBezTo>
                  <a:pt x="111706" y="19432"/>
                  <a:pt x="108060" y="0"/>
                  <a:pt x="97052"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Tree>
    <p:extLst>
      <p:ext uri="{BB962C8B-B14F-4D97-AF65-F5344CB8AC3E}">
        <p14:creationId xmlns:p14="http://schemas.microsoft.com/office/powerpoint/2010/main" val="259667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48"/>
        <p:cNvGrpSpPr/>
        <p:nvPr/>
      </p:nvGrpSpPr>
      <p:grpSpPr>
        <a:xfrm>
          <a:off x="0" y="0"/>
          <a:ext cx="0" cy="0"/>
          <a:chOff x="0" y="0"/>
          <a:chExt cx="0" cy="0"/>
        </a:xfrm>
      </p:grpSpPr>
      <p:sp>
        <p:nvSpPr>
          <p:cNvPr id="149" name="Google Shape;149;p8"/>
          <p:cNvSpPr/>
          <p:nvPr/>
        </p:nvSpPr>
        <p:spPr>
          <a:xfrm rot="-1855510" flipH="1">
            <a:off x="3036787" y="435942"/>
            <a:ext cx="6638808" cy="5472593"/>
          </a:xfrm>
          <a:custGeom>
            <a:avLst/>
            <a:gdLst/>
            <a:ahLst/>
            <a:cxnLst/>
            <a:rect l="l" t="t" r="r" b="b"/>
            <a:pathLst>
              <a:path w="59243" h="48836" extrusionOk="0">
                <a:moveTo>
                  <a:pt x="27153" y="9007"/>
                </a:moveTo>
                <a:cubicBezTo>
                  <a:pt x="33591" y="9007"/>
                  <a:pt x="31990" y="9240"/>
                  <a:pt x="38094" y="5071"/>
                </a:cubicBezTo>
                <a:cubicBezTo>
                  <a:pt x="44232" y="901"/>
                  <a:pt x="51737" y="0"/>
                  <a:pt x="55473" y="5071"/>
                </a:cubicBezTo>
                <a:cubicBezTo>
                  <a:pt x="59243" y="10108"/>
                  <a:pt x="46800" y="16346"/>
                  <a:pt x="46767" y="22483"/>
                </a:cubicBezTo>
                <a:cubicBezTo>
                  <a:pt x="46734" y="28621"/>
                  <a:pt x="48768" y="48835"/>
                  <a:pt x="28354" y="48835"/>
                </a:cubicBezTo>
                <a:cubicBezTo>
                  <a:pt x="7939" y="48835"/>
                  <a:pt x="0" y="22583"/>
                  <a:pt x="8973" y="14011"/>
                </a:cubicBezTo>
                <a:cubicBezTo>
                  <a:pt x="17946" y="5471"/>
                  <a:pt x="20715" y="9007"/>
                  <a:pt x="27153" y="9007"/>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50" name="Google Shape;150;p8"/>
          <p:cNvSpPr/>
          <p:nvPr/>
        </p:nvSpPr>
        <p:spPr>
          <a:xfrm rot="-458900">
            <a:off x="-1400013" y="1601601"/>
            <a:ext cx="4492429" cy="5169403"/>
          </a:xfrm>
          <a:custGeom>
            <a:avLst/>
            <a:gdLst/>
            <a:ahLst/>
            <a:cxnLst/>
            <a:rect l="l" t="t" r="r" b="b"/>
            <a:pathLst>
              <a:path w="72386" h="83294" extrusionOk="0">
                <a:moveTo>
                  <a:pt x="50403" y="3137"/>
                </a:moveTo>
                <a:cubicBezTo>
                  <a:pt x="56941" y="6272"/>
                  <a:pt x="64246" y="10108"/>
                  <a:pt x="60711" y="17614"/>
                </a:cubicBezTo>
                <a:cubicBezTo>
                  <a:pt x="57175" y="25119"/>
                  <a:pt x="44632" y="42031"/>
                  <a:pt x="52938" y="45433"/>
                </a:cubicBezTo>
                <a:cubicBezTo>
                  <a:pt x="61211" y="48803"/>
                  <a:pt x="72386" y="48302"/>
                  <a:pt x="71885" y="57942"/>
                </a:cubicBezTo>
                <a:cubicBezTo>
                  <a:pt x="71351" y="67583"/>
                  <a:pt x="54640" y="83294"/>
                  <a:pt x="40096" y="76189"/>
                </a:cubicBezTo>
                <a:cubicBezTo>
                  <a:pt x="25552" y="69084"/>
                  <a:pt x="35359" y="53839"/>
                  <a:pt x="20982" y="50137"/>
                </a:cubicBezTo>
                <a:cubicBezTo>
                  <a:pt x="6605" y="46434"/>
                  <a:pt x="1" y="20916"/>
                  <a:pt x="6939" y="13477"/>
                </a:cubicBezTo>
                <a:cubicBezTo>
                  <a:pt x="13877" y="6039"/>
                  <a:pt x="43865" y="1"/>
                  <a:pt x="50403" y="3137"/>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51" name="Google Shape;151;p8"/>
          <p:cNvSpPr/>
          <p:nvPr/>
        </p:nvSpPr>
        <p:spPr>
          <a:xfrm rot="-5776221" flipH="1">
            <a:off x="7658166" y="-1582250"/>
            <a:ext cx="6337001" cy="5795276"/>
          </a:xfrm>
          <a:custGeom>
            <a:avLst/>
            <a:gdLst/>
            <a:ahLst/>
            <a:cxnLst/>
            <a:rect l="l" t="t" r="r" b="b"/>
            <a:pathLst>
              <a:path w="61178" h="52038" extrusionOk="0">
                <a:moveTo>
                  <a:pt x="4170" y="12043"/>
                </a:moveTo>
                <a:cubicBezTo>
                  <a:pt x="7339" y="7239"/>
                  <a:pt x="14177" y="1"/>
                  <a:pt x="24184" y="5571"/>
                </a:cubicBezTo>
                <a:cubicBezTo>
                  <a:pt x="34191" y="11142"/>
                  <a:pt x="29988" y="17146"/>
                  <a:pt x="34024" y="21249"/>
                </a:cubicBezTo>
                <a:cubicBezTo>
                  <a:pt x="38061" y="25319"/>
                  <a:pt x="43198" y="25586"/>
                  <a:pt x="51103" y="27253"/>
                </a:cubicBezTo>
                <a:cubicBezTo>
                  <a:pt x="58976" y="28921"/>
                  <a:pt x="61177" y="36093"/>
                  <a:pt x="54472" y="41664"/>
                </a:cubicBezTo>
                <a:cubicBezTo>
                  <a:pt x="47801" y="47268"/>
                  <a:pt x="33758" y="52038"/>
                  <a:pt x="26819" y="46467"/>
                </a:cubicBezTo>
                <a:cubicBezTo>
                  <a:pt x="19848" y="40930"/>
                  <a:pt x="11108" y="34826"/>
                  <a:pt x="5537" y="31590"/>
                </a:cubicBezTo>
                <a:cubicBezTo>
                  <a:pt x="0" y="28388"/>
                  <a:pt x="967" y="16879"/>
                  <a:pt x="4170" y="12043"/>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52" name="Google Shape;152;p8"/>
          <p:cNvSpPr/>
          <p:nvPr/>
        </p:nvSpPr>
        <p:spPr>
          <a:xfrm rot="8329862" flipH="1">
            <a:off x="4301584" y="-1770021"/>
            <a:ext cx="2726283" cy="4648081"/>
          </a:xfrm>
          <a:custGeom>
            <a:avLst/>
            <a:gdLst/>
            <a:ahLst/>
            <a:cxnLst/>
            <a:rect l="l" t="t" r="r" b="b"/>
            <a:pathLst>
              <a:path w="19210" h="32752" extrusionOk="0">
                <a:moveTo>
                  <a:pt x="14053" y="490"/>
                </a:moveTo>
                <a:lnTo>
                  <a:pt x="14053" y="490"/>
                </a:lnTo>
                <a:cubicBezTo>
                  <a:pt x="14026" y="597"/>
                  <a:pt x="13999" y="758"/>
                  <a:pt x="13972" y="918"/>
                </a:cubicBezTo>
                <a:cubicBezTo>
                  <a:pt x="13972" y="865"/>
                  <a:pt x="13972" y="838"/>
                  <a:pt x="13946" y="838"/>
                </a:cubicBezTo>
                <a:cubicBezTo>
                  <a:pt x="13972" y="731"/>
                  <a:pt x="14026" y="597"/>
                  <a:pt x="14053" y="490"/>
                </a:cubicBezTo>
                <a:close/>
                <a:moveTo>
                  <a:pt x="13651" y="1560"/>
                </a:moveTo>
                <a:lnTo>
                  <a:pt x="13651" y="1560"/>
                </a:lnTo>
                <a:cubicBezTo>
                  <a:pt x="13276" y="3862"/>
                  <a:pt x="12045" y="5923"/>
                  <a:pt x="11189" y="8038"/>
                </a:cubicBezTo>
                <a:cubicBezTo>
                  <a:pt x="10522" y="9665"/>
                  <a:pt x="10466" y="11531"/>
                  <a:pt x="10493" y="13318"/>
                </a:cubicBezTo>
                <a:lnTo>
                  <a:pt x="10493" y="13318"/>
                </a:lnTo>
                <a:cubicBezTo>
                  <a:pt x="10490" y="13217"/>
                  <a:pt x="10464" y="13118"/>
                  <a:pt x="10439" y="13043"/>
                </a:cubicBezTo>
                <a:cubicBezTo>
                  <a:pt x="10091" y="10634"/>
                  <a:pt x="9904" y="8412"/>
                  <a:pt x="11001" y="6191"/>
                </a:cubicBezTo>
                <a:cubicBezTo>
                  <a:pt x="11724" y="4772"/>
                  <a:pt x="12714" y="3541"/>
                  <a:pt x="13410" y="2123"/>
                </a:cubicBezTo>
                <a:cubicBezTo>
                  <a:pt x="13491" y="1935"/>
                  <a:pt x="13571" y="1748"/>
                  <a:pt x="13651" y="1560"/>
                </a:cubicBezTo>
                <a:close/>
                <a:moveTo>
                  <a:pt x="13972" y="945"/>
                </a:moveTo>
                <a:lnTo>
                  <a:pt x="13972" y="945"/>
                </a:lnTo>
                <a:cubicBezTo>
                  <a:pt x="13972" y="1079"/>
                  <a:pt x="13946" y="1212"/>
                  <a:pt x="13946" y="1346"/>
                </a:cubicBezTo>
                <a:cubicBezTo>
                  <a:pt x="13946" y="2524"/>
                  <a:pt x="13758" y="3702"/>
                  <a:pt x="13517" y="4853"/>
                </a:cubicBezTo>
                <a:cubicBezTo>
                  <a:pt x="12821" y="7877"/>
                  <a:pt x="11376" y="10580"/>
                  <a:pt x="10760" y="13605"/>
                </a:cubicBezTo>
                <a:cubicBezTo>
                  <a:pt x="10787" y="11357"/>
                  <a:pt x="10921" y="9189"/>
                  <a:pt x="11858" y="7074"/>
                </a:cubicBezTo>
                <a:cubicBezTo>
                  <a:pt x="12741" y="5094"/>
                  <a:pt x="13785" y="3140"/>
                  <a:pt x="13972" y="945"/>
                </a:cubicBezTo>
                <a:close/>
                <a:moveTo>
                  <a:pt x="5002" y="14350"/>
                </a:moveTo>
                <a:cubicBezTo>
                  <a:pt x="5585" y="14350"/>
                  <a:pt x="6085" y="14646"/>
                  <a:pt x="6746" y="15104"/>
                </a:cubicBezTo>
                <a:cubicBezTo>
                  <a:pt x="6879" y="15184"/>
                  <a:pt x="7013" y="15264"/>
                  <a:pt x="7147" y="15372"/>
                </a:cubicBezTo>
                <a:cubicBezTo>
                  <a:pt x="6694" y="15252"/>
                  <a:pt x="6232" y="15200"/>
                  <a:pt x="5767" y="15200"/>
                </a:cubicBezTo>
                <a:cubicBezTo>
                  <a:pt x="4364" y="15200"/>
                  <a:pt x="2927" y="15672"/>
                  <a:pt x="1580" y="16174"/>
                </a:cubicBezTo>
                <a:cubicBezTo>
                  <a:pt x="2329" y="15666"/>
                  <a:pt x="3025" y="15077"/>
                  <a:pt x="3855" y="14676"/>
                </a:cubicBezTo>
                <a:cubicBezTo>
                  <a:pt x="4297" y="14450"/>
                  <a:pt x="4663" y="14350"/>
                  <a:pt x="5002" y="14350"/>
                </a:cubicBezTo>
                <a:close/>
                <a:moveTo>
                  <a:pt x="5753" y="15432"/>
                </a:moveTo>
                <a:cubicBezTo>
                  <a:pt x="6514" y="15432"/>
                  <a:pt x="7262" y="15581"/>
                  <a:pt x="7977" y="15960"/>
                </a:cubicBezTo>
                <a:cubicBezTo>
                  <a:pt x="8619" y="16389"/>
                  <a:pt x="9208" y="16870"/>
                  <a:pt x="9743" y="17406"/>
                </a:cubicBezTo>
                <a:cubicBezTo>
                  <a:pt x="8352" y="16737"/>
                  <a:pt x="6906" y="16389"/>
                  <a:pt x="5381" y="16335"/>
                </a:cubicBezTo>
                <a:lnTo>
                  <a:pt x="4765" y="16335"/>
                </a:lnTo>
                <a:cubicBezTo>
                  <a:pt x="3828" y="16335"/>
                  <a:pt x="2918" y="16469"/>
                  <a:pt x="1981" y="16576"/>
                </a:cubicBezTo>
                <a:cubicBezTo>
                  <a:pt x="1633" y="16603"/>
                  <a:pt x="1312" y="16629"/>
                  <a:pt x="964" y="16656"/>
                </a:cubicBezTo>
                <a:cubicBezTo>
                  <a:pt x="2489" y="16094"/>
                  <a:pt x="4149" y="15432"/>
                  <a:pt x="5753" y="15432"/>
                </a:cubicBezTo>
                <a:close/>
                <a:moveTo>
                  <a:pt x="18748" y="11060"/>
                </a:moveTo>
                <a:cubicBezTo>
                  <a:pt x="18737" y="11089"/>
                  <a:pt x="18737" y="11129"/>
                  <a:pt x="18737" y="11169"/>
                </a:cubicBezTo>
                <a:cubicBezTo>
                  <a:pt x="18603" y="11892"/>
                  <a:pt x="18442" y="12588"/>
                  <a:pt x="18282" y="13284"/>
                </a:cubicBezTo>
                <a:cubicBezTo>
                  <a:pt x="17907" y="14729"/>
                  <a:pt x="17291" y="16255"/>
                  <a:pt x="16087" y="17165"/>
                </a:cubicBezTo>
                <a:cubicBezTo>
                  <a:pt x="14963" y="17995"/>
                  <a:pt x="13223" y="18289"/>
                  <a:pt x="12045" y="19119"/>
                </a:cubicBezTo>
                <a:cubicBezTo>
                  <a:pt x="12473" y="18342"/>
                  <a:pt x="12955" y="17700"/>
                  <a:pt x="13785" y="17218"/>
                </a:cubicBezTo>
                <a:cubicBezTo>
                  <a:pt x="14508" y="16790"/>
                  <a:pt x="15257" y="16469"/>
                  <a:pt x="15873" y="15907"/>
                </a:cubicBezTo>
                <a:cubicBezTo>
                  <a:pt x="16542" y="15291"/>
                  <a:pt x="17077" y="14408"/>
                  <a:pt x="17532" y="13659"/>
                </a:cubicBezTo>
                <a:cubicBezTo>
                  <a:pt x="18036" y="12864"/>
                  <a:pt x="18250" y="11859"/>
                  <a:pt x="18748" y="11060"/>
                </a:cubicBezTo>
                <a:close/>
                <a:moveTo>
                  <a:pt x="18549" y="10928"/>
                </a:moveTo>
                <a:lnTo>
                  <a:pt x="18549" y="10928"/>
                </a:lnTo>
                <a:cubicBezTo>
                  <a:pt x="18201" y="11517"/>
                  <a:pt x="18014" y="12213"/>
                  <a:pt x="17693" y="12856"/>
                </a:cubicBezTo>
                <a:cubicBezTo>
                  <a:pt x="17184" y="13899"/>
                  <a:pt x="16488" y="14863"/>
                  <a:pt x="15712" y="15719"/>
                </a:cubicBezTo>
                <a:cubicBezTo>
                  <a:pt x="15016" y="16469"/>
                  <a:pt x="13919" y="16844"/>
                  <a:pt x="13062" y="17379"/>
                </a:cubicBezTo>
                <a:cubicBezTo>
                  <a:pt x="12313" y="17861"/>
                  <a:pt x="11911" y="18798"/>
                  <a:pt x="11510" y="19547"/>
                </a:cubicBezTo>
                <a:cubicBezTo>
                  <a:pt x="11485" y="19571"/>
                  <a:pt x="11461" y="19573"/>
                  <a:pt x="11457" y="19594"/>
                </a:cubicBezTo>
                <a:lnTo>
                  <a:pt x="11457" y="19594"/>
                </a:lnTo>
                <a:cubicBezTo>
                  <a:pt x="11836" y="15557"/>
                  <a:pt x="16249" y="13818"/>
                  <a:pt x="18549" y="10928"/>
                </a:cubicBezTo>
                <a:close/>
                <a:moveTo>
                  <a:pt x="6505" y="16683"/>
                </a:moveTo>
                <a:lnTo>
                  <a:pt x="6505" y="16683"/>
                </a:lnTo>
                <a:cubicBezTo>
                  <a:pt x="7763" y="16844"/>
                  <a:pt x="8994" y="17245"/>
                  <a:pt x="10145" y="17914"/>
                </a:cubicBezTo>
                <a:cubicBezTo>
                  <a:pt x="10573" y="18450"/>
                  <a:pt x="10921" y="19065"/>
                  <a:pt x="11135" y="19788"/>
                </a:cubicBezTo>
                <a:cubicBezTo>
                  <a:pt x="9315" y="19172"/>
                  <a:pt x="8191" y="17432"/>
                  <a:pt x="6505" y="16683"/>
                </a:cubicBezTo>
                <a:close/>
                <a:moveTo>
                  <a:pt x="6772" y="20270"/>
                </a:moveTo>
                <a:cubicBezTo>
                  <a:pt x="7736" y="21581"/>
                  <a:pt x="9342" y="22384"/>
                  <a:pt x="10466" y="23535"/>
                </a:cubicBezTo>
                <a:cubicBezTo>
                  <a:pt x="9074" y="22598"/>
                  <a:pt x="7120" y="22331"/>
                  <a:pt x="6826" y="20350"/>
                </a:cubicBezTo>
                <a:cubicBezTo>
                  <a:pt x="6799" y="20323"/>
                  <a:pt x="6772" y="20296"/>
                  <a:pt x="6746" y="20270"/>
                </a:cubicBezTo>
                <a:close/>
                <a:moveTo>
                  <a:pt x="16221" y="20698"/>
                </a:moveTo>
                <a:cubicBezTo>
                  <a:pt x="15685" y="21635"/>
                  <a:pt x="14267" y="22304"/>
                  <a:pt x="13464" y="22812"/>
                </a:cubicBezTo>
                <a:cubicBezTo>
                  <a:pt x="12955" y="23187"/>
                  <a:pt x="12233" y="23615"/>
                  <a:pt x="11831" y="24177"/>
                </a:cubicBezTo>
                <a:cubicBezTo>
                  <a:pt x="12286" y="22357"/>
                  <a:pt x="14722" y="21768"/>
                  <a:pt x="16221" y="20698"/>
                </a:cubicBezTo>
                <a:close/>
                <a:moveTo>
                  <a:pt x="6692" y="20939"/>
                </a:moveTo>
                <a:cubicBezTo>
                  <a:pt x="7388" y="22893"/>
                  <a:pt x="9957" y="22866"/>
                  <a:pt x="11135" y="24445"/>
                </a:cubicBezTo>
                <a:cubicBezTo>
                  <a:pt x="9395" y="23481"/>
                  <a:pt x="6772" y="23080"/>
                  <a:pt x="6692" y="20939"/>
                </a:cubicBezTo>
                <a:close/>
                <a:moveTo>
                  <a:pt x="16194" y="21126"/>
                </a:moveTo>
                <a:cubicBezTo>
                  <a:pt x="15766" y="22304"/>
                  <a:pt x="14749" y="22919"/>
                  <a:pt x="13571" y="23455"/>
                </a:cubicBezTo>
                <a:cubicBezTo>
                  <a:pt x="12982" y="23722"/>
                  <a:pt x="12393" y="24017"/>
                  <a:pt x="11938" y="24445"/>
                </a:cubicBezTo>
                <a:cubicBezTo>
                  <a:pt x="12447" y="23562"/>
                  <a:pt x="13785" y="22919"/>
                  <a:pt x="14534" y="22411"/>
                </a:cubicBezTo>
                <a:cubicBezTo>
                  <a:pt x="15070" y="22063"/>
                  <a:pt x="15739" y="21661"/>
                  <a:pt x="16194" y="21126"/>
                </a:cubicBezTo>
                <a:close/>
                <a:moveTo>
                  <a:pt x="14048" y="0"/>
                </a:moveTo>
                <a:cubicBezTo>
                  <a:pt x="14002" y="0"/>
                  <a:pt x="13958" y="28"/>
                  <a:pt x="13946" y="88"/>
                </a:cubicBezTo>
                <a:cubicBezTo>
                  <a:pt x="13196" y="2390"/>
                  <a:pt x="11751" y="4183"/>
                  <a:pt x="10680" y="6298"/>
                </a:cubicBezTo>
                <a:cubicBezTo>
                  <a:pt x="9610" y="8466"/>
                  <a:pt x="9877" y="10795"/>
                  <a:pt x="10225" y="13096"/>
                </a:cubicBezTo>
                <a:cubicBezTo>
                  <a:pt x="10305" y="13766"/>
                  <a:pt x="10413" y="14435"/>
                  <a:pt x="10520" y="15104"/>
                </a:cubicBezTo>
                <a:cubicBezTo>
                  <a:pt x="10520" y="15131"/>
                  <a:pt x="10520" y="15157"/>
                  <a:pt x="10520" y="15157"/>
                </a:cubicBezTo>
                <a:cubicBezTo>
                  <a:pt x="10520" y="15184"/>
                  <a:pt x="10520" y="15211"/>
                  <a:pt x="10546" y="15211"/>
                </a:cubicBezTo>
                <a:cubicBezTo>
                  <a:pt x="10734" y="16469"/>
                  <a:pt x="10921" y="17727"/>
                  <a:pt x="11082" y="18985"/>
                </a:cubicBezTo>
                <a:cubicBezTo>
                  <a:pt x="10520" y="17700"/>
                  <a:pt x="9502" y="16737"/>
                  <a:pt x="8352" y="15907"/>
                </a:cubicBezTo>
                <a:cubicBezTo>
                  <a:pt x="8352" y="15880"/>
                  <a:pt x="8352" y="15853"/>
                  <a:pt x="8325" y="15853"/>
                </a:cubicBezTo>
                <a:cubicBezTo>
                  <a:pt x="8298" y="15853"/>
                  <a:pt x="8271" y="15827"/>
                  <a:pt x="8271" y="15827"/>
                </a:cubicBezTo>
                <a:cubicBezTo>
                  <a:pt x="7602" y="15345"/>
                  <a:pt x="6906" y="14890"/>
                  <a:pt x="6237" y="14461"/>
                </a:cubicBezTo>
                <a:cubicBezTo>
                  <a:pt x="5829" y="14193"/>
                  <a:pt x="5417" y="14081"/>
                  <a:pt x="5004" y="14081"/>
                </a:cubicBezTo>
                <a:cubicBezTo>
                  <a:pt x="3280" y="14081"/>
                  <a:pt x="1550" y="16040"/>
                  <a:pt x="81" y="16710"/>
                </a:cubicBezTo>
                <a:cubicBezTo>
                  <a:pt x="27" y="16737"/>
                  <a:pt x="1" y="16790"/>
                  <a:pt x="27" y="16844"/>
                </a:cubicBezTo>
                <a:cubicBezTo>
                  <a:pt x="27" y="16870"/>
                  <a:pt x="54" y="16870"/>
                  <a:pt x="54" y="16870"/>
                </a:cubicBezTo>
                <a:cubicBezTo>
                  <a:pt x="54" y="16870"/>
                  <a:pt x="54" y="16897"/>
                  <a:pt x="81" y="16897"/>
                </a:cubicBezTo>
                <a:cubicBezTo>
                  <a:pt x="81" y="16924"/>
                  <a:pt x="108" y="16924"/>
                  <a:pt x="108" y="16924"/>
                </a:cubicBezTo>
                <a:lnTo>
                  <a:pt x="135" y="16924"/>
                </a:lnTo>
                <a:cubicBezTo>
                  <a:pt x="1580" y="16924"/>
                  <a:pt x="2972" y="16656"/>
                  <a:pt x="4390" y="16576"/>
                </a:cubicBezTo>
                <a:lnTo>
                  <a:pt x="5354" y="16576"/>
                </a:lnTo>
                <a:cubicBezTo>
                  <a:pt x="7736" y="16870"/>
                  <a:pt x="8967" y="19413"/>
                  <a:pt x="11242" y="20082"/>
                </a:cubicBezTo>
                <a:cubicBezTo>
                  <a:pt x="11376" y="21367"/>
                  <a:pt x="11483" y="22679"/>
                  <a:pt x="11483" y="23990"/>
                </a:cubicBezTo>
                <a:cubicBezTo>
                  <a:pt x="11483" y="24124"/>
                  <a:pt x="11483" y="24284"/>
                  <a:pt x="11483" y="24445"/>
                </a:cubicBezTo>
                <a:cubicBezTo>
                  <a:pt x="10413" y="22545"/>
                  <a:pt x="7977" y="21715"/>
                  <a:pt x="6799" y="19895"/>
                </a:cubicBezTo>
                <a:cubicBezTo>
                  <a:pt x="6778" y="19863"/>
                  <a:pt x="6740" y="19848"/>
                  <a:pt x="6701" y="19848"/>
                </a:cubicBezTo>
                <a:cubicBezTo>
                  <a:pt x="6640" y="19848"/>
                  <a:pt x="6574" y="19884"/>
                  <a:pt x="6558" y="19948"/>
                </a:cubicBezTo>
                <a:cubicBezTo>
                  <a:pt x="6237" y="21340"/>
                  <a:pt x="6719" y="22411"/>
                  <a:pt x="7897" y="23241"/>
                </a:cubicBezTo>
                <a:cubicBezTo>
                  <a:pt x="8967" y="23990"/>
                  <a:pt x="10386" y="24177"/>
                  <a:pt x="11456" y="24954"/>
                </a:cubicBezTo>
                <a:cubicBezTo>
                  <a:pt x="11349" y="27523"/>
                  <a:pt x="10734" y="30093"/>
                  <a:pt x="10145" y="32609"/>
                </a:cubicBezTo>
                <a:cubicBezTo>
                  <a:pt x="10112" y="32690"/>
                  <a:pt x="10188" y="32751"/>
                  <a:pt x="10265" y="32751"/>
                </a:cubicBezTo>
                <a:cubicBezTo>
                  <a:pt x="10315" y="32751"/>
                  <a:pt x="10365" y="32725"/>
                  <a:pt x="10386" y="32662"/>
                </a:cubicBezTo>
                <a:cubicBezTo>
                  <a:pt x="10760" y="31003"/>
                  <a:pt x="11108" y="29343"/>
                  <a:pt x="11430" y="27684"/>
                </a:cubicBezTo>
                <a:cubicBezTo>
                  <a:pt x="11563" y="26854"/>
                  <a:pt x="11670" y="26024"/>
                  <a:pt x="11697" y="25194"/>
                </a:cubicBezTo>
                <a:cubicBezTo>
                  <a:pt x="12179" y="24017"/>
                  <a:pt x="13839" y="23669"/>
                  <a:pt x="14829" y="23080"/>
                </a:cubicBezTo>
                <a:cubicBezTo>
                  <a:pt x="15899" y="22491"/>
                  <a:pt x="16488" y="21581"/>
                  <a:pt x="16595" y="20377"/>
                </a:cubicBezTo>
                <a:cubicBezTo>
                  <a:pt x="16595" y="20350"/>
                  <a:pt x="16595" y="20350"/>
                  <a:pt x="16595" y="20323"/>
                </a:cubicBezTo>
                <a:cubicBezTo>
                  <a:pt x="16622" y="20270"/>
                  <a:pt x="16569" y="20243"/>
                  <a:pt x="16515" y="20216"/>
                </a:cubicBezTo>
                <a:lnTo>
                  <a:pt x="16462" y="20216"/>
                </a:lnTo>
                <a:cubicBezTo>
                  <a:pt x="16435" y="20216"/>
                  <a:pt x="16435" y="20243"/>
                  <a:pt x="16408" y="20243"/>
                </a:cubicBezTo>
                <a:cubicBezTo>
                  <a:pt x="15043" y="21474"/>
                  <a:pt x="12473" y="21983"/>
                  <a:pt x="11724" y="23722"/>
                </a:cubicBezTo>
                <a:cubicBezTo>
                  <a:pt x="11724" y="22571"/>
                  <a:pt x="11644" y="21447"/>
                  <a:pt x="11510" y="20323"/>
                </a:cubicBezTo>
                <a:cubicBezTo>
                  <a:pt x="11510" y="20189"/>
                  <a:pt x="11483" y="20082"/>
                  <a:pt x="11483" y="19948"/>
                </a:cubicBezTo>
                <a:cubicBezTo>
                  <a:pt x="12072" y="19172"/>
                  <a:pt x="13250" y="18824"/>
                  <a:pt x="14106" y="18450"/>
                </a:cubicBezTo>
                <a:cubicBezTo>
                  <a:pt x="15070" y="18021"/>
                  <a:pt x="16060" y="17593"/>
                  <a:pt x="16809" y="16844"/>
                </a:cubicBezTo>
                <a:cubicBezTo>
                  <a:pt x="18522" y="15157"/>
                  <a:pt x="18790" y="12160"/>
                  <a:pt x="19192" y="9938"/>
                </a:cubicBezTo>
                <a:cubicBezTo>
                  <a:pt x="19210" y="9848"/>
                  <a:pt x="19130" y="9770"/>
                  <a:pt x="19060" y="9770"/>
                </a:cubicBezTo>
                <a:cubicBezTo>
                  <a:pt x="19026" y="9770"/>
                  <a:pt x="18995" y="9788"/>
                  <a:pt x="18978" y="9831"/>
                </a:cubicBezTo>
                <a:cubicBezTo>
                  <a:pt x="18014" y="11758"/>
                  <a:pt x="15846" y="13070"/>
                  <a:pt x="14294" y="14488"/>
                </a:cubicBezTo>
                <a:cubicBezTo>
                  <a:pt x="12982" y="15693"/>
                  <a:pt x="11751" y="17138"/>
                  <a:pt x="11349" y="18851"/>
                </a:cubicBezTo>
                <a:cubicBezTo>
                  <a:pt x="11162" y="17593"/>
                  <a:pt x="10975" y="16335"/>
                  <a:pt x="10760" y="15104"/>
                </a:cubicBezTo>
                <a:cubicBezTo>
                  <a:pt x="11028" y="12534"/>
                  <a:pt x="11911" y="10233"/>
                  <a:pt x="12821" y="7877"/>
                </a:cubicBezTo>
                <a:cubicBezTo>
                  <a:pt x="13758" y="5334"/>
                  <a:pt x="14267" y="2818"/>
                  <a:pt x="14160" y="115"/>
                </a:cubicBezTo>
                <a:cubicBezTo>
                  <a:pt x="14160" y="42"/>
                  <a:pt x="14103" y="0"/>
                  <a:pt x="14048"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53" name="Google Shape;153;p8"/>
          <p:cNvSpPr/>
          <p:nvPr/>
        </p:nvSpPr>
        <p:spPr>
          <a:xfrm>
            <a:off x="9357933" y="4442468"/>
            <a:ext cx="1361312" cy="1777893"/>
          </a:xfrm>
          <a:custGeom>
            <a:avLst/>
            <a:gdLst/>
            <a:ahLst/>
            <a:cxnLst/>
            <a:rect l="l" t="t" r="r" b="b"/>
            <a:pathLst>
              <a:path w="17277" h="22564" extrusionOk="0">
                <a:moveTo>
                  <a:pt x="9074" y="0"/>
                </a:moveTo>
                <a:cubicBezTo>
                  <a:pt x="8555" y="0"/>
                  <a:pt x="8010" y="60"/>
                  <a:pt x="7441" y="188"/>
                </a:cubicBezTo>
                <a:cubicBezTo>
                  <a:pt x="2543" y="1285"/>
                  <a:pt x="1" y="6692"/>
                  <a:pt x="54" y="12607"/>
                </a:cubicBezTo>
                <a:cubicBezTo>
                  <a:pt x="134" y="18683"/>
                  <a:pt x="3989" y="22189"/>
                  <a:pt x="8592" y="22564"/>
                </a:cubicBezTo>
                <a:cubicBezTo>
                  <a:pt x="14641" y="22082"/>
                  <a:pt x="16354" y="18388"/>
                  <a:pt x="16836" y="12312"/>
                </a:cubicBezTo>
                <a:cubicBezTo>
                  <a:pt x="17276" y="6737"/>
                  <a:pt x="14567" y="0"/>
                  <a:pt x="9074"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54" name="Google Shape;154;p8"/>
          <p:cNvSpPr txBox="1">
            <a:spLocks noGrp="1"/>
          </p:cNvSpPr>
          <p:nvPr>
            <p:ph type="title"/>
          </p:nvPr>
        </p:nvSpPr>
        <p:spPr>
          <a:xfrm>
            <a:off x="1850800" y="2076600"/>
            <a:ext cx="8490400" cy="27048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96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r>
              <a:rPr lang="en-US"/>
              <a:t>Click to edit Master title style</a:t>
            </a:r>
            <a:endParaRPr/>
          </a:p>
        </p:txBody>
      </p:sp>
    </p:spTree>
    <p:extLst>
      <p:ext uri="{BB962C8B-B14F-4D97-AF65-F5344CB8AC3E}">
        <p14:creationId xmlns:p14="http://schemas.microsoft.com/office/powerpoint/2010/main" val="41603199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55"/>
        <p:cNvGrpSpPr/>
        <p:nvPr/>
      </p:nvGrpSpPr>
      <p:grpSpPr>
        <a:xfrm>
          <a:off x="0" y="0"/>
          <a:ext cx="0" cy="0"/>
          <a:chOff x="0" y="0"/>
          <a:chExt cx="0" cy="0"/>
        </a:xfrm>
      </p:grpSpPr>
      <p:sp>
        <p:nvSpPr>
          <p:cNvPr id="156" name="Google Shape;156;p9"/>
          <p:cNvSpPr/>
          <p:nvPr/>
        </p:nvSpPr>
        <p:spPr>
          <a:xfrm>
            <a:off x="1017701" y="1065600"/>
            <a:ext cx="2459393" cy="2169387"/>
          </a:xfrm>
          <a:custGeom>
            <a:avLst/>
            <a:gdLst/>
            <a:ahLst/>
            <a:cxnLst/>
            <a:rect l="l" t="t" r="r" b="b"/>
            <a:pathLst>
              <a:path w="13679" h="12066" extrusionOk="0">
                <a:moveTo>
                  <a:pt x="7541" y="1"/>
                </a:moveTo>
                <a:cubicBezTo>
                  <a:pt x="7109" y="1"/>
                  <a:pt x="6648" y="24"/>
                  <a:pt x="6157" y="68"/>
                </a:cubicBezTo>
                <a:cubicBezTo>
                  <a:pt x="1981" y="443"/>
                  <a:pt x="28" y="3173"/>
                  <a:pt x="1" y="6385"/>
                </a:cubicBezTo>
                <a:cubicBezTo>
                  <a:pt x="598" y="10109"/>
                  <a:pt x="2003" y="12066"/>
                  <a:pt x="5300" y="12066"/>
                </a:cubicBezTo>
                <a:cubicBezTo>
                  <a:pt x="5700" y="12066"/>
                  <a:pt x="6128" y="12037"/>
                  <a:pt x="6585" y="11979"/>
                </a:cubicBezTo>
                <a:cubicBezTo>
                  <a:pt x="10680" y="11470"/>
                  <a:pt x="13678" y="9516"/>
                  <a:pt x="12822" y="4297"/>
                </a:cubicBezTo>
                <a:cubicBezTo>
                  <a:pt x="12326" y="1256"/>
                  <a:pt x="10731" y="1"/>
                  <a:pt x="7541"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57" name="Google Shape;157;p9"/>
          <p:cNvSpPr/>
          <p:nvPr/>
        </p:nvSpPr>
        <p:spPr>
          <a:xfrm>
            <a:off x="9235067" y="-115933"/>
            <a:ext cx="5374405" cy="7999400"/>
          </a:xfrm>
          <a:custGeom>
            <a:avLst/>
            <a:gdLst/>
            <a:ahLst/>
            <a:cxnLst/>
            <a:rect l="l" t="t" r="r" b="b"/>
            <a:pathLst>
              <a:path w="142469" h="136664" extrusionOk="0">
                <a:moveTo>
                  <a:pt x="97052" y="0"/>
                </a:moveTo>
                <a:cubicBezTo>
                  <a:pt x="94985" y="0"/>
                  <a:pt x="92658" y="685"/>
                  <a:pt x="89955" y="2065"/>
                </a:cubicBezTo>
                <a:cubicBezTo>
                  <a:pt x="76197" y="9104"/>
                  <a:pt x="81149" y="14564"/>
                  <a:pt x="82755" y="40634"/>
                </a:cubicBezTo>
                <a:cubicBezTo>
                  <a:pt x="85458" y="83646"/>
                  <a:pt x="12896" y="58112"/>
                  <a:pt x="4519" y="103881"/>
                </a:cubicBezTo>
                <a:cubicBezTo>
                  <a:pt x="0" y="128495"/>
                  <a:pt x="10558" y="136664"/>
                  <a:pt x="39417" y="136664"/>
                </a:cubicBezTo>
                <a:cubicBezTo>
                  <a:pt x="47997" y="136664"/>
                  <a:pt x="58195" y="135942"/>
                  <a:pt x="70095" y="134715"/>
                </a:cubicBezTo>
                <a:cubicBezTo>
                  <a:pt x="122047" y="129389"/>
                  <a:pt x="142469" y="101392"/>
                  <a:pt x="125767" y="56907"/>
                </a:cubicBezTo>
                <a:cubicBezTo>
                  <a:pt x="111706" y="19432"/>
                  <a:pt x="108060" y="0"/>
                  <a:pt x="97052"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58" name="Google Shape;158;p9"/>
          <p:cNvSpPr/>
          <p:nvPr/>
        </p:nvSpPr>
        <p:spPr>
          <a:xfrm>
            <a:off x="150268" y="4150718"/>
            <a:ext cx="2585089" cy="4407436"/>
          </a:xfrm>
          <a:custGeom>
            <a:avLst/>
            <a:gdLst/>
            <a:ahLst/>
            <a:cxnLst/>
            <a:rect l="l" t="t" r="r" b="b"/>
            <a:pathLst>
              <a:path w="19210" h="32752" extrusionOk="0">
                <a:moveTo>
                  <a:pt x="14053" y="490"/>
                </a:moveTo>
                <a:lnTo>
                  <a:pt x="14053" y="490"/>
                </a:lnTo>
                <a:cubicBezTo>
                  <a:pt x="14026" y="597"/>
                  <a:pt x="13999" y="758"/>
                  <a:pt x="13972" y="918"/>
                </a:cubicBezTo>
                <a:cubicBezTo>
                  <a:pt x="13972" y="865"/>
                  <a:pt x="13972" y="838"/>
                  <a:pt x="13946" y="838"/>
                </a:cubicBezTo>
                <a:cubicBezTo>
                  <a:pt x="13972" y="731"/>
                  <a:pt x="14026" y="597"/>
                  <a:pt x="14053" y="490"/>
                </a:cubicBezTo>
                <a:close/>
                <a:moveTo>
                  <a:pt x="13651" y="1560"/>
                </a:moveTo>
                <a:lnTo>
                  <a:pt x="13651" y="1560"/>
                </a:lnTo>
                <a:cubicBezTo>
                  <a:pt x="13276" y="3862"/>
                  <a:pt x="12045" y="5923"/>
                  <a:pt x="11189" y="8038"/>
                </a:cubicBezTo>
                <a:cubicBezTo>
                  <a:pt x="10522" y="9665"/>
                  <a:pt x="10466" y="11531"/>
                  <a:pt x="10493" y="13318"/>
                </a:cubicBezTo>
                <a:lnTo>
                  <a:pt x="10493" y="13318"/>
                </a:lnTo>
                <a:cubicBezTo>
                  <a:pt x="10490" y="13217"/>
                  <a:pt x="10464" y="13118"/>
                  <a:pt x="10439" y="13043"/>
                </a:cubicBezTo>
                <a:cubicBezTo>
                  <a:pt x="10091" y="10634"/>
                  <a:pt x="9904" y="8412"/>
                  <a:pt x="11001" y="6191"/>
                </a:cubicBezTo>
                <a:cubicBezTo>
                  <a:pt x="11724" y="4772"/>
                  <a:pt x="12714" y="3541"/>
                  <a:pt x="13410" y="2123"/>
                </a:cubicBezTo>
                <a:cubicBezTo>
                  <a:pt x="13491" y="1935"/>
                  <a:pt x="13571" y="1748"/>
                  <a:pt x="13651" y="1560"/>
                </a:cubicBezTo>
                <a:close/>
                <a:moveTo>
                  <a:pt x="13972" y="945"/>
                </a:moveTo>
                <a:lnTo>
                  <a:pt x="13972" y="945"/>
                </a:lnTo>
                <a:cubicBezTo>
                  <a:pt x="13972" y="1079"/>
                  <a:pt x="13946" y="1212"/>
                  <a:pt x="13946" y="1346"/>
                </a:cubicBezTo>
                <a:cubicBezTo>
                  <a:pt x="13946" y="2524"/>
                  <a:pt x="13758" y="3702"/>
                  <a:pt x="13517" y="4853"/>
                </a:cubicBezTo>
                <a:cubicBezTo>
                  <a:pt x="12821" y="7877"/>
                  <a:pt x="11376" y="10580"/>
                  <a:pt x="10760" y="13605"/>
                </a:cubicBezTo>
                <a:cubicBezTo>
                  <a:pt x="10787" y="11357"/>
                  <a:pt x="10921" y="9189"/>
                  <a:pt x="11858" y="7074"/>
                </a:cubicBezTo>
                <a:cubicBezTo>
                  <a:pt x="12741" y="5094"/>
                  <a:pt x="13785" y="3140"/>
                  <a:pt x="13972" y="945"/>
                </a:cubicBezTo>
                <a:close/>
                <a:moveTo>
                  <a:pt x="5002" y="14350"/>
                </a:moveTo>
                <a:cubicBezTo>
                  <a:pt x="5585" y="14350"/>
                  <a:pt x="6085" y="14646"/>
                  <a:pt x="6746" y="15104"/>
                </a:cubicBezTo>
                <a:cubicBezTo>
                  <a:pt x="6879" y="15184"/>
                  <a:pt x="7013" y="15264"/>
                  <a:pt x="7147" y="15372"/>
                </a:cubicBezTo>
                <a:cubicBezTo>
                  <a:pt x="6694" y="15252"/>
                  <a:pt x="6232" y="15200"/>
                  <a:pt x="5767" y="15200"/>
                </a:cubicBezTo>
                <a:cubicBezTo>
                  <a:pt x="4364" y="15200"/>
                  <a:pt x="2927" y="15672"/>
                  <a:pt x="1580" y="16174"/>
                </a:cubicBezTo>
                <a:cubicBezTo>
                  <a:pt x="2329" y="15666"/>
                  <a:pt x="3025" y="15077"/>
                  <a:pt x="3855" y="14676"/>
                </a:cubicBezTo>
                <a:cubicBezTo>
                  <a:pt x="4297" y="14450"/>
                  <a:pt x="4663" y="14350"/>
                  <a:pt x="5002" y="14350"/>
                </a:cubicBezTo>
                <a:close/>
                <a:moveTo>
                  <a:pt x="5753" y="15432"/>
                </a:moveTo>
                <a:cubicBezTo>
                  <a:pt x="6514" y="15432"/>
                  <a:pt x="7262" y="15581"/>
                  <a:pt x="7977" y="15960"/>
                </a:cubicBezTo>
                <a:cubicBezTo>
                  <a:pt x="8619" y="16389"/>
                  <a:pt x="9208" y="16870"/>
                  <a:pt x="9743" y="17406"/>
                </a:cubicBezTo>
                <a:cubicBezTo>
                  <a:pt x="8352" y="16737"/>
                  <a:pt x="6906" y="16389"/>
                  <a:pt x="5381" y="16335"/>
                </a:cubicBezTo>
                <a:lnTo>
                  <a:pt x="4765" y="16335"/>
                </a:lnTo>
                <a:cubicBezTo>
                  <a:pt x="3828" y="16335"/>
                  <a:pt x="2918" y="16469"/>
                  <a:pt x="1981" y="16576"/>
                </a:cubicBezTo>
                <a:cubicBezTo>
                  <a:pt x="1633" y="16603"/>
                  <a:pt x="1312" y="16629"/>
                  <a:pt x="964" y="16656"/>
                </a:cubicBezTo>
                <a:cubicBezTo>
                  <a:pt x="2489" y="16094"/>
                  <a:pt x="4149" y="15432"/>
                  <a:pt x="5753" y="15432"/>
                </a:cubicBezTo>
                <a:close/>
                <a:moveTo>
                  <a:pt x="18748" y="11060"/>
                </a:moveTo>
                <a:cubicBezTo>
                  <a:pt x="18737" y="11089"/>
                  <a:pt x="18737" y="11129"/>
                  <a:pt x="18737" y="11169"/>
                </a:cubicBezTo>
                <a:cubicBezTo>
                  <a:pt x="18603" y="11892"/>
                  <a:pt x="18442" y="12588"/>
                  <a:pt x="18282" y="13284"/>
                </a:cubicBezTo>
                <a:cubicBezTo>
                  <a:pt x="17907" y="14729"/>
                  <a:pt x="17291" y="16255"/>
                  <a:pt x="16087" y="17165"/>
                </a:cubicBezTo>
                <a:cubicBezTo>
                  <a:pt x="14963" y="17995"/>
                  <a:pt x="13223" y="18289"/>
                  <a:pt x="12045" y="19119"/>
                </a:cubicBezTo>
                <a:cubicBezTo>
                  <a:pt x="12473" y="18342"/>
                  <a:pt x="12955" y="17700"/>
                  <a:pt x="13785" y="17218"/>
                </a:cubicBezTo>
                <a:cubicBezTo>
                  <a:pt x="14508" y="16790"/>
                  <a:pt x="15257" y="16469"/>
                  <a:pt x="15873" y="15907"/>
                </a:cubicBezTo>
                <a:cubicBezTo>
                  <a:pt x="16542" y="15291"/>
                  <a:pt x="17077" y="14408"/>
                  <a:pt x="17532" y="13659"/>
                </a:cubicBezTo>
                <a:cubicBezTo>
                  <a:pt x="18036" y="12864"/>
                  <a:pt x="18250" y="11859"/>
                  <a:pt x="18748" y="11060"/>
                </a:cubicBezTo>
                <a:close/>
                <a:moveTo>
                  <a:pt x="18549" y="10928"/>
                </a:moveTo>
                <a:lnTo>
                  <a:pt x="18549" y="10928"/>
                </a:lnTo>
                <a:cubicBezTo>
                  <a:pt x="18201" y="11517"/>
                  <a:pt x="18014" y="12213"/>
                  <a:pt x="17693" y="12856"/>
                </a:cubicBezTo>
                <a:cubicBezTo>
                  <a:pt x="17184" y="13899"/>
                  <a:pt x="16488" y="14863"/>
                  <a:pt x="15712" y="15719"/>
                </a:cubicBezTo>
                <a:cubicBezTo>
                  <a:pt x="15016" y="16469"/>
                  <a:pt x="13919" y="16844"/>
                  <a:pt x="13062" y="17379"/>
                </a:cubicBezTo>
                <a:cubicBezTo>
                  <a:pt x="12313" y="17861"/>
                  <a:pt x="11911" y="18798"/>
                  <a:pt x="11510" y="19547"/>
                </a:cubicBezTo>
                <a:cubicBezTo>
                  <a:pt x="11485" y="19571"/>
                  <a:pt x="11461" y="19573"/>
                  <a:pt x="11457" y="19594"/>
                </a:cubicBezTo>
                <a:lnTo>
                  <a:pt x="11457" y="19594"/>
                </a:lnTo>
                <a:cubicBezTo>
                  <a:pt x="11836" y="15557"/>
                  <a:pt x="16249" y="13818"/>
                  <a:pt x="18549" y="10928"/>
                </a:cubicBezTo>
                <a:close/>
                <a:moveTo>
                  <a:pt x="6505" y="16683"/>
                </a:moveTo>
                <a:lnTo>
                  <a:pt x="6505" y="16683"/>
                </a:lnTo>
                <a:cubicBezTo>
                  <a:pt x="7763" y="16844"/>
                  <a:pt x="8994" y="17245"/>
                  <a:pt x="10145" y="17914"/>
                </a:cubicBezTo>
                <a:cubicBezTo>
                  <a:pt x="10573" y="18450"/>
                  <a:pt x="10921" y="19065"/>
                  <a:pt x="11135" y="19788"/>
                </a:cubicBezTo>
                <a:cubicBezTo>
                  <a:pt x="9315" y="19172"/>
                  <a:pt x="8191" y="17432"/>
                  <a:pt x="6505" y="16683"/>
                </a:cubicBezTo>
                <a:close/>
                <a:moveTo>
                  <a:pt x="6772" y="20270"/>
                </a:moveTo>
                <a:cubicBezTo>
                  <a:pt x="7736" y="21581"/>
                  <a:pt x="9342" y="22384"/>
                  <a:pt x="10466" y="23535"/>
                </a:cubicBezTo>
                <a:cubicBezTo>
                  <a:pt x="9074" y="22598"/>
                  <a:pt x="7120" y="22331"/>
                  <a:pt x="6826" y="20350"/>
                </a:cubicBezTo>
                <a:cubicBezTo>
                  <a:pt x="6799" y="20323"/>
                  <a:pt x="6772" y="20296"/>
                  <a:pt x="6746" y="20270"/>
                </a:cubicBezTo>
                <a:close/>
                <a:moveTo>
                  <a:pt x="16221" y="20698"/>
                </a:moveTo>
                <a:cubicBezTo>
                  <a:pt x="15685" y="21635"/>
                  <a:pt x="14267" y="22304"/>
                  <a:pt x="13464" y="22812"/>
                </a:cubicBezTo>
                <a:cubicBezTo>
                  <a:pt x="12955" y="23187"/>
                  <a:pt x="12233" y="23615"/>
                  <a:pt x="11831" y="24177"/>
                </a:cubicBezTo>
                <a:cubicBezTo>
                  <a:pt x="12286" y="22357"/>
                  <a:pt x="14722" y="21768"/>
                  <a:pt x="16221" y="20698"/>
                </a:cubicBezTo>
                <a:close/>
                <a:moveTo>
                  <a:pt x="6692" y="20939"/>
                </a:moveTo>
                <a:cubicBezTo>
                  <a:pt x="7388" y="22893"/>
                  <a:pt x="9957" y="22866"/>
                  <a:pt x="11135" y="24445"/>
                </a:cubicBezTo>
                <a:cubicBezTo>
                  <a:pt x="9395" y="23481"/>
                  <a:pt x="6772" y="23080"/>
                  <a:pt x="6692" y="20939"/>
                </a:cubicBezTo>
                <a:close/>
                <a:moveTo>
                  <a:pt x="16194" y="21126"/>
                </a:moveTo>
                <a:cubicBezTo>
                  <a:pt x="15766" y="22304"/>
                  <a:pt x="14749" y="22919"/>
                  <a:pt x="13571" y="23455"/>
                </a:cubicBezTo>
                <a:cubicBezTo>
                  <a:pt x="12982" y="23722"/>
                  <a:pt x="12393" y="24017"/>
                  <a:pt x="11938" y="24445"/>
                </a:cubicBezTo>
                <a:cubicBezTo>
                  <a:pt x="12447" y="23562"/>
                  <a:pt x="13785" y="22919"/>
                  <a:pt x="14534" y="22411"/>
                </a:cubicBezTo>
                <a:cubicBezTo>
                  <a:pt x="15070" y="22063"/>
                  <a:pt x="15739" y="21661"/>
                  <a:pt x="16194" y="21126"/>
                </a:cubicBezTo>
                <a:close/>
                <a:moveTo>
                  <a:pt x="14048" y="0"/>
                </a:moveTo>
                <a:cubicBezTo>
                  <a:pt x="14002" y="0"/>
                  <a:pt x="13958" y="28"/>
                  <a:pt x="13946" y="88"/>
                </a:cubicBezTo>
                <a:cubicBezTo>
                  <a:pt x="13196" y="2390"/>
                  <a:pt x="11751" y="4183"/>
                  <a:pt x="10680" y="6298"/>
                </a:cubicBezTo>
                <a:cubicBezTo>
                  <a:pt x="9610" y="8466"/>
                  <a:pt x="9877" y="10795"/>
                  <a:pt x="10225" y="13096"/>
                </a:cubicBezTo>
                <a:cubicBezTo>
                  <a:pt x="10305" y="13766"/>
                  <a:pt x="10413" y="14435"/>
                  <a:pt x="10520" y="15104"/>
                </a:cubicBezTo>
                <a:cubicBezTo>
                  <a:pt x="10520" y="15131"/>
                  <a:pt x="10520" y="15157"/>
                  <a:pt x="10520" y="15157"/>
                </a:cubicBezTo>
                <a:cubicBezTo>
                  <a:pt x="10520" y="15184"/>
                  <a:pt x="10520" y="15211"/>
                  <a:pt x="10546" y="15211"/>
                </a:cubicBezTo>
                <a:cubicBezTo>
                  <a:pt x="10734" y="16469"/>
                  <a:pt x="10921" y="17727"/>
                  <a:pt x="11082" y="18985"/>
                </a:cubicBezTo>
                <a:cubicBezTo>
                  <a:pt x="10520" y="17700"/>
                  <a:pt x="9502" y="16737"/>
                  <a:pt x="8352" y="15907"/>
                </a:cubicBezTo>
                <a:cubicBezTo>
                  <a:pt x="8352" y="15880"/>
                  <a:pt x="8352" y="15853"/>
                  <a:pt x="8325" y="15853"/>
                </a:cubicBezTo>
                <a:cubicBezTo>
                  <a:pt x="8298" y="15853"/>
                  <a:pt x="8271" y="15827"/>
                  <a:pt x="8271" y="15827"/>
                </a:cubicBezTo>
                <a:cubicBezTo>
                  <a:pt x="7602" y="15345"/>
                  <a:pt x="6906" y="14890"/>
                  <a:pt x="6237" y="14461"/>
                </a:cubicBezTo>
                <a:cubicBezTo>
                  <a:pt x="5829" y="14193"/>
                  <a:pt x="5417" y="14081"/>
                  <a:pt x="5004" y="14081"/>
                </a:cubicBezTo>
                <a:cubicBezTo>
                  <a:pt x="3280" y="14081"/>
                  <a:pt x="1550" y="16040"/>
                  <a:pt x="81" y="16710"/>
                </a:cubicBezTo>
                <a:cubicBezTo>
                  <a:pt x="27" y="16737"/>
                  <a:pt x="1" y="16790"/>
                  <a:pt x="27" y="16844"/>
                </a:cubicBezTo>
                <a:cubicBezTo>
                  <a:pt x="27" y="16870"/>
                  <a:pt x="54" y="16870"/>
                  <a:pt x="54" y="16870"/>
                </a:cubicBezTo>
                <a:cubicBezTo>
                  <a:pt x="54" y="16870"/>
                  <a:pt x="54" y="16897"/>
                  <a:pt x="81" y="16897"/>
                </a:cubicBezTo>
                <a:cubicBezTo>
                  <a:pt x="81" y="16924"/>
                  <a:pt x="108" y="16924"/>
                  <a:pt x="108" y="16924"/>
                </a:cubicBezTo>
                <a:lnTo>
                  <a:pt x="135" y="16924"/>
                </a:lnTo>
                <a:cubicBezTo>
                  <a:pt x="1580" y="16924"/>
                  <a:pt x="2972" y="16656"/>
                  <a:pt x="4390" y="16576"/>
                </a:cubicBezTo>
                <a:lnTo>
                  <a:pt x="5354" y="16576"/>
                </a:lnTo>
                <a:cubicBezTo>
                  <a:pt x="7736" y="16870"/>
                  <a:pt x="8967" y="19413"/>
                  <a:pt x="11242" y="20082"/>
                </a:cubicBezTo>
                <a:cubicBezTo>
                  <a:pt x="11376" y="21367"/>
                  <a:pt x="11483" y="22679"/>
                  <a:pt x="11483" y="23990"/>
                </a:cubicBezTo>
                <a:cubicBezTo>
                  <a:pt x="11483" y="24124"/>
                  <a:pt x="11483" y="24284"/>
                  <a:pt x="11483" y="24445"/>
                </a:cubicBezTo>
                <a:cubicBezTo>
                  <a:pt x="10413" y="22545"/>
                  <a:pt x="7977" y="21715"/>
                  <a:pt x="6799" y="19895"/>
                </a:cubicBezTo>
                <a:cubicBezTo>
                  <a:pt x="6778" y="19863"/>
                  <a:pt x="6740" y="19848"/>
                  <a:pt x="6701" y="19848"/>
                </a:cubicBezTo>
                <a:cubicBezTo>
                  <a:pt x="6640" y="19848"/>
                  <a:pt x="6574" y="19884"/>
                  <a:pt x="6558" y="19948"/>
                </a:cubicBezTo>
                <a:cubicBezTo>
                  <a:pt x="6237" y="21340"/>
                  <a:pt x="6719" y="22411"/>
                  <a:pt x="7897" y="23241"/>
                </a:cubicBezTo>
                <a:cubicBezTo>
                  <a:pt x="8967" y="23990"/>
                  <a:pt x="10386" y="24177"/>
                  <a:pt x="11456" y="24954"/>
                </a:cubicBezTo>
                <a:cubicBezTo>
                  <a:pt x="11349" y="27523"/>
                  <a:pt x="10734" y="30093"/>
                  <a:pt x="10145" y="32609"/>
                </a:cubicBezTo>
                <a:cubicBezTo>
                  <a:pt x="10112" y="32690"/>
                  <a:pt x="10188" y="32751"/>
                  <a:pt x="10265" y="32751"/>
                </a:cubicBezTo>
                <a:cubicBezTo>
                  <a:pt x="10315" y="32751"/>
                  <a:pt x="10365" y="32725"/>
                  <a:pt x="10386" y="32662"/>
                </a:cubicBezTo>
                <a:cubicBezTo>
                  <a:pt x="10760" y="31003"/>
                  <a:pt x="11108" y="29343"/>
                  <a:pt x="11430" y="27684"/>
                </a:cubicBezTo>
                <a:cubicBezTo>
                  <a:pt x="11563" y="26854"/>
                  <a:pt x="11670" y="26024"/>
                  <a:pt x="11697" y="25194"/>
                </a:cubicBezTo>
                <a:cubicBezTo>
                  <a:pt x="12179" y="24017"/>
                  <a:pt x="13839" y="23669"/>
                  <a:pt x="14829" y="23080"/>
                </a:cubicBezTo>
                <a:cubicBezTo>
                  <a:pt x="15899" y="22491"/>
                  <a:pt x="16488" y="21581"/>
                  <a:pt x="16595" y="20377"/>
                </a:cubicBezTo>
                <a:cubicBezTo>
                  <a:pt x="16595" y="20350"/>
                  <a:pt x="16595" y="20350"/>
                  <a:pt x="16595" y="20323"/>
                </a:cubicBezTo>
                <a:cubicBezTo>
                  <a:pt x="16622" y="20270"/>
                  <a:pt x="16569" y="20243"/>
                  <a:pt x="16515" y="20216"/>
                </a:cubicBezTo>
                <a:lnTo>
                  <a:pt x="16462" y="20216"/>
                </a:lnTo>
                <a:cubicBezTo>
                  <a:pt x="16435" y="20216"/>
                  <a:pt x="16435" y="20243"/>
                  <a:pt x="16408" y="20243"/>
                </a:cubicBezTo>
                <a:cubicBezTo>
                  <a:pt x="15043" y="21474"/>
                  <a:pt x="12473" y="21983"/>
                  <a:pt x="11724" y="23722"/>
                </a:cubicBezTo>
                <a:cubicBezTo>
                  <a:pt x="11724" y="22571"/>
                  <a:pt x="11644" y="21447"/>
                  <a:pt x="11510" y="20323"/>
                </a:cubicBezTo>
                <a:cubicBezTo>
                  <a:pt x="11510" y="20189"/>
                  <a:pt x="11483" y="20082"/>
                  <a:pt x="11483" y="19948"/>
                </a:cubicBezTo>
                <a:cubicBezTo>
                  <a:pt x="12072" y="19172"/>
                  <a:pt x="13250" y="18824"/>
                  <a:pt x="14106" y="18450"/>
                </a:cubicBezTo>
                <a:cubicBezTo>
                  <a:pt x="15070" y="18021"/>
                  <a:pt x="16060" y="17593"/>
                  <a:pt x="16809" y="16844"/>
                </a:cubicBezTo>
                <a:cubicBezTo>
                  <a:pt x="18522" y="15157"/>
                  <a:pt x="18790" y="12160"/>
                  <a:pt x="19192" y="9938"/>
                </a:cubicBezTo>
                <a:cubicBezTo>
                  <a:pt x="19210" y="9848"/>
                  <a:pt x="19130" y="9770"/>
                  <a:pt x="19060" y="9770"/>
                </a:cubicBezTo>
                <a:cubicBezTo>
                  <a:pt x="19026" y="9770"/>
                  <a:pt x="18995" y="9788"/>
                  <a:pt x="18978" y="9831"/>
                </a:cubicBezTo>
                <a:cubicBezTo>
                  <a:pt x="18014" y="11758"/>
                  <a:pt x="15846" y="13070"/>
                  <a:pt x="14294" y="14488"/>
                </a:cubicBezTo>
                <a:cubicBezTo>
                  <a:pt x="12982" y="15693"/>
                  <a:pt x="11751" y="17138"/>
                  <a:pt x="11349" y="18851"/>
                </a:cubicBezTo>
                <a:cubicBezTo>
                  <a:pt x="11162" y="17593"/>
                  <a:pt x="10975" y="16335"/>
                  <a:pt x="10760" y="15104"/>
                </a:cubicBezTo>
                <a:cubicBezTo>
                  <a:pt x="11028" y="12534"/>
                  <a:pt x="11911" y="10233"/>
                  <a:pt x="12821" y="7877"/>
                </a:cubicBezTo>
                <a:cubicBezTo>
                  <a:pt x="13758" y="5334"/>
                  <a:pt x="14267" y="2818"/>
                  <a:pt x="14160" y="115"/>
                </a:cubicBezTo>
                <a:cubicBezTo>
                  <a:pt x="14160" y="42"/>
                  <a:pt x="14103" y="0"/>
                  <a:pt x="14048"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59" name="Google Shape;159;p9"/>
          <p:cNvSpPr txBox="1">
            <a:spLocks noGrp="1"/>
          </p:cNvSpPr>
          <p:nvPr>
            <p:ph type="title"/>
          </p:nvPr>
        </p:nvSpPr>
        <p:spPr>
          <a:xfrm>
            <a:off x="2092600" y="1536067"/>
            <a:ext cx="8006800" cy="2022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800">
                <a:solidFill>
                  <a:schemeClr val="accent2"/>
                </a:solidFill>
              </a:defRPr>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r>
              <a:rPr lang="en-US"/>
              <a:t>Click to edit Master title style</a:t>
            </a:r>
            <a:endParaRPr/>
          </a:p>
        </p:txBody>
      </p:sp>
      <p:sp>
        <p:nvSpPr>
          <p:cNvPr id="160" name="Google Shape;160;p9"/>
          <p:cNvSpPr txBox="1">
            <a:spLocks noGrp="1"/>
          </p:cNvSpPr>
          <p:nvPr>
            <p:ph type="subTitle" idx="1"/>
          </p:nvPr>
        </p:nvSpPr>
        <p:spPr>
          <a:xfrm>
            <a:off x="2539000" y="3675133"/>
            <a:ext cx="71140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a:solidFill>
                  <a:schemeClr val="accent2"/>
                </a:solidFill>
              </a:defRPr>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r>
              <a:rPr lang="en-US"/>
              <a:t>Click to edit Master subtitle style</a:t>
            </a:r>
            <a:endParaRPr/>
          </a:p>
        </p:txBody>
      </p:sp>
    </p:spTree>
    <p:extLst>
      <p:ext uri="{BB962C8B-B14F-4D97-AF65-F5344CB8AC3E}">
        <p14:creationId xmlns:p14="http://schemas.microsoft.com/office/powerpoint/2010/main" val="14477919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61"/>
        <p:cNvGrpSpPr/>
        <p:nvPr/>
      </p:nvGrpSpPr>
      <p:grpSpPr>
        <a:xfrm>
          <a:off x="0" y="0"/>
          <a:ext cx="0" cy="0"/>
          <a:chOff x="0" y="0"/>
          <a:chExt cx="0" cy="0"/>
        </a:xfrm>
      </p:grpSpPr>
      <p:sp>
        <p:nvSpPr>
          <p:cNvPr id="162" name="Google Shape;162;p10"/>
          <p:cNvSpPr/>
          <p:nvPr/>
        </p:nvSpPr>
        <p:spPr>
          <a:xfrm>
            <a:off x="0" y="0"/>
            <a:ext cx="12192000" cy="6858000"/>
          </a:xfrm>
          <a:prstGeom prst="rect">
            <a:avLst/>
          </a:prstGeom>
          <a:solidFill>
            <a:schemeClr val="accent1">
              <a:alpha val="5536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63" name="Google Shape;163;p10"/>
          <p:cNvSpPr txBox="1">
            <a:spLocks noGrp="1"/>
          </p:cNvSpPr>
          <p:nvPr>
            <p:ph type="title"/>
          </p:nvPr>
        </p:nvSpPr>
        <p:spPr>
          <a:xfrm>
            <a:off x="5579833" y="1964400"/>
            <a:ext cx="5661200" cy="2929200"/>
          </a:xfrm>
          <a:prstGeom prst="rect">
            <a:avLst/>
          </a:prstGeom>
        </p:spPr>
        <p:txBody>
          <a:bodyPr spcFirstLastPara="1" wrap="square" lIns="91425" tIns="91425" rIns="91425" bIns="91425" anchor="t" anchorCtr="0">
            <a:noAutofit/>
          </a:bodyPr>
          <a:lstStyle>
            <a:lvl1pPr lvl="0" algn="r">
              <a:spcBef>
                <a:spcPts val="0"/>
              </a:spcBef>
              <a:spcAft>
                <a:spcPts val="0"/>
              </a:spcAft>
              <a:buSzPts val="3000"/>
              <a:buNone/>
              <a:defRPr sz="5333">
                <a:solidFill>
                  <a:schemeClr val="dk1"/>
                </a:solidFill>
              </a:defRPr>
            </a:lvl1pPr>
            <a:lvl2pPr lvl="1">
              <a:spcBef>
                <a:spcPts val="0"/>
              </a:spcBef>
              <a:spcAft>
                <a:spcPts val="0"/>
              </a:spcAft>
              <a:buSzPts val="3000"/>
              <a:buNone/>
              <a:defRPr>
                <a:latin typeface="Manjari"/>
                <a:ea typeface="Manjari"/>
                <a:cs typeface="Manjari"/>
                <a:sym typeface="Manjari"/>
              </a:defRPr>
            </a:lvl2pPr>
            <a:lvl3pPr lvl="2">
              <a:spcBef>
                <a:spcPts val="0"/>
              </a:spcBef>
              <a:spcAft>
                <a:spcPts val="0"/>
              </a:spcAft>
              <a:buSzPts val="3000"/>
              <a:buNone/>
              <a:defRPr>
                <a:latin typeface="Manjari"/>
                <a:ea typeface="Manjari"/>
                <a:cs typeface="Manjari"/>
                <a:sym typeface="Manjari"/>
              </a:defRPr>
            </a:lvl3pPr>
            <a:lvl4pPr lvl="3">
              <a:spcBef>
                <a:spcPts val="0"/>
              </a:spcBef>
              <a:spcAft>
                <a:spcPts val="0"/>
              </a:spcAft>
              <a:buSzPts val="3000"/>
              <a:buNone/>
              <a:defRPr>
                <a:latin typeface="Manjari"/>
                <a:ea typeface="Manjari"/>
                <a:cs typeface="Manjari"/>
                <a:sym typeface="Manjari"/>
              </a:defRPr>
            </a:lvl4pPr>
            <a:lvl5pPr lvl="4">
              <a:spcBef>
                <a:spcPts val="0"/>
              </a:spcBef>
              <a:spcAft>
                <a:spcPts val="0"/>
              </a:spcAft>
              <a:buSzPts val="3000"/>
              <a:buNone/>
              <a:defRPr>
                <a:latin typeface="Manjari"/>
                <a:ea typeface="Manjari"/>
                <a:cs typeface="Manjari"/>
                <a:sym typeface="Manjari"/>
              </a:defRPr>
            </a:lvl5pPr>
            <a:lvl6pPr lvl="5">
              <a:spcBef>
                <a:spcPts val="0"/>
              </a:spcBef>
              <a:spcAft>
                <a:spcPts val="0"/>
              </a:spcAft>
              <a:buSzPts val="3000"/>
              <a:buNone/>
              <a:defRPr>
                <a:latin typeface="Manjari"/>
                <a:ea typeface="Manjari"/>
                <a:cs typeface="Manjari"/>
                <a:sym typeface="Manjari"/>
              </a:defRPr>
            </a:lvl6pPr>
            <a:lvl7pPr lvl="6">
              <a:spcBef>
                <a:spcPts val="0"/>
              </a:spcBef>
              <a:spcAft>
                <a:spcPts val="0"/>
              </a:spcAft>
              <a:buSzPts val="3000"/>
              <a:buNone/>
              <a:defRPr>
                <a:latin typeface="Manjari"/>
                <a:ea typeface="Manjari"/>
                <a:cs typeface="Manjari"/>
                <a:sym typeface="Manjari"/>
              </a:defRPr>
            </a:lvl7pPr>
            <a:lvl8pPr lvl="7">
              <a:spcBef>
                <a:spcPts val="0"/>
              </a:spcBef>
              <a:spcAft>
                <a:spcPts val="0"/>
              </a:spcAft>
              <a:buSzPts val="3000"/>
              <a:buNone/>
              <a:defRPr>
                <a:latin typeface="Manjari"/>
                <a:ea typeface="Manjari"/>
                <a:cs typeface="Manjari"/>
                <a:sym typeface="Manjari"/>
              </a:defRPr>
            </a:lvl8pPr>
            <a:lvl9pPr lvl="8">
              <a:spcBef>
                <a:spcPts val="0"/>
              </a:spcBef>
              <a:spcAft>
                <a:spcPts val="0"/>
              </a:spcAft>
              <a:buSzPts val="3000"/>
              <a:buNone/>
              <a:defRPr>
                <a:latin typeface="Manjari"/>
                <a:ea typeface="Manjari"/>
                <a:cs typeface="Manjari"/>
                <a:sym typeface="Manjari"/>
              </a:defRPr>
            </a:lvl9pPr>
          </a:lstStyle>
          <a:p>
            <a:r>
              <a:rPr lang="en-US"/>
              <a:t>Click to edit Master title style</a:t>
            </a:r>
            <a:endParaRPr/>
          </a:p>
        </p:txBody>
      </p:sp>
      <p:sp>
        <p:nvSpPr>
          <p:cNvPr id="164" name="Google Shape;164;p10"/>
          <p:cNvSpPr/>
          <p:nvPr/>
        </p:nvSpPr>
        <p:spPr>
          <a:xfrm rot="7018826" flipH="1">
            <a:off x="3809758" y="-1018984"/>
            <a:ext cx="5690601" cy="3501013"/>
          </a:xfrm>
          <a:custGeom>
            <a:avLst/>
            <a:gdLst/>
            <a:ahLst/>
            <a:cxnLst/>
            <a:rect l="l" t="t" r="r" b="b"/>
            <a:pathLst>
              <a:path w="59643" h="36694" extrusionOk="0">
                <a:moveTo>
                  <a:pt x="6271" y="15779"/>
                </a:moveTo>
                <a:cubicBezTo>
                  <a:pt x="9374" y="14178"/>
                  <a:pt x="17513" y="18347"/>
                  <a:pt x="23150" y="11676"/>
                </a:cubicBezTo>
                <a:cubicBezTo>
                  <a:pt x="28787" y="5004"/>
                  <a:pt x="30455" y="1"/>
                  <a:pt x="37327" y="2302"/>
                </a:cubicBezTo>
                <a:cubicBezTo>
                  <a:pt x="44198" y="4571"/>
                  <a:pt x="43064" y="13410"/>
                  <a:pt x="47601" y="15779"/>
                </a:cubicBezTo>
                <a:cubicBezTo>
                  <a:pt x="52104" y="18147"/>
                  <a:pt x="59643" y="31690"/>
                  <a:pt x="43364" y="34192"/>
                </a:cubicBezTo>
                <a:cubicBezTo>
                  <a:pt x="27120" y="36694"/>
                  <a:pt x="10441" y="33158"/>
                  <a:pt x="5204" y="27520"/>
                </a:cubicBezTo>
                <a:cubicBezTo>
                  <a:pt x="0" y="21883"/>
                  <a:pt x="3136" y="17380"/>
                  <a:pt x="6271" y="15779"/>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65" name="Google Shape;165;p10"/>
          <p:cNvSpPr/>
          <p:nvPr/>
        </p:nvSpPr>
        <p:spPr>
          <a:xfrm rot="-8259636" flipH="1">
            <a:off x="5881686" y="4000832"/>
            <a:ext cx="4281215" cy="4263464"/>
          </a:xfrm>
          <a:custGeom>
            <a:avLst/>
            <a:gdLst/>
            <a:ahLst/>
            <a:cxnLst/>
            <a:rect l="l" t="t" r="r" b="b"/>
            <a:pathLst>
              <a:path w="48235" h="48035" extrusionOk="0">
                <a:moveTo>
                  <a:pt x="3770" y="17379"/>
                </a:moveTo>
                <a:cubicBezTo>
                  <a:pt x="7573" y="20948"/>
                  <a:pt x="10108" y="20948"/>
                  <a:pt x="20515" y="21349"/>
                </a:cubicBezTo>
                <a:cubicBezTo>
                  <a:pt x="30956" y="21782"/>
                  <a:pt x="19314" y="35525"/>
                  <a:pt x="27520" y="41797"/>
                </a:cubicBezTo>
                <a:cubicBezTo>
                  <a:pt x="35726" y="48034"/>
                  <a:pt x="48235" y="37827"/>
                  <a:pt x="48235" y="26986"/>
                </a:cubicBezTo>
                <a:cubicBezTo>
                  <a:pt x="48235" y="16145"/>
                  <a:pt x="35026" y="0"/>
                  <a:pt x="18080" y="867"/>
                </a:cubicBezTo>
                <a:cubicBezTo>
                  <a:pt x="1135" y="1768"/>
                  <a:pt x="1" y="13843"/>
                  <a:pt x="3770" y="17379"/>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66" name="Google Shape;166;p10"/>
          <p:cNvSpPr/>
          <p:nvPr/>
        </p:nvSpPr>
        <p:spPr>
          <a:xfrm>
            <a:off x="3046966" y="4300810"/>
            <a:ext cx="1892171" cy="1669049"/>
          </a:xfrm>
          <a:custGeom>
            <a:avLst/>
            <a:gdLst/>
            <a:ahLst/>
            <a:cxnLst/>
            <a:rect l="l" t="t" r="r" b="b"/>
            <a:pathLst>
              <a:path w="13679" h="12066" extrusionOk="0">
                <a:moveTo>
                  <a:pt x="7541" y="1"/>
                </a:moveTo>
                <a:cubicBezTo>
                  <a:pt x="7109" y="1"/>
                  <a:pt x="6648" y="24"/>
                  <a:pt x="6157" y="68"/>
                </a:cubicBezTo>
                <a:cubicBezTo>
                  <a:pt x="1981" y="443"/>
                  <a:pt x="28" y="3173"/>
                  <a:pt x="1" y="6385"/>
                </a:cubicBezTo>
                <a:cubicBezTo>
                  <a:pt x="598" y="10109"/>
                  <a:pt x="2003" y="12066"/>
                  <a:pt x="5300" y="12066"/>
                </a:cubicBezTo>
                <a:cubicBezTo>
                  <a:pt x="5700" y="12066"/>
                  <a:pt x="6128" y="12037"/>
                  <a:pt x="6585" y="11979"/>
                </a:cubicBezTo>
                <a:cubicBezTo>
                  <a:pt x="10680" y="11470"/>
                  <a:pt x="13678" y="9516"/>
                  <a:pt x="12822" y="4297"/>
                </a:cubicBezTo>
                <a:cubicBezTo>
                  <a:pt x="12326" y="1256"/>
                  <a:pt x="10731" y="1"/>
                  <a:pt x="7541"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Tree>
    <p:extLst>
      <p:ext uri="{BB962C8B-B14F-4D97-AF65-F5344CB8AC3E}">
        <p14:creationId xmlns:p14="http://schemas.microsoft.com/office/powerpoint/2010/main" val="27483560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67"/>
        <p:cNvGrpSpPr/>
        <p:nvPr/>
      </p:nvGrpSpPr>
      <p:grpSpPr>
        <a:xfrm>
          <a:off x="0" y="0"/>
          <a:ext cx="0" cy="0"/>
          <a:chOff x="0" y="0"/>
          <a:chExt cx="0" cy="0"/>
        </a:xfrm>
      </p:grpSpPr>
      <p:sp>
        <p:nvSpPr>
          <p:cNvPr id="168" name="Google Shape;168;p11"/>
          <p:cNvSpPr/>
          <p:nvPr/>
        </p:nvSpPr>
        <p:spPr>
          <a:xfrm rot="-3415034" flipH="1">
            <a:off x="7146955" y="972063"/>
            <a:ext cx="6419477" cy="5460407"/>
          </a:xfrm>
          <a:custGeom>
            <a:avLst/>
            <a:gdLst/>
            <a:ahLst/>
            <a:cxnLst/>
            <a:rect l="l" t="t" r="r" b="b"/>
            <a:pathLst>
              <a:path w="61178" h="52038" extrusionOk="0">
                <a:moveTo>
                  <a:pt x="4170" y="12043"/>
                </a:moveTo>
                <a:cubicBezTo>
                  <a:pt x="7339" y="7239"/>
                  <a:pt x="14177" y="1"/>
                  <a:pt x="24184" y="5571"/>
                </a:cubicBezTo>
                <a:cubicBezTo>
                  <a:pt x="34191" y="11142"/>
                  <a:pt x="29988" y="17146"/>
                  <a:pt x="34024" y="21249"/>
                </a:cubicBezTo>
                <a:cubicBezTo>
                  <a:pt x="38061" y="25319"/>
                  <a:pt x="43198" y="25586"/>
                  <a:pt x="51103" y="27253"/>
                </a:cubicBezTo>
                <a:cubicBezTo>
                  <a:pt x="58976" y="28921"/>
                  <a:pt x="61177" y="36093"/>
                  <a:pt x="54472" y="41664"/>
                </a:cubicBezTo>
                <a:cubicBezTo>
                  <a:pt x="47801" y="47268"/>
                  <a:pt x="33758" y="52038"/>
                  <a:pt x="26819" y="46467"/>
                </a:cubicBezTo>
                <a:cubicBezTo>
                  <a:pt x="19848" y="40930"/>
                  <a:pt x="11108" y="34826"/>
                  <a:pt x="5537" y="31590"/>
                </a:cubicBezTo>
                <a:cubicBezTo>
                  <a:pt x="0" y="28388"/>
                  <a:pt x="967" y="16879"/>
                  <a:pt x="4170" y="12043"/>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69" name="Google Shape;169;p11"/>
          <p:cNvSpPr/>
          <p:nvPr/>
        </p:nvSpPr>
        <p:spPr>
          <a:xfrm rot="5400000">
            <a:off x="-1671696" y="3171013"/>
            <a:ext cx="6542176" cy="4262551"/>
          </a:xfrm>
          <a:custGeom>
            <a:avLst/>
            <a:gdLst/>
            <a:ahLst/>
            <a:cxnLst/>
            <a:rect l="l" t="t" r="r" b="b"/>
            <a:pathLst>
              <a:path w="142469" h="136664" extrusionOk="0">
                <a:moveTo>
                  <a:pt x="97052" y="0"/>
                </a:moveTo>
                <a:cubicBezTo>
                  <a:pt x="94985" y="0"/>
                  <a:pt x="92658" y="685"/>
                  <a:pt x="89955" y="2065"/>
                </a:cubicBezTo>
                <a:cubicBezTo>
                  <a:pt x="76197" y="9104"/>
                  <a:pt x="81149" y="14564"/>
                  <a:pt x="82755" y="40634"/>
                </a:cubicBezTo>
                <a:cubicBezTo>
                  <a:pt x="85458" y="83646"/>
                  <a:pt x="12896" y="58112"/>
                  <a:pt x="4519" y="103881"/>
                </a:cubicBezTo>
                <a:cubicBezTo>
                  <a:pt x="0" y="128495"/>
                  <a:pt x="10558" y="136664"/>
                  <a:pt x="39417" y="136664"/>
                </a:cubicBezTo>
                <a:cubicBezTo>
                  <a:pt x="47997" y="136664"/>
                  <a:pt x="58195" y="135942"/>
                  <a:pt x="70095" y="134715"/>
                </a:cubicBezTo>
                <a:cubicBezTo>
                  <a:pt x="122047" y="129389"/>
                  <a:pt x="142469" y="101392"/>
                  <a:pt x="125767" y="56907"/>
                </a:cubicBezTo>
                <a:cubicBezTo>
                  <a:pt x="111706" y="19432"/>
                  <a:pt x="108060" y="0"/>
                  <a:pt x="97052"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grpSp>
        <p:nvGrpSpPr>
          <p:cNvPr id="170" name="Google Shape;170;p11"/>
          <p:cNvGrpSpPr/>
          <p:nvPr/>
        </p:nvGrpSpPr>
        <p:grpSpPr>
          <a:xfrm rot="10800000" flipH="1">
            <a:off x="-180212" y="-729591"/>
            <a:ext cx="2262349" cy="2251771"/>
            <a:chOff x="2414491" y="671177"/>
            <a:chExt cx="1830972" cy="1822411"/>
          </a:xfrm>
        </p:grpSpPr>
        <p:sp>
          <p:nvSpPr>
            <p:cNvPr id="171" name="Google Shape;171;p11"/>
            <p:cNvSpPr/>
            <p:nvPr/>
          </p:nvSpPr>
          <p:spPr>
            <a:xfrm>
              <a:off x="2414491" y="671177"/>
              <a:ext cx="1830972" cy="1822391"/>
            </a:xfrm>
            <a:custGeom>
              <a:avLst/>
              <a:gdLst/>
              <a:ahLst/>
              <a:cxnLst/>
              <a:rect l="l" t="t" r="r" b="b"/>
              <a:pathLst>
                <a:path w="45663" h="45449" extrusionOk="0">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2" name="Google Shape;172;p11"/>
            <p:cNvSpPr/>
            <p:nvPr/>
          </p:nvSpPr>
          <p:spPr>
            <a:xfrm>
              <a:off x="2796545" y="833253"/>
              <a:ext cx="9704" cy="7538"/>
            </a:xfrm>
            <a:custGeom>
              <a:avLst/>
              <a:gdLst/>
              <a:ahLst/>
              <a:cxnLst/>
              <a:rect l="l" t="t" r="r" b="b"/>
              <a:pathLst>
                <a:path w="242" h="188" extrusionOk="0">
                  <a:moveTo>
                    <a:pt x="161" y="0"/>
                  </a:moveTo>
                  <a:cubicBezTo>
                    <a:pt x="108" y="27"/>
                    <a:pt x="54" y="81"/>
                    <a:pt x="1" y="107"/>
                  </a:cubicBezTo>
                  <a:lnTo>
                    <a:pt x="161" y="188"/>
                  </a:lnTo>
                  <a:lnTo>
                    <a:pt x="242" y="54"/>
                  </a:lnTo>
                  <a:lnTo>
                    <a:pt x="1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3" name="Google Shape;173;p11"/>
            <p:cNvSpPr/>
            <p:nvPr/>
          </p:nvSpPr>
          <p:spPr>
            <a:xfrm>
              <a:off x="2899597" y="677633"/>
              <a:ext cx="287659" cy="242590"/>
            </a:xfrm>
            <a:custGeom>
              <a:avLst/>
              <a:gdLst/>
              <a:ahLst/>
              <a:cxnLst/>
              <a:rect l="l" t="t" r="r" b="b"/>
              <a:pathLst>
                <a:path w="7174" h="6050" extrusionOk="0">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4" name="Google Shape;174;p11"/>
            <p:cNvSpPr/>
            <p:nvPr/>
          </p:nvSpPr>
          <p:spPr>
            <a:xfrm>
              <a:off x="3280608" y="671177"/>
              <a:ext cx="288742" cy="249046"/>
            </a:xfrm>
            <a:custGeom>
              <a:avLst/>
              <a:gdLst/>
              <a:ahLst/>
              <a:cxnLst/>
              <a:rect l="l" t="t" r="r" b="b"/>
              <a:pathLst>
                <a:path w="7201" h="6211" extrusionOk="0">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5" name="Google Shape;175;p11"/>
            <p:cNvSpPr/>
            <p:nvPr/>
          </p:nvSpPr>
          <p:spPr>
            <a:xfrm>
              <a:off x="3662662" y="776354"/>
              <a:ext cx="109506" cy="64437"/>
            </a:xfrm>
            <a:custGeom>
              <a:avLst/>
              <a:gdLst/>
              <a:ahLst/>
              <a:cxnLst/>
              <a:rect l="l" t="t" r="r" b="b"/>
              <a:pathLst>
                <a:path w="2731" h="1607" extrusionOk="0">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6" name="Google Shape;176;p11"/>
            <p:cNvSpPr/>
            <p:nvPr/>
          </p:nvSpPr>
          <p:spPr>
            <a:xfrm>
              <a:off x="3803246" y="797847"/>
              <a:ext cx="6496" cy="122378"/>
            </a:xfrm>
            <a:custGeom>
              <a:avLst/>
              <a:gdLst/>
              <a:ahLst/>
              <a:cxnLst/>
              <a:rect l="l" t="t" r="r" b="b"/>
              <a:pathLst>
                <a:path w="162" h="3052" extrusionOk="0">
                  <a:moveTo>
                    <a:pt x="1" y="0"/>
                  </a:moveTo>
                  <a:lnTo>
                    <a:pt x="1" y="3051"/>
                  </a:lnTo>
                  <a:lnTo>
                    <a:pt x="162" y="3051"/>
                  </a:lnTo>
                  <a:lnTo>
                    <a:pt x="162" y="107"/>
                  </a:lnTo>
                  <a:cubicBezTo>
                    <a:pt x="108" y="54"/>
                    <a:pt x="54" y="27"/>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7" name="Google Shape;177;p11"/>
            <p:cNvSpPr/>
            <p:nvPr/>
          </p:nvSpPr>
          <p:spPr>
            <a:xfrm>
              <a:off x="2475641" y="1246463"/>
              <a:ext cx="2205" cy="4331"/>
            </a:xfrm>
            <a:custGeom>
              <a:avLst/>
              <a:gdLst/>
              <a:ahLst/>
              <a:cxnLst/>
              <a:rect l="l" t="t" r="r" b="b"/>
              <a:pathLst>
                <a:path w="55" h="108" extrusionOk="0">
                  <a:moveTo>
                    <a:pt x="54" y="0"/>
                  </a:moveTo>
                  <a:cubicBezTo>
                    <a:pt x="28" y="27"/>
                    <a:pt x="28" y="54"/>
                    <a:pt x="1" y="107"/>
                  </a:cubicBezTo>
                  <a:lnTo>
                    <a:pt x="54" y="107"/>
                  </a:lnTo>
                  <a:lnTo>
                    <a:pt x="5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8" name="Google Shape;178;p11"/>
            <p:cNvSpPr/>
            <p:nvPr/>
          </p:nvSpPr>
          <p:spPr>
            <a:xfrm>
              <a:off x="2616265" y="1006036"/>
              <a:ext cx="2165" cy="2205"/>
            </a:xfrm>
            <a:custGeom>
              <a:avLst/>
              <a:gdLst/>
              <a:ahLst/>
              <a:cxnLst/>
              <a:rect l="l" t="t" r="r" b="b"/>
              <a:pathLst>
                <a:path w="54" h="55" extrusionOk="0">
                  <a:moveTo>
                    <a:pt x="54" y="1"/>
                  </a:moveTo>
                  <a:cubicBezTo>
                    <a:pt x="27" y="27"/>
                    <a:pt x="27" y="27"/>
                    <a:pt x="0" y="54"/>
                  </a:cubicBezTo>
                  <a:lnTo>
                    <a:pt x="54" y="27"/>
                  </a:lnTo>
                  <a:lnTo>
                    <a:pt x="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9" name="Google Shape;179;p11"/>
            <p:cNvSpPr/>
            <p:nvPr/>
          </p:nvSpPr>
          <p:spPr>
            <a:xfrm>
              <a:off x="2535748" y="1119794"/>
              <a:ext cx="82681" cy="51565"/>
            </a:xfrm>
            <a:custGeom>
              <a:avLst/>
              <a:gdLst/>
              <a:ahLst/>
              <a:cxnLst/>
              <a:rect l="l" t="t" r="r" b="b"/>
              <a:pathLst>
                <a:path w="2062" h="1286" extrusionOk="0">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80" name="Google Shape;180;p11"/>
            <p:cNvSpPr/>
            <p:nvPr/>
          </p:nvSpPr>
          <p:spPr>
            <a:xfrm>
              <a:off x="2711778" y="921268"/>
              <a:ext cx="287659" cy="329521"/>
            </a:xfrm>
            <a:custGeom>
              <a:avLst/>
              <a:gdLst/>
              <a:ahLst/>
              <a:cxnLst/>
              <a:rect l="l" t="t" r="r" b="b"/>
              <a:pathLst>
                <a:path w="7174" h="8218" extrusionOk="0">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81" name="Google Shape;181;p11"/>
            <p:cNvSpPr/>
            <p:nvPr/>
          </p:nvSpPr>
          <p:spPr>
            <a:xfrm>
              <a:off x="3092789" y="921268"/>
              <a:ext cx="288742" cy="328439"/>
            </a:xfrm>
            <a:custGeom>
              <a:avLst/>
              <a:gdLst/>
              <a:ahLst/>
              <a:cxnLst/>
              <a:rect l="l" t="t" r="r" b="b"/>
              <a:pathLst>
                <a:path w="7201" h="8191" extrusionOk="0">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82" name="Google Shape;182;p11"/>
            <p:cNvSpPr/>
            <p:nvPr/>
          </p:nvSpPr>
          <p:spPr>
            <a:xfrm>
              <a:off x="3474843" y="921268"/>
              <a:ext cx="287659" cy="328439"/>
            </a:xfrm>
            <a:custGeom>
              <a:avLst/>
              <a:gdLst/>
              <a:ahLst/>
              <a:cxnLst/>
              <a:rect l="l" t="t" r="r" b="b"/>
              <a:pathLst>
                <a:path w="7174" h="8191" extrusionOk="0">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83" name="Google Shape;183;p11"/>
            <p:cNvSpPr/>
            <p:nvPr/>
          </p:nvSpPr>
          <p:spPr>
            <a:xfrm>
              <a:off x="3855854" y="953467"/>
              <a:ext cx="287659" cy="296240"/>
            </a:xfrm>
            <a:custGeom>
              <a:avLst/>
              <a:gdLst/>
              <a:ahLst/>
              <a:cxnLst/>
              <a:rect l="l" t="t" r="r" b="b"/>
              <a:pathLst>
                <a:path w="7174" h="7388" extrusionOk="0">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84" name="Google Shape;184;p11"/>
            <p:cNvSpPr/>
            <p:nvPr/>
          </p:nvSpPr>
          <p:spPr>
            <a:xfrm>
              <a:off x="2417699" y="1498640"/>
              <a:ext cx="7538" cy="9704"/>
            </a:xfrm>
            <a:custGeom>
              <a:avLst/>
              <a:gdLst/>
              <a:ahLst/>
              <a:cxnLst/>
              <a:rect l="l" t="t" r="r" b="b"/>
              <a:pathLst>
                <a:path w="188" h="242" extrusionOk="0">
                  <a:moveTo>
                    <a:pt x="1" y="1"/>
                  </a:moveTo>
                  <a:cubicBezTo>
                    <a:pt x="1" y="54"/>
                    <a:pt x="1" y="135"/>
                    <a:pt x="1" y="188"/>
                  </a:cubicBezTo>
                  <a:lnTo>
                    <a:pt x="108" y="242"/>
                  </a:lnTo>
                  <a:lnTo>
                    <a:pt x="188" y="108"/>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85" name="Google Shape;185;p11"/>
            <p:cNvSpPr/>
            <p:nvPr/>
          </p:nvSpPr>
          <p:spPr>
            <a:xfrm>
              <a:off x="2518586" y="1259335"/>
              <a:ext cx="287659" cy="328439"/>
            </a:xfrm>
            <a:custGeom>
              <a:avLst/>
              <a:gdLst/>
              <a:ahLst/>
              <a:cxnLst/>
              <a:rect l="l" t="t" r="r" b="b"/>
              <a:pathLst>
                <a:path w="7174" h="8191" extrusionOk="0">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86" name="Google Shape;186;p11"/>
            <p:cNvSpPr/>
            <p:nvPr/>
          </p:nvSpPr>
          <p:spPr>
            <a:xfrm>
              <a:off x="2899597" y="1259335"/>
              <a:ext cx="287659" cy="328439"/>
            </a:xfrm>
            <a:custGeom>
              <a:avLst/>
              <a:gdLst/>
              <a:ahLst/>
              <a:cxnLst/>
              <a:rect l="l" t="t" r="r" b="b"/>
              <a:pathLst>
                <a:path w="7174" h="8191" extrusionOk="0">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87" name="Google Shape;187;p11"/>
            <p:cNvSpPr/>
            <p:nvPr/>
          </p:nvSpPr>
          <p:spPr>
            <a:xfrm>
              <a:off x="3280608" y="1259335"/>
              <a:ext cx="288742" cy="328439"/>
            </a:xfrm>
            <a:custGeom>
              <a:avLst/>
              <a:gdLst/>
              <a:ahLst/>
              <a:cxnLst/>
              <a:rect l="l" t="t" r="r" b="b"/>
              <a:pathLst>
                <a:path w="7201" h="8191" extrusionOk="0">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88" name="Google Shape;188;p11"/>
            <p:cNvSpPr/>
            <p:nvPr/>
          </p:nvSpPr>
          <p:spPr>
            <a:xfrm>
              <a:off x="3662662" y="1258252"/>
              <a:ext cx="287659" cy="329521"/>
            </a:xfrm>
            <a:custGeom>
              <a:avLst/>
              <a:gdLst/>
              <a:ahLst/>
              <a:cxnLst/>
              <a:rect l="l" t="t" r="r" b="b"/>
              <a:pathLst>
                <a:path w="7174" h="8218" extrusionOk="0">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89" name="Google Shape;189;p11"/>
            <p:cNvSpPr/>
            <p:nvPr/>
          </p:nvSpPr>
          <p:spPr>
            <a:xfrm>
              <a:off x="4043673" y="1258252"/>
              <a:ext cx="193230" cy="329521"/>
            </a:xfrm>
            <a:custGeom>
              <a:avLst/>
              <a:gdLst/>
              <a:ahLst/>
              <a:cxnLst/>
              <a:rect l="l" t="t" r="r" b="b"/>
              <a:pathLst>
                <a:path w="4819" h="8218" extrusionOk="0">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90" name="Google Shape;190;p11"/>
            <p:cNvSpPr/>
            <p:nvPr/>
          </p:nvSpPr>
          <p:spPr>
            <a:xfrm>
              <a:off x="2423072" y="1578074"/>
              <a:ext cx="195355" cy="328439"/>
            </a:xfrm>
            <a:custGeom>
              <a:avLst/>
              <a:gdLst/>
              <a:ahLst/>
              <a:cxnLst/>
              <a:rect l="l" t="t" r="r" b="b"/>
              <a:pathLst>
                <a:path w="4872" h="8191" extrusionOk="0">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91" name="Google Shape;191;p11"/>
            <p:cNvSpPr/>
            <p:nvPr/>
          </p:nvSpPr>
          <p:spPr>
            <a:xfrm>
              <a:off x="2711778" y="1578074"/>
              <a:ext cx="287659" cy="328439"/>
            </a:xfrm>
            <a:custGeom>
              <a:avLst/>
              <a:gdLst/>
              <a:ahLst/>
              <a:cxnLst/>
              <a:rect l="l" t="t" r="r" b="b"/>
              <a:pathLst>
                <a:path w="7174" h="8191" extrusionOk="0">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92" name="Google Shape;192;p11"/>
            <p:cNvSpPr/>
            <p:nvPr/>
          </p:nvSpPr>
          <p:spPr>
            <a:xfrm>
              <a:off x="3092789" y="1578074"/>
              <a:ext cx="288742" cy="328439"/>
            </a:xfrm>
            <a:custGeom>
              <a:avLst/>
              <a:gdLst/>
              <a:ahLst/>
              <a:cxnLst/>
              <a:rect l="l" t="t" r="r" b="b"/>
              <a:pathLst>
                <a:path w="7201" h="8191" extrusionOk="0">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93" name="Google Shape;193;p11"/>
            <p:cNvSpPr/>
            <p:nvPr/>
          </p:nvSpPr>
          <p:spPr>
            <a:xfrm>
              <a:off x="3474843" y="1578074"/>
              <a:ext cx="287659" cy="328439"/>
            </a:xfrm>
            <a:custGeom>
              <a:avLst/>
              <a:gdLst/>
              <a:ahLst/>
              <a:cxnLst/>
              <a:rect l="l" t="t" r="r" b="b"/>
              <a:pathLst>
                <a:path w="7174" h="8191" extrusionOk="0">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94" name="Google Shape;194;p11"/>
            <p:cNvSpPr/>
            <p:nvPr/>
          </p:nvSpPr>
          <p:spPr>
            <a:xfrm>
              <a:off x="3855854" y="1578074"/>
              <a:ext cx="287659" cy="328439"/>
            </a:xfrm>
            <a:custGeom>
              <a:avLst/>
              <a:gdLst/>
              <a:ahLst/>
              <a:cxnLst/>
              <a:rect l="l" t="t" r="r" b="b"/>
              <a:pathLst>
                <a:path w="7174" h="8191" extrusionOk="0">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95" name="Google Shape;195;p11"/>
            <p:cNvSpPr/>
            <p:nvPr/>
          </p:nvSpPr>
          <p:spPr>
            <a:xfrm>
              <a:off x="2518586" y="1919388"/>
              <a:ext cx="287659" cy="293033"/>
            </a:xfrm>
            <a:custGeom>
              <a:avLst/>
              <a:gdLst/>
              <a:ahLst/>
              <a:cxnLst/>
              <a:rect l="l" t="t" r="r" b="b"/>
              <a:pathLst>
                <a:path w="7174" h="7308" extrusionOk="0">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96" name="Google Shape;196;p11"/>
            <p:cNvSpPr/>
            <p:nvPr/>
          </p:nvSpPr>
          <p:spPr>
            <a:xfrm>
              <a:off x="2899597" y="1919388"/>
              <a:ext cx="287659" cy="328439"/>
            </a:xfrm>
            <a:custGeom>
              <a:avLst/>
              <a:gdLst/>
              <a:ahLst/>
              <a:cxnLst/>
              <a:rect l="l" t="t" r="r" b="b"/>
              <a:pathLst>
                <a:path w="7174" h="8191" extrusionOk="0">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97" name="Google Shape;197;p11"/>
            <p:cNvSpPr/>
            <p:nvPr/>
          </p:nvSpPr>
          <p:spPr>
            <a:xfrm>
              <a:off x="3280608" y="1919388"/>
              <a:ext cx="288742" cy="328439"/>
            </a:xfrm>
            <a:custGeom>
              <a:avLst/>
              <a:gdLst/>
              <a:ahLst/>
              <a:cxnLst/>
              <a:rect l="l" t="t" r="r" b="b"/>
              <a:pathLst>
                <a:path w="7201" h="8191" extrusionOk="0">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98" name="Google Shape;198;p11"/>
            <p:cNvSpPr/>
            <p:nvPr/>
          </p:nvSpPr>
          <p:spPr>
            <a:xfrm>
              <a:off x="3662662" y="1919388"/>
              <a:ext cx="287659" cy="328439"/>
            </a:xfrm>
            <a:custGeom>
              <a:avLst/>
              <a:gdLst/>
              <a:ahLst/>
              <a:cxnLst/>
              <a:rect l="l" t="t" r="r" b="b"/>
              <a:pathLst>
                <a:path w="7174" h="8191" extrusionOk="0">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99" name="Google Shape;199;p11"/>
            <p:cNvSpPr/>
            <p:nvPr/>
          </p:nvSpPr>
          <p:spPr>
            <a:xfrm>
              <a:off x="4043673" y="1998782"/>
              <a:ext cx="78391" cy="49400"/>
            </a:xfrm>
            <a:custGeom>
              <a:avLst/>
              <a:gdLst/>
              <a:ahLst/>
              <a:cxnLst/>
              <a:rect l="l" t="t" r="r" b="b"/>
              <a:pathLst>
                <a:path w="1955" h="1232" extrusionOk="0">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00" name="Google Shape;200;p11"/>
            <p:cNvSpPr/>
            <p:nvPr/>
          </p:nvSpPr>
          <p:spPr>
            <a:xfrm>
              <a:off x="2884560" y="2317561"/>
              <a:ext cx="114879" cy="68727"/>
            </a:xfrm>
            <a:custGeom>
              <a:avLst/>
              <a:gdLst/>
              <a:ahLst/>
              <a:cxnLst/>
              <a:rect l="l" t="t" r="r" b="b"/>
              <a:pathLst>
                <a:path w="2865" h="1714" extrusionOk="0">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01" name="Google Shape;201;p11"/>
            <p:cNvSpPr/>
            <p:nvPr/>
          </p:nvSpPr>
          <p:spPr>
            <a:xfrm>
              <a:off x="2852362" y="2238127"/>
              <a:ext cx="6496" cy="129916"/>
            </a:xfrm>
            <a:custGeom>
              <a:avLst/>
              <a:gdLst/>
              <a:ahLst/>
              <a:cxnLst/>
              <a:rect l="l" t="t" r="r" b="b"/>
              <a:pathLst>
                <a:path w="162" h="3240" extrusionOk="0">
                  <a:moveTo>
                    <a:pt x="1" y="0"/>
                  </a:moveTo>
                  <a:lnTo>
                    <a:pt x="1" y="3132"/>
                  </a:lnTo>
                  <a:cubicBezTo>
                    <a:pt x="54" y="3159"/>
                    <a:pt x="108" y="3212"/>
                    <a:pt x="161" y="3239"/>
                  </a:cubicBezTo>
                  <a:lnTo>
                    <a:pt x="1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02" name="Google Shape;202;p11"/>
            <p:cNvSpPr/>
            <p:nvPr/>
          </p:nvSpPr>
          <p:spPr>
            <a:xfrm>
              <a:off x="3092789" y="2238127"/>
              <a:ext cx="288742" cy="255461"/>
            </a:xfrm>
            <a:custGeom>
              <a:avLst/>
              <a:gdLst/>
              <a:ahLst/>
              <a:cxnLst/>
              <a:rect l="l" t="t" r="r" b="b"/>
              <a:pathLst>
                <a:path w="7201" h="6371" extrusionOk="0">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03" name="Google Shape;203;p11"/>
            <p:cNvSpPr/>
            <p:nvPr/>
          </p:nvSpPr>
          <p:spPr>
            <a:xfrm>
              <a:off x="3474843" y="2238127"/>
              <a:ext cx="287659" cy="247963"/>
            </a:xfrm>
            <a:custGeom>
              <a:avLst/>
              <a:gdLst/>
              <a:ahLst/>
              <a:cxnLst/>
              <a:rect l="l" t="t" r="r" b="b"/>
              <a:pathLst>
                <a:path w="7174" h="6184" extrusionOk="0">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04" name="Google Shape;204;p11"/>
            <p:cNvSpPr/>
            <p:nvPr/>
          </p:nvSpPr>
          <p:spPr>
            <a:xfrm>
              <a:off x="3855854" y="2317561"/>
              <a:ext cx="12911" cy="9704"/>
            </a:xfrm>
            <a:custGeom>
              <a:avLst/>
              <a:gdLst/>
              <a:ahLst/>
              <a:cxnLst/>
              <a:rect l="l" t="t" r="r" b="b"/>
              <a:pathLst>
                <a:path w="322" h="242" extrusionOk="0">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205" name="Google Shape;205;p11"/>
          <p:cNvSpPr/>
          <p:nvPr/>
        </p:nvSpPr>
        <p:spPr>
          <a:xfrm>
            <a:off x="2215717" y="1921936"/>
            <a:ext cx="1912872" cy="1687309"/>
          </a:xfrm>
          <a:custGeom>
            <a:avLst/>
            <a:gdLst/>
            <a:ahLst/>
            <a:cxnLst/>
            <a:rect l="l" t="t" r="r" b="b"/>
            <a:pathLst>
              <a:path w="13679" h="12066" extrusionOk="0">
                <a:moveTo>
                  <a:pt x="7541" y="1"/>
                </a:moveTo>
                <a:cubicBezTo>
                  <a:pt x="7109" y="1"/>
                  <a:pt x="6648" y="24"/>
                  <a:pt x="6157" y="68"/>
                </a:cubicBezTo>
                <a:cubicBezTo>
                  <a:pt x="1981" y="443"/>
                  <a:pt x="28" y="3173"/>
                  <a:pt x="1" y="6385"/>
                </a:cubicBezTo>
                <a:cubicBezTo>
                  <a:pt x="598" y="10109"/>
                  <a:pt x="2003" y="12066"/>
                  <a:pt x="5300" y="12066"/>
                </a:cubicBezTo>
                <a:cubicBezTo>
                  <a:pt x="5700" y="12066"/>
                  <a:pt x="6128" y="12037"/>
                  <a:pt x="6585" y="11979"/>
                </a:cubicBezTo>
                <a:cubicBezTo>
                  <a:pt x="10680" y="11470"/>
                  <a:pt x="13678" y="9516"/>
                  <a:pt x="12822" y="4297"/>
                </a:cubicBezTo>
                <a:cubicBezTo>
                  <a:pt x="12326" y="1256"/>
                  <a:pt x="10731" y="1"/>
                  <a:pt x="7541"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06" name="Google Shape;206;p11"/>
          <p:cNvSpPr txBox="1">
            <a:spLocks noGrp="1"/>
          </p:cNvSpPr>
          <p:nvPr>
            <p:ph type="title" hasCustomPrompt="1"/>
          </p:nvPr>
        </p:nvSpPr>
        <p:spPr>
          <a:xfrm>
            <a:off x="3956267" y="1921917"/>
            <a:ext cx="6857200" cy="23852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6000">
                <a:solidFill>
                  <a:schemeClr val="lt2"/>
                </a:solidFill>
              </a:defRPr>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207" name="Google Shape;207;p11"/>
          <p:cNvSpPr txBox="1">
            <a:spLocks noGrp="1"/>
          </p:cNvSpPr>
          <p:nvPr>
            <p:ph type="body" idx="1"/>
          </p:nvPr>
        </p:nvSpPr>
        <p:spPr>
          <a:xfrm>
            <a:off x="3956267" y="4315617"/>
            <a:ext cx="6857200" cy="591200"/>
          </a:xfrm>
          <a:prstGeom prst="rect">
            <a:avLst/>
          </a:prstGeom>
        </p:spPr>
        <p:txBody>
          <a:bodyPr spcFirstLastPara="1" wrap="square" lIns="91425" tIns="91425" rIns="91425" bIns="91425" anchor="t" anchorCtr="0">
            <a:noAutofit/>
          </a:bodyPr>
          <a:lstStyle>
            <a:lvl1pPr marL="609585" lvl="0" indent="-457189" algn="ctr">
              <a:spcBef>
                <a:spcPts val="0"/>
              </a:spcBef>
              <a:spcAft>
                <a:spcPts val="0"/>
              </a:spcAft>
              <a:buSzPts val="1800"/>
              <a:buChar char="●"/>
              <a:defRPr sz="2133">
                <a:solidFill>
                  <a:schemeClr val="lt2"/>
                </a:solidFill>
              </a:defRPr>
            </a:lvl1pPr>
            <a:lvl2pPr marL="1219170" lvl="1" indent="-423323" algn="ctr">
              <a:spcBef>
                <a:spcPts val="0"/>
              </a:spcBef>
              <a:spcAft>
                <a:spcPts val="0"/>
              </a:spcAft>
              <a:buSzPts val="1400"/>
              <a:buChar char="○"/>
              <a:defRPr/>
            </a:lvl2pPr>
            <a:lvl3pPr marL="1828754" lvl="2" indent="-423323" algn="ctr">
              <a:spcBef>
                <a:spcPts val="0"/>
              </a:spcBef>
              <a:spcAft>
                <a:spcPts val="0"/>
              </a:spcAft>
              <a:buSzPts val="1400"/>
              <a:buChar char="■"/>
              <a:defRPr/>
            </a:lvl3pPr>
            <a:lvl4pPr marL="2438339" lvl="3" indent="-423323" algn="ctr">
              <a:spcBef>
                <a:spcPts val="0"/>
              </a:spcBef>
              <a:spcAft>
                <a:spcPts val="0"/>
              </a:spcAft>
              <a:buSzPts val="1400"/>
              <a:buChar char="●"/>
              <a:defRPr/>
            </a:lvl4pPr>
            <a:lvl5pPr marL="3047924" lvl="4" indent="-423323" algn="ctr">
              <a:spcBef>
                <a:spcPts val="0"/>
              </a:spcBef>
              <a:spcAft>
                <a:spcPts val="0"/>
              </a:spcAft>
              <a:buSzPts val="1400"/>
              <a:buChar char="○"/>
              <a:defRPr/>
            </a:lvl5pPr>
            <a:lvl6pPr marL="3657509" lvl="5" indent="-423323" algn="ctr">
              <a:spcBef>
                <a:spcPts val="0"/>
              </a:spcBef>
              <a:spcAft>
                <a:spcPts val="0"/>
              </a:spcAft>
              <a:buSzPts val="1400"/>
              <a:buChar char="■"/>
              <a:defRPr/>
            </a:lvl6pPr>
            <a:lvl7pPr marL="4267093" lvl="6" indent="-423323" algn="ctr">
              <a:spcBef>
                <a:spcPts val="0"/>
              </a:spcBef>
              <a:spcAft>
                <a:spcPts val="0"/>
              </a:spcAft>
              <a:buSzPts val="1400"/>
              <a:buChar char="●"/>
              <a:defRPr/>
            </a:lvl7pPr>
            <a:lvl8pPr marL="4876678" lvl="7" indent="-423323" algn="ctr">
              <a:spcBef>
                <a:spcPts val="0"/>
              </a:spcBef>
              <a:spcAft>
                <a:spcPts val="0"/>
              </a:spcAft>
              <a:buSzPts val="1400"/>
              <a:buChar char="○"/>
              <a:defRPr/>
            </a:lvl8pPr>
            <a:lvl9pPr marL="5486263" lvl="8" indent="-423323" algn="ctr">
              <a:spcBef>
                <a:spcPts val="0"/>
              </a:spcBef>
              <a:spcAft>
                <a:spcPts val="0"/>
              </a:spcAft>
              <a:buSzPts val="1400"/>
              <a:buChar char="■"/>
              <a:defRPr/>
            </a:lvl9pPr>
          </a:lstStyle>
          <a:p>
            <a:pPr lvl="0"/>
            <a:r>
              <a:rPr lang="en-US"/>
              <a:t>Click to edit Master text styles</a:t>
            </a:r>
          </a:p>
        </p:txBody>
      </p:sp>
    </p:spTree>
    <p:extLst>
      <p:ext uri="{BB962C8B-B14F-4D97-AF65-F5344CB8AC3E}">
        <p14:creationId xmlns:p14="http://schemas.microsoft.com/office/powerpoint/2010/main" val="378441998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08"/>
        <p:cNvGrpSpPr/>
        <p:nvPr/>
      </p:nvGrpSpPr>
      <p:grpSpPr>
        <a:xfrm>
          <a:off x="0" y="0"/>
          <a:ext cx="0" cy="0"/>
          <a:chOff x="0" y="0"/>
          <a:chExt cx="0" cy="0"/>
        </a:xfrm>
      </p:grpSpPr>
    </p:spTree>
    <p:extLst>
      <p:ext uri="{BB962C8B-B14F-4D97-AF65-F5344CB8AC3E}">
        <p14:creationId xmlns:p14="http://schemas.microsoft.com/office/powerpoint/2010/main" val="23642041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209"/>
        <p:cNvGrpSpPr/>
        <p:nvPr/>
      </p:nvGrpSpPr>
      <p:grpSpPr>
        <a:xfrm>
          <a:off x="0" y="0"/>
          <a:ext cx="0" cy="0"/>
          <a:chOff x="0" y="0"/>
          <a:chExt cx="0" cy="0"/>
        </a:xfrm>
      </p:grpSpPr>
      <p:sp>
        <p:nvSpPr>
          <p:cNvPr id="210" name="Google Shape;210;p13"/>
          <p:cNvSpPr/>
          <p:nvPr/>
        </p:nvSpPr>
        <p:spPr>
          <a:xfrm>
            <a:off x="9644900" y="-973433"/>
            <a:ext cx="4040104" cy="4648916"/>
          </a:xfrm>
          <a:custGeom>
            <a:avLst/>
            <a:gdLst/>
            <a:ahLst/>
            <a:cxnLst/>
            <a:rect l="l" t="t" r="r" b="b"/>
            <a:pathLst>
              <a:path w="72386" h="83294" extrusionOk="0">
                <a:moveTo>
                  <a:pt x="50403" y="3137"/>
                </a:moveTo>
                <a:cubicBezTo>
                  <a:pt x="56941" y="6272"/>
                  <a:pt x="64246" y="10108"/>
                  <a:pt x="60711" y="17614"/>
                </a:cubicBezTo>
                <a:cubicBezTo>
                  <a:pt x="57175" y="25119"/>
                  <a:pt x="44632" y="42031"/>
                  <a:pt x="52938" y="45433"/>
                </a:cubicBezTo>
                <a:cubicBezTo>
                  <a:pt x="61211" y="48803"/>
                  <a:pt x="72386" y="48302"/>
                  <a:pt x="71885" y="57942"/>
                </a:cubicBezTo>
                <a:cubicBezTo>
                  <a:pt x="71351" y="67583"/>
                  <a:pt x="54640" y="83294"/>
                  <a:pt x="40096" y="76189"/>
                </a:cubicBezTo>
                <a:cubicBezTo>
                  <a:pt x="25552" y="69084"/>
                  <a:pt x="35359" y="53839"/>
                  <a:pt x="20982" y="50137"/>
                </a:cubicBezTo>
                <a:cubicBezTo>
                  <a:pt x="6605" y="46434"/>
                  <a:pt x="1" y="20916"/>
                  <a:pt x="6939" y="13477"/>
                </a:cubicBezTo>
                <a:cubicBezTo>
                  <a:pt x="13877" y="6039"/>
                  <a:pt x="43865" y="1"/>
                  <a:pt x="50403" y="3137"/>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11" name="Google Shape;211;p13"/>
          <p:cNvSpPr/>
          <p:nvPr/>
        </p:nvSpPr>
        <p:spPr>
          <a:xfrm rot="2540379">
            <a:off x="-961881" y="4670041"/>
            <a:ext cx="3024700" cy="2593767"/>
          </a:xfrm>
          <a:custGeom>
            <a:avLst/>
            <a:gdLst/>
            <a:ahLst/>
            <a:cxnLst/>
            <a:rect l="l" t="t" r="r" b="b"/>
            <a:pathLst>
              <a:path w="40029" h="34326" extrusionOk="0">
                <a:moveTo>
                  <a:pt x="7939" y="1669"/>
                </a:moveTo>
                <a:cubicBezTo>
                  <a:pt x="12943" y="3370"/>
                  <a:pt x="11275" y="10875"/>
                  <a:pt x="18780" y="8040"/>
                </a:cubicBezTo>
                <a:cubicBezTo>
                  <a:pt x="26286" y="5238"/>
                  <a:pt x="30722" y="3770"/>
                  <a:pt x="35392" y="8040"/>
                </a:cubicBezTo>
                <a:cubicBezTo>
                  <a:pt x="40029" y="12343"/>
                  <a:pt x="29621" y="14411"/>
                  <a:pt x="33991" y="20682"/>
                </a:cubicBezTo>
                <a:cubicBezTo>
                  <a:pt x="38361" y="26920"/>
                  <a:pt x="27520" y="34325"/>
                  <a:pt x="19814" y="30523"/>
                </a:cubicBezTo>
                <a:cubicBezTo>
                  <a:pt x="12109" y="26720"/>
                  <a:pt x="4937" y="23851"/>
                  <a:pt x="2502" y="16613"/>
                </a:cubicBezTo>
                <a:cubicBezTo>
                  <a:pt x="0" y="9207"/>
                  <a:pt x="2936" y="1"/>
                  <a:pt x="7939" y="1669"/>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12" name="Google Shape;212;p13"/>
          <p:cNvSpPr txBox="1">
            <a:spLocks noGrp="1"/>
          </p:cNvSpPr>
          <p:nvPr>
            <p:ph type="subTitle" idx="1"/>
          </p:nvPr>
        </p:nvSpPr>
        <p:spPr>
          <a:xfrm>
            <a:off x="5207600" y="4506900"/>
            <a:ext cx="2564800" cy="13724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1800"/>
              <a:buNone/>
              <a:defRPr sz="2133"/>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r>
              <a:rPr lang="en-US"/>
              <a:t>Click to edit Master subtitle style</a:t>
            </a:r>
            <a:endParaRPr/>
          </a:p>
        </p:txBody>
      </p:sp>
      <p:sp>
        <p:nvSpPr>
          <p:cNvPr id="213" name="Google Shape;213;p13"/>
          <p:cNvSpPr txBox="1">
            <a:spLocks noGrp="1"/>
          </p:cNvSpPr>
          <p:nvPr>
            <p:ph type="subTitle" idx="2"/>
          </p:nvPr>
        </p:nvSpPr>
        <p:spPr>
          <a:xfrm>
            <a:off x="1854800" y="4506900"/>
            <a:ext cx="2564800" cy="13724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1800"/>
              <a:buNone/>
              <a:defRPr sz="2133"/>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r>
              <a:rPr lang="en-US"/>
              <a:t>Click to edit Master subtitle style</a:t>
            </a:r>
            <a:endParaRPr/>
          </a:p>
        </p:txBody>
      </p:sp>
      <p:sp>
        <p:nvSpPr>
          <p:cNvPr id="214" name="Google Shape;214;p13"/>
          <p:cNvSpPr txBox="1">
            <a:spLocks noGrp="1"/>
          </p:cNvSpPr>
          <p:nvPr>
            <p:ph type="title"/>
          </p:nvPr>
        </p:nvSpPr>
        <p:spPr>
          <a:xfrm>
            <a:off x="951000" y="697367"/>
            <a:ext cx="10290000" cy="722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accent2"/>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r>
              <a:rPr lang="en-US"/>
              <a:t>Click to edit Master title style</a:t>
            </a:r>
            <a:endParaRPr/>
          </a:p>
        </p:txBody>
      </p:sp>
      <p:sp>
        <p:nvSpPr>
          <p:cNvPr id="215" name="Google Shape;215;p13">
            <a:hlinkClick r:id="rId2" action="ppaction://hlinksldjump"/>
          </p:cNvPr>
          <p:cNvSpPr txBox="1">
            <a:spLocks noGrp="1"/>
          </p:cNvSpPr>
          <p:nvPr>
            <p:ph type="subTitle" idx="3"/>
          </p:nvPr>
        </p:nvSpPr>
        <p:spPr>
          <a:xfrm>
            <a:off x="1854800" y="1912633"/>
            <a:ext cx="2564800" cy="6060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2000"/>
              <a:buFont typeface="Hammersmith One"/>
              <a:buNone/>
              <a:defRPr sz="2667" b="1">
                <a:solidFill>
                  <a:schemeClr val="accent2"/>
                </a:solidFill>
                <a:latin typeface="Hammersmith One"/>
                <a:ea typeface="Hammersmith One"/>
                <a:cs typeface="Hammersmith One"/>
                <a:sym typeface="Hammersmith One"/>
              </a:defRPr>
            </a:lvl1pPr>
            <a:lvl2pPr lvl="1" rtl="0">
              <a:spcBef>
                <a:spcPts val="0"/>
              </a:spcBef>
              <a:spcAft>
                <a:spcPts val="0"/>
              </a:spcAft>
              <a:buSzPts val="2000"/>
              <a:buFont typeface="Hammersmith One"/>
              <a:buNone/>
              <a:defRPr sz="2667">
                <a:latin typeface="Hammersmith One"/>
                <a:ea typeface="Hammersmith One"/>
                <a:cs typeface="Hammersmith One"/>
                <a:sym typeface="Hammersmith One"/>
              </a:defRPr>
            </a:lvl2pPr>
            <a:lvl3pPr lvl="2" rtl="0">
              <a:spcBef>
                <a:spcPts val="0"/>
              </a:spcBef>
              <a:spcAft>
                <a:spcPts val="0"/>
              </a:spcAft>
              <a:buSzPts val="2000"/>
              <a:buFont typeface="Hammersmith One"/>
              <a:buNone/>
              <a:defRPr sz="2667">
                <a:latin typeface="Hammersmith One"/>
                <a:ea typeface="Hammersmith One"/>
                <a:cs typeface="Hammersmith One"/>
                <a:sym typeface="Hammersmith One"/>
              </a:defRPr>
            </a:lvl3pPr>
            <a:lvl4pPr lvl="3" rtl="0">
              <a:spcBef>
                <a:spcPts val="0"/>
              </a:spcBef>
              <a:spcAft>
                <a:spcPts val="0"/>
              </a:spcAft>
              <a:buSzPts val="2000"/>
              <a:buFont typeface="Hammersmith One"/>
              <a:buNone/>
              <a:defRPr sz="2667">
                <a:latin typeface="Hammersmith One"/>
                <a:ea typeface="Hammersmith One"/>
                <a:cs typeface="Hammersmith One"/>
                <a:sym typeface="Hammersmith One"/>
              </a:defRPr>
            </a:lvl4pPr>
            <a:lvl5pPr lvl="4" rtl="0">
              <a:spcBef>
                <a:spcPts val="0"/>
              </a:spcBef>
              <a:spcAft>
                <a:spcPts val="0"/>
              </a:spcAft>
              <a:buSzPts val="2000"/>
              <a:buFont typeface="Hammersmith One"/>
              <a:buNone/>
              <a:defRPr sz="2667">
                <a:latin typeface="Hammersmith One"/>
                <a:ea typeface="Hammersmith One"/>
                <a:cs typeface="Hammersmith One"/>
                <a:sym typeface="Hammersmith One"/>
              </a:defRPr>
            </a:lvl5pPr>
            <a:lvl6pPr lvl="5" rtl="0">
              <a:spcBef>
                <a:spcPts val="0"/>
              </a:spcBef>
              <a:spcAft>
                <a:spcPts val="0"/>
              </a:spcAft>
              <a:buSzPts val="2000"/>
              <a:buFont typeface="Hammersmith One"/>
              <a:buNone/>
              <a:defRPr sz="2667">
                <a:latin typeface="Hammersmith One"/>
                <a:ea typeface="Hammersmith One"/>
                <a:cs typeface="Hammersmith One"/>
                <a:sym typeface="Hammersmith One"/>
              </a:defRPr>
            </a:lvl6pPr>
            <a:lvl7pPr lvl="6" rtl="0">
              <a:spcBef>
                <a:spcPts val="0"/>
              </a:spcBef>
              <a:spcAft>
                <a:spcPts val="0"/>
              </a:spcAft>
              <a:buSzPts val="2000"/>
              <a:buFont typeface="Hammersmith One"/>
              <a:buNone/>
              <a:defRPr sz="2667">
                <a:latin typeface="Hammersmith One"/>
                <a:ea typeface="Hammersmith One"/>
                <a:cs typeface="Hammersmith One"/>
                <a:sym typeface="Hammersmith One"/>
              </a:defRPr>
            </a:lvl7pPr>
            <a:lvl8pPr lvl="7" rtl="0">
              <a:spcBef>
                <a:spcPts val="0"/>
              </a:spcBef>
              <a:spcAft>
                <a:spcPts val="0"/>
              </a:spcAft>
              <a:buSzPts val="2000"/>
              <a:buFont typeface="Hammersmith One"/>
              <a:buNone/>
              <a:defRPr sz="2667">
                <a:latin typeface="Hammersmith One"/>
                <a:ea typeface="Hammersmith One"/>
                <a:cs typeface="Hammersmith One"/>
                <a:sym typeface="Hammersmith One"/>
              </a:defRPr>
            </a:lvl8pPr>
            <a:lvl9pPr lvl="8" rtl="0">
              <a:spcBef>
                <a:spcPts val="0"/>
              </a:spcBef>
              <a:spcAft>
                <a:spcPts val="0"/>
              </a:spcAft>
              <a:buSzPts val="2000"/>
              <a:buFont typeface="Hammersmith One"/>
              <a:buNone/>
              <a:defRPr sz="2667">
                <a:latin typeface="Hammersmith One"/>
                <a:ea typeface="Hammersmith One"/>
                <a:cs typeface="Hammersmith One"/>
                <a:sym typeface="Hammersmith One"/>
              </a:defRPr>
            </a:lvl9pPr>
          </a:lstStyle>
          <a:p>
            <a:r>
              <a:rPr lang="en-US"/>
              <a:t>Click to edit Master subtitle style</a:t>
            </a:r>
            <a:endParaRPr/>
          </a:p>
        </p:txBody>
      </p:sp>
      <p:sp>
        <p:nvSpPr>
          <p:cNvPr id="216" name="Google Shape;216;p13">
            <a:hlinkClick r:id="" action="ppaction://noaction"/>
          </p:cNvPr>
          <p:cNvSpPr txBox="1">
            <a:spLocks noGrp="1"/>
          </p:cNvSpPr>
          <p:nvPr>
            <p:ph type="subTitle" idx="4"/>
          </p:nvPr>
        </p:nvSpPr>
        <p:spPr>
          <a:xfrm>
            <a:off x="5207600" y="1912633"/>
            <a:ext cx="2564800" cy="6060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2000"/>
              <a:buFont typeface="Hammersmith One"/>
              <a:buNone/>
              <a:defRPr sz="2667" b="1">
                <a:solidFill>
                  <a:schemeClr val="accent2"/>
                </a:solidFill>
                <a:latin typeface="Hammersmith One"/>
                <a:ea typeface="Hammersmith One"/>
                <a:cs typeface="Hammersmith One"/>
                <a:sym typeface="Hammersmith One"/>
              </a:defRPr>
            </a:lvl1pPr>
            <a:lvl2pPr lvl="1" rtl="0">
              <a:spcBef>
                <a:spcPts val="0"/>
              </a:spcBef>
              <a:spcAft>
                <a:spcPts val="0"/>
              </a:spcAft>
              <a:buSzPts val="2000"/>
              <a:buFont typeface="Hammersmith One"/>
              <a:buNone/>
              <a:defRPr sz="2667">
                <a:latin typeface="Hammersmith One"/>
                <a:ea typeface="Hammersmith One"/>
                <a:cs typeface="Hammersmith One"/>
                <a:sym typeface="Hammersmith One"/>
              </a:defRPr>
            </a:lvl2pPr>
            <a:lvl3pPr lvl="2" rtl="0">
              <a:spcBef>
                <a:spcPts val="0"/>
              </a:spcBef>
              <a:spcAft>
                <a:spcPts val="0"/>
              </a:spcAft>
              <a:buSzPts val="2000"/>
              <a:buFont typeface="Hammersmith One"/>
              <a:buNone/>
              <a:defRPr sz="2667">
                <a:latin typeface="Hammersmith One"/>
                <a:ea typeface="Hammersmith One"/>
                <a:cs typeface="Hammersmith One"/>
                <a:sym typeface="Hammersmith One"/>
              </a:defRPr>
            </a:lvl3pPr>
            <a:lvl4pPr lvl="3" rtl="0">
              <a:spcBef>
                <a:spcPts val="0"/>
              </a:spcBef>
              <a:spcAft>
                <a:spcPts val="0"/>
              </a:spcAft>
              <a:buSzPts val="2000"/>
              <a:buFont typeface="Hammersmith One"/>
              <a:buNone/>
              <a:defRPr sz="2667">
                <a:latin typeface="Hammersmith One"/>
                <a:ea typeface="Hammersmith One"/>
                <a:cs typeface="Hammersmith One"/>
                <a:sym typeface="Hammersmith One"/>
              </a:defRPr>
            </a:lvl4pPr>
            <a:lvl5pPr lvl="4" rtl="0">
              <a:spcBef>
                <a:spcPts val="0"/>
              </a:spcBef>
              <a:spcAft>
                <a:spcPts val="0"/>
              </a:spcAft>
              <a:buSzPts val="2000"/>
              <a:buFont typeface="Hammersmith One"/>
              <a:buNone/>
              <a:defRPr sz="2667">
                <a:latin typeface="Hammersmith One"/>
                <a:ea typeface="Hammersmith One"/>
                <a:cs typeface="Hammersmith One"/>
                <a:sym typeface="Hammersmith One"/>
              </a:defRPr>
            </a:lvl5pPr>
            <a:lvl6pPr lvl="5" rtl="0">
              <a:spcBef>
                <a:spcPts val="0"/>
              </a:spcBef>
              <a:spcAft>
                <a:spcPts val="0"/>
              </a:spcAft>
              <a:buSzPts val="2000"/>
              <a:buFont typeface="Hammersmith One"/>
              <a:buNone/>
              <a:defRPr sz="2667">
                <a:latin typeface="Hammersmith One"/>
                <a:ea typeface="Hammersmith One"/>
                <a:cs typeface="Hammersmith One"/>
                <a:sym typeface="Hammersmith One"/>
              </a:defRPr>
            </a:lvl6pPr>
            <a:lvl7pPr lvl="6" rtl="0">
              <a:spcBef>
                <a:spcPts val="0"/>
              </a:spcBef>
              <a:spcAft>
                <a:spcPts val="0"/>
              </a:spcAft>
              <a:buSzPts val="2000"/>
              <a:buFont typeface="Hammersmith One"/>
              <a:buNone/>
              <a:defRPr sz="2667">
                <a:latin typeface="Hammersmith One"/>
                <a:ea typeface="Hammersmith One"/>
                <a:cs typeface="Hammersmith One"/>
                <a:sym typeface="Hammersmith One"/>
              </a:defRPr>
            </a:lvl7pPr>
            <a:lvl8pPr lvl="7" rtl="0">
              <a:spcBef>
                <a:spcPts val="0"/>
              </a:spcBef>
              <a:spcAft>
                <a:spcPts val="0"/>
              </a:spcAft>
              <a:buSzPts val="2000"/>
              <a:buFont typeface="Hammersmith One"/>
              <a:buNone/>
              <a:defRPr sz="2667">
                <a:latin typeface="Hammersmith One"/>
                <a:ea typeface="Hammersmith One"/>
                <a:cs typeface="Hammersmith One"/>
                <a:sym typeface="Hammersmith One"/>
              </a:defRPr>
            </a:lvl8pPr>
            <a:lvl9pPr lvl="8" rtl="0">
              <a:spcBef>
                <a:spcPts val="0"/>
              </a:spcBef>
              <a:spcAft>
                <a:spcPts val="0"/>
              </a:spcAft>
              <a:buSzPts val="2000"/>
              <a:buFont typeface="Hammersmith One"/>
              <a:buNone/>
              <a:defRPr sz="2667">
                <a:latin typeface="Hammersmith One"/>
                <a:ea typeface="Hammersmith One"/>
                <a:cs typeface="Hammersmith One"/>
                <a:sym typeface="Hammersmith One"/>
              </a:defRPr>
            </a:lvl9pPr>
          </a:lstStyle>
          <a:p>
            <a:r>
              <a:rPr lang="en-US"/>
              <a:t>Click to edit Master subtitle style</a:t>
            </a:r>
            <a:endParaRPr/>
          </a:p>
        </p:txBody>
      </p:sp>
      <p:sp>
        <p:nvSpPr>
          <p:cNvPr id="217" name="Google Shape;217;p13">
            <a:hlinkClick r:id="rId3" action="ppaction://hlinksldjump"/>
          </p:cNvPr>
          <p:cNvSpPr txBox="1">
            <a:spLocks noGrp="1"/>
          </p:cNvSpPr>
          <p:nvPr>
            <p:ph type="subTitle" idx="5"/>
          </p:nvPr>
        </p:nvSpPr>
        <p:spPr>
          <a:xfrm>
            <a:off x="1854800" y="3989716"/>
            <a:ext cx="2564800" cy="6060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2000"/>
              <a:buFont typeface="Hammersmith One"/>
              <a:buNone/>
              <a:defRPr sz="2667" b="1">
                <a:solidFill>
                  <a:schemeClr val="accent2"/>
                </a:solidFill>
                <a:latin typeface="Hammersmith One"/>
                <a:ea typeface="Hammersmith One"/>
                <a:cs typeface="Hammersmith One"/>
                <a:sym typeface="Hammersmith One"/>
              </a:defRPr>
            </a:lvl1pPr>
            <a:lvl2pPr lvl="1" rtl="0">
              <a:spcBef>
                <a:spcPts val="0"/>
              </a:spcBef>
              <a:spcAft>
                <a:spcPts val="0"/>
              </a:spcAft>
              <a:buSzPts val="2000"/>
              <a:buFont typeface="Hammersmith One"/>
              <a:buNone/>
              <a:defRPr sz="2667">
                <a:latin typeface="Hammersmith One"/>
                <a:ea typeface="Hammersmith One"/>
                <a:cs typeface="Hammersmith One"/>
                <a:sym typeface="Hammersmith One"/>
              </a:defRPr>
            </a:lvl2pPr>
            <a:lvl3pPr lvl="2" rtl="0">
              <a:spcBef>
                <a:spcPts val="0"/>
              </a:spcBef>
              <a:spcAft>
                <a:spcPts val="0"/>
              </a:spcAft>
              <a:buSzPts val="2000"/>
              <a:buFont typeface="Hammersmith One"/>
              <a:buNone/>
              <a:defRPr sz="2667">
                <a:latin typeface="Hammersmith One"/>
                <a:ea typeface="Hammersmith One"/>
                <a:cs typeface="Hammersmith One"/>
                <a:sym typeface="Hammersmith One"/>
              </a:defRPr>
            </a:lvl3pPr>
            <a:lvl4pPr lvl="3" rtl="0">
              <a:spcBef>
                <a:spcPts val="0"/>
              </a:spcBef>
              <a:spcAft>
                <a:spcPts val="0"/>
              </a:spcAft>
              <a:buSzPts val="2000"/>
              <a:buFont typeface="Hammersmith One"/>
              <a:buNone/>
              <a:defRPr sz="2667">
                <a:latin typeface="Hammersmith One"/>
                <a:ea typeface="Hammersmith One"/>
                <a:cs typeface="Hammersmith One"/>
                <a:sym typeface="Hammersmith One"/>
              </a:defRPr>
            </a:lvl4pPr>
            <a:lvl5pPr lvl="4" rtl="0">
              <a:spcBef>
                <a:spcPts val="0"/>
              </a:spcBef>
              <a:spcAft>
                <a:spcPts val="0"/>
              </a:spcAft>
              <a:buSzPts val="2000"/>
              <a:buFont typeface="Hammersmith One"/>
              <a:buNone/>
              <a:defRPr sz="2667">
                <a:latin typeface="Hammersmith One"/>
                <a:ea typeface="Hammersmith One"/>
                <a:cs typeface="Hammersmith One"/>
                <a:sym typeface="Hammersmith One"/>
              </a:defRPr>
            </a:lvl5pPr>
            <a:lvl6pPr lvl="5" rtl="0">
              <a:spcBef>
                <a:spcPts val="0"/>
              </a:spcBef>
              <a:spcAft>
                <a:spcPts val="0"/>
              </a:spcAft>
              <a:buSzPts val="2000"/>
              <a:buFont typeface="Hammersmith One"/>
              <a:buNone/>
              <a:defRPr sz="2667">
                <a:latin typeface="Hammersmith One"/>
                <a:ea typeface="Hammersmith One"/>
                <a:cs typeface="Hammersmith One"/>
                <a:sym typeface="Hammersmith One"/>
              </a:defRPr>
            </a:lvl6pPr>
            <a:lvl7pPr lvl="6" rtl="0">
              <a:spcBef>
                <a:spcPts val="0"/>
              </a:spcBef>
              <a:spcAft>
                <a:spcPts val="0"/>
              </a:spcAft>
              <a:buSzPts val="2000"/>
              <a:buFont typeface="Hammersmith One"/>
              <a:buNone/>
              <a:defRPr sz="2667">
                <a:latin typeface="Hammersmith One"/>
                <a:ea typeface="Hammersmith One"/>
                <a:cs typeface="Hammersmith One"/>
                <a:sym typeface="Hammersmith One"/>
              </a:defRPr>
            </a:lvl7pPr>
            <a:lvl8pPr lvl="7" rtl="0">
              <a:spcBef>
                <a:spcPts val="0"/>
              </a:spcBef>
              <a:spcAft>
                <a:spcPts val="0"/>
              </a:spcAft>
              <a:buSzPts val="2000"/>
              <a:buFont typeface="Hammersmith One"/>
              <a:buNone/>
              <a:defRPr sz="2667">
                <a:latin typeface="Hammersmith One"/>
                <a:ea typeface="Hammersmith One"/>
                <a:cs typeface="Hammersmith One"/>
                <a:sym typeface="Hammersmith One"/>
              </a:defRPr>
            </a:lvl8pPr>
            <a:lvl9pPr lvl="8" rtl="0">
              <a:spcBef>
                <a:spcPts val="0"/>
              </a:spcBef>
              <a:spcAft>
                <a:spcPts val="0"/>
              </a:spcAft>
              <a:buSzPts val="2000"/>
              <a:buFont typeface="Hammersmith One"/>
              <a:buNone/>
              <a:defRPr sz="2667">
                <a:latin typeface="Hammersmith One"/>
                <a:ea typeface="Hammersmith One"/>
                <a:cs typeface="Hammersmith One"/>
                <a:sym typeface="Hammersmith One"/>
              </a:defRPr>
            </a:lvl9pPr>
          </a:lstStyle>
          <a:p>
            <a:r>
              <a:rPr lang="en-US"/>
              <a:t>Click to edit Master subtitle style</a:t>
            </a:r>
            <a:endParaRPr/>
          </a:p>
        </p:txBody>
      </p:sp>
      <p:sp>
        <p:nvSpPr>
          <p:cNvPr id="218" name="Google Shape;218;p13">
            <a:hlinkClick r:id="" action="ppaction://noaction"/>
          </p:cNvPr>
          <p:cNvSpPr txBox="1">
            <a:spLocks noGrp="1"/>
          </p:cNvSpPr>
          <p:nvPr>
            <p:ph type="subTitle" idx="6"/>
          </p:nvPr>
        </p:nvSpPr>
        <p:spPr>
          <a:xfrm>
            <a:off x="5207600" y="3989716"/>
            <a:ext cx="2564800" cy="6060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2000"/>
              <a:buFont typeface="Hammersmith One"/>
              <a:buNone/>
              <a:defRPr sz="2667" b="1">
                <a:solidFill>
                  <a:schemeClr val="accent2"/>
                </a:solidFill>
                <a:latin typeface="Hammersmith One"/>
                <a:ea typeface="Hammersmith One"/>
                <a:cs typeface="Hammersmith One"/>
                <a:sym typeface="Hammersmith One"/>
              </a:defRPr>
            </a:lvl1pPr>
            <a:lvl2pPr lvl="1" rtl="0">
              <a:spcBef>
                <a:spcPts val="0"/>
              </a:spcBef>
              <a:spcAft>
                <a:spcPts val="0"/>
              </a:spcAft>
              <a:buSzPts val="2000"/>
              <a:buFont typeface="Hammersmith One"/>
              <a:buNone/>
              <a:defRPr sz="2667">
                <a:latin typeface="Hammersmith One"/>
                <a:ea typeface="Hammersmith One"/>
                <a:cs typeface="Hammersmith One"/>
                <a:sym typeface="Hammersmith One"/>
              </a:defRPr>
            </a:lvl2pPr>
            <a:lvl3pPr lvl="2" rtl="0">
              <a:spcBef>
                <a:spcPts val="0"/>
              </a:spcBef>
              <a:spcAft>
                <a:spcPts val="0"/>
              </a:spcAft>
              <a:buSzPts val="2000"/>
              <a:buFont typeface="Hammersmith One"/>
              <a:buNone/>
              <a:defRPr sz="2667">
                <a:latin typeface="Hammersmith One"/>
                <a:ea typeface="Hammersmith One"/>
                <a:cs typeface="Hammersmith One"/>
                <a:sym typeface="Hammersmith One"/>
              </a:defRPr>
            </a:lvl3pPr>
            <a:lvl4pPr lvl="3" rtl="0">
              <a:spcBef>
                <a:spcPts val="0"/>
              </a:spcBef>
              <a:spcAft>
                <a:spcPts val="0"/>
              </a:spcAft>
              <a:buSzPts val="2000"/>
              <a:buFont typeface="Hammersmith One"/>
              <a:buNone/>
              <a:defRPr sz="2667">
                <a:latin typeface="Hammersmith One"/>
                <a:ea typeface="Hammersmith One"/>
                <a:cs typeface="Hammersmith One"/>
                <a:sym typeface="Hammersmith One"/>
              </a:defRPr>
            </a:lvl4pPr>
            <a:lvl5pPr lvl="4" rtl="0">
              <a:spcBef>
                <a:spcPts val="0"/>
              </a:spcBef>
              <a:spcAft>
                <a:spcPts val="0"/>
              </a:spcAft>
              <a:buSzPts val="2000"/>
              <a:buFont typeface="Hammersmith One"/>
              <a:buNone/>
              <a:defRPr sz="2667">
                <a:latin typeface="Hammersmith One"/>
                <a:ea typeface="Hammersmith One"/>
                <a:cs typeface="Hammersmith One"/>
                <a:sym typeface="Hammersmith One"/>
              </a:defRPr>
            </a:lvl5pPr>
            <a:lvl6pPr lvl="5" rtl="0">
              <a:spcBef>
                <a:spcPts val="0"/>
              </a:spcBef>
              <a:spcAft>
                <a:spcPts val="0"/>
              </a:spcAft>
              <a:buSzPts val="2000"/>
              <a:buFont typeface="Hammersmith One"/>
              <a:buNone/>
              <a:defRPr sz="2667">
                <a:latin typeface="Hammersmith One"/>
                <a:ea typeface="Hammersmith One"/>
                <a:cs typeface="Hammersmith One"/>
                <a:sym typeface="Hammersmith One"/>
              </a:defRPr>
            </a:lvl6pPr>
            <a:lvl7pPr lvl="6" rtl="0">
              <a:spcBef>
                <a:spcPts val="0"/>
              </a:spcBef>
              <a:spcAft>
                <a:spcPts val="0"/>
              </a:spcAft>
              <a:buSzPts val="2000"/>
              <a:buFont typeface="Hammersmith One"/>
              <a:buNone/>
              <a:defRPr sz="2667">
                <a:latin typeface="Hammersmith One"/>
                <a:ea typeface="Hammersmith One"/>
                <a:cs typeface="Hammersmith One"/>
                <a:sym typeface="Hammersmith One"/>
              </a:defRPr>
            </a:lvl7pPr>
            <a:lvl8pPr lvl="7" rtl="0">
              <a:spcBef>
                <a:spcPts val="0"/>
              </a:spcBef>
              <a:spcAft>
                <a:spcPts val="0"/>
              </a:spcAft>
              <a:buSzPts val="2000"/>
              <a:buFont typeface="Hammersmith One"/>
              <a:buNone/>
              <a:defRPr sz="2667">
                <a:latin typeface="Hammersmith One"/>
                <a:ea typeface="Hammersmith One"/>
                <a:cs typeface="Hammersmith One"/>
                <a:sym typeface="Hammersmith One"/>
              </a:defRPr>
            </a:lvl8pPr>
            <a:lvl9pPr lvl="8" rtl="0">
              <a:spcBef>
                <a:spcPts val="0"/>
              </a:spcBef>
              <a:spcAft>
                <a:spcPts val="0"/>
              </a:spcAft>
              <a:buSzPts val="2000"/>
              <a:buFont typeface="Hammersmith One"/>
              <a:buNone/>
              <a:defRPr sz="2667">
                <a:latin typeface="Hammersmith One"/>
                <a:ea typeface="Hammersmith One"/>
                <a:cs typeface="Hammersmith One"/>
                <a:sym typeface="Hammersmith One"/>
              </a:defRPr>
            </a:lvl9pPr>
          </a:lstStyle>
          <a:p>
            <a:r>
              <a:rPr lang="en-US"/>
              <a:t>Click to edit Master subtitle style</a:t>
            </a:r>
            <a:endParaRPr/>
          </a:p>
        </p:txBody>
      </p:sp>
      <p:sp>
        <p:nvSpPr>
          <p:cNvPr id="219" name="Google Shape;219;p13"/>
          <p:cNvSpPr txBox="1">
            <a:spLocks noGrp="1"/>
          </p:cNvSpPr>
          <p:nvPr>
            <p:ph type="subTitle" idx="7"/>
          </p:nvPr>
        </p:nvSpPr>
        <p:spPr>
          <a:xfrm>
            <a:off x="1854800" y="2433612"/>
            <a:ext cx="2564800" cy="13724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1800"/>
              <a:buNone/>
              <a:defRPr sz="2133"/>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r>
              <a:rPr lang="en-US"/>
              <a:t>Click to edit Master subtitle style</a:t>
            </a:r>
            <a:endParaRPr/>
          </a:p>
        </p:txBody>
      </p:sp>
      <p:sp>
        <p:nvSpPr>
          <p:cNvPr id="220" name="Google Shape;220;p13"/>
          <p:cNvSpPr txBox="1">
            <a:spLocks noGrp="1"/>
          </p:cNvSpPr>
          <p:nvPr>
            <p:ph type="subTitle" idx="8"/>
          </p:nvPr>
        </p:nvSpPr>
        <p:spPr>
          <a:xfrm>
            <a:off x="5207600" y="2433612"/>
            <a:ext cx="2564800" cy="13724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1800"/>
              <a:buNone/>
              <a:defRPr sz="2133"/>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r>
              <a:rPr lang="en-US"/>
              <a:t>Click to edit Master subtitle style</a:t>
            </a:r>
            <a:endParaRPr/>
          </a:p>
        </p:txBody>
      </p:sp>
      <p:sp>
        <p:nvSpPr>
          <p:cNvPr id="221" name="Google Shape;221;p13">
            <a:hlinkClick r:id="rId2" action="ppaction://hlinksldjump"/>
          </p:cNvPr>
          <p:cNvSpPr txBox="1">
            <a:spLocks noGrp="1"/>
          </p:cNvSpPr>
          <p:nvPr>
            <p:ph type="title" idx="9" hasCustomPrompt="1"/>
          </p:nvPr>
        </p:nvSpPr>
        <p:spPr>
          <a:xfrm>
            <a:off x="1056233" y="1912633"/>
            <a:ext cx="795200" cy="5484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1800"/>
              <a:buNone/>
              <a:defRPr sz="3200">
                <a:solidFill>
                  <a:schemeClr val="accent5"/>
                </a:solidFill>
              </a:defRPr>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r>
              <a:t>xx%</a:t>
            </a:r>
          </a:p>
        </p:txBody>
      </p:sp>
      <p:sp>
        <p:nvSpPr>
          <p:cNvPr id="222" name="Google Shape;222;p13">
            <a:hlinkClick r:id="" action="ppaction://noaction"/>
          </p:cNvPr>
          <p:cNvSpPr txBox="1">
            <a:spLocks noGrp="1"/>
          </p:cNvSpPr>
          <p:nvPr>
            <p:ph type="title" idx="13" hasCustomPrompt="1"/>
          </p:nvPr>
        </p:nvSpPr>
        <p:spPr>
          <a:xfrm>
            <a:off x="4419600" y="1912633"/>
            <a:ext cx="795200" cy="5484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1800"/>
              <a:buNone/>
              <a:defRPr sz="3200">
                <a:solidFill>
                  <a:schemeClr val="accent5"/>
                </a:solidFill>
              </a:defRPr>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r>
              <a:t>xx%</a:t>
            </a:r>
          </a:p>
        </p:txBody>
      </p:sp>
      <p:sp>
        <p:nvSpPr>
          <p:cNvPr id="223" name="Google Shape;223;p13">
            <a:hlinkClick r:id="rId3" action="ppaction://hlinksldjump"/>
          </p:cNvPr>
          <p:cNvSpPr txBox="1">
            <a:spLocks noGrp="1"/>
          </p:cNvSpPr>
          <p:nvPr>
            <p:ph type="title" idx="14" hasCustomPrompt="1"/>
          </p:nvPr>
        </p:nvSpPr>
        <p:spPr>
          <a:xfrm>
            <a:off x="1056233" y="3989701"/>
            <a:ext cx="795200" cy="5484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1800"/>
              <a:buNone/>
              <a:defRPr sz="3200">
                <a:solidFill>
                  <a:schemeClr val="accent5"/>
                </a:solidFill>
              </a:defRPr>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r>
              <a:t>xx%</a:t>
            </a:r>
          </a:p>
        </p:txBody>
      </p:sp>
      <p:sp>
        <p:nvSpPr>
          <p:cNvPr id="224" name="Google Shape;224;p13">
            <a:hlinkClick r:id="" action="ppaction://noaction"/>
          </p:cNvPr>
          <p:cNvSpPr txBox="1">
            <a:spLocks noGrp="1"/>
          </p:cNvSpPr>
          <p:nvPr>
            <p:ph type="title" idx="15" hasCustomPrompt="1"/>
          </p:nvPr>
        </p:nvSpPr>
        <p:spPr>
          <a:xfrm>
            <a:off x="4419600" y="3989701"/>
            <a:ext cx="795200" cy="5484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1800"/>
              <a:buNone/>
              <a:defRPr sz="3200">
                <a:solidFill>
                  <a:schemeClr val="accent5"/>
                </a:solidFill>
              </a:defRPr>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r>
              <a:t>xx%</a:t>
            </a:r>
          </a:p>
        </p:txBody>
      </p:sp>
      <p:sp>
        <p:nvSpPr>
          <p:cNvPr id="225" name="Google Shape;225;p13"/>
          <p:cNvSpPr txBox="1">
            <a:spLocks noGrp="1"/>
          </p:cNvSpPr>
          <p:nvPr>
            <p:ph type="subTitle" idx="16"/>
          </p:nvPr>
        </p:nvSpPr>
        <p:spPr>
          <a:xfrm>
            <a:off x="8570967" y="4506900"/>
            <a:ext cx="2564800" cy="13724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1800"/>
              <a:buNone/>
              <a:defRPr sz="2133"/>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r>
              <a:rPr lang="en-US"/>
              <a:t>Click to edit Master subtitle style</a:t>
            </a:r>
            <a:endParaRPr/>
          </a:p>
        </p:txBody>
      </p:sp>
      <p:sp>
        <p:nvSpPr>
          <p:cNvPr id="226" name="Google Shape;226;p13">
            <a:hlinkClick r:id="" action="ppaction://noaction"/>
          </p:cNvPr>
          <p:cNvSpPr txBox="1">
            <a:spLocks noGrp="1"/>
          </p:cNvSpPr>
          <p:nvPr>
            <p:ph type="subTitle" idx="17"/>
          </p:nvPr>
        </p:nvSpPr>
        <p:spPr>
          <a:xfrm>
            <a:off x="8570967" y="1912633"/>
            <a:ext cx="2564800" cy="6060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2000"/>
              <a:buFont typeface="Hammersmith One"/>
              <a:buNone/>
              <a:defRPr sz="2667" b="1">
                <a:solidFill>
                  <a:schemeClr val="accent2"/>
                </a:solidFill>
                <a:latin typeface="Hammersmith One"/>
                <a:ea typeface="Hammersmith One"/>
                <a:cs typeface="Hammersmith One"/>
                <a:sym typeface="Hammersmith One"/>
              </a:defRPr>
            </a:lvl1pPr>
            <a:lvl2pPr lvl="1" rtl="0">
              <a:spcBef>
                <a:spcPts val="0"/>
              </a:spcBef>
              <a:spcAft>
                <a:spcPts val="0"/>
              </a:spcAft>
              <a:buSzPts val="2000"/>
              <a:buFont typeface="Hammersmith One"/>
              <a:buNone/>
              <a:defRPr sz="2667">
                <a:latin typeface="Hammersmith One"/>
                <a:ea typeface="Hammersmith One"/>
                <a:cs typeface="Hammersmith One"/>
                <a:sym typeface="Hammersmith One"/>
              </a:defRPr>
            </a:lvl2pPr>
            <a:lvl3pPr lvl="2" rtl="0">
              <a:spcBef>
                <a:spcPts val="0"/>
              </a:spcBef>
              <a:spcAft>
                <a:spcPts val="0"/>
              </a:spcAft>
              <a:buSzPts val="2000"/>
              <a:buFont typeface="Hammersmith One"/>
              <a:buNone/>
              <a:defRPr sz="2667">
                <a:latin typeface="Hammersmith One"/>
                <a:ea typeface="Hammersmith One"/>
                <a:cs typeface="Hammersmith One"/>
                <a:sym typeface="Hammersmith One"/>
              </a:defRPr>
            </a:lvl3pPr>
            <a:lvl4pPr lvl="3" rtl="0">
              <a:spcBef>
                <a:spcPts val="0"/>
              </a:spcBef>
              <a:spcAft>
                <a:spcPts val="0"/>
              </a:spcAft>
              <a:buSzPts val="2000"/>
              <a:buFont typeface="Hammersmith One"/>
              <a:buNone/>
              <a:defRPr sz="2667">
                <a:latin typeface="Hammersmith One"/>
                <a:ea typeface="Hammersmith One"/>
                <a:cs typeface="Hammersmith One"/>
                <a:sym typeface="Hammersmith One"/>
              </a:defRPr>
            </a:lvl4pPr>
            <a:lvl5pPr lvl="4" rtl="0">
              <a:spcBef>
                <a:spcPts val="0"/>
              </a:spcBef>
              <a:spcAft>
                <a:spcPts val="0"/>
              </a:spcAft>
              <a:buSzPts val="2000"/>
              <a:buFont typeface="Hammersmith One"/>
              <a:buNone/>
              <a:defRPr sz="2667">
                <a:latin typeface="Hammersmith One"/>
                <a:ea typeface="Hammersmith One"/>
                <a:cs typeface="Hammersmith One"/>
                <a:sym typeface="Hammersmith One"/>
              </a:defRPr>
            </a:lvl5pPr>
            <a:lvl6pPr lvl="5" rtl="0">
              <a:spcBef>
                <a:spcPts val="0"/>
              </a:spcBef>
              <a:spcAft>
                <a:spcPts val="0"/>
              </a:spcAft>
              <a:buSzPts val="2000"/>
              <a:buFont typeface="Hammersmith One"/>
              <a:buNone/>
              <a:defRPr sz="2667">
                <a:latin typeface="Hammersmith One"/>
                <a:ea typeface="Hammersmith One"/>
                <a:cs typeface="Hammersmith One"/>
                <a:sym typeface="Hammersmith One"/>
              </a:defRPr>
            </a:lvl6pPr>
            <a:lvl7pPr lvl="6" rtl="0">
              <a:spcBef>
                <a:spcPts val="0"/>
              </a:spcBef>
              <a:spcAft>
                <a:spcPts val="0"/>
              </a:spcAft>
              <a:buSzPts val="2000"/>
              <a:buFont typeface="Hammersmith One"/>
              <a:buNone/>
              <a:defRPr sz="2667">
                <a:latin typeface="Hammersmith One"/>
                <a:ea typeface="Hammersmith One"/>
                <a:cs typeface="Hammersmith One"/>
                <a:sym typeface="Hammersmith One"/>
              </a:defRPr>
            </a:lvl7pPr>
            <a:lvl8pPr lvl="7" rtl="0">
              <a:spcBef>
                <a:spcPts val="0"/>
              </a:spcBef>
              <a:spcAft>
                <a:spcPts val="0"/>
              </a:spcAft>
              <a:buSzPts val="2000"/>
              <a:buFont typeface="Hammersmith One"/>
              <a:buNone/>
              <a:defRPr sz="2667">
                <a:latin typeface="Hammersmith One"/>
                <a:ea typeface="Hammersmith One"/>
                <a:cs typeface="Hammersmith One"/>
                <a:sym typeface="Hammersmith One"/>
              </a:defRPr>
            </a:lvl8pPr>
            <a:lvl9pPr lvl="8" rtl="0">
              <a:spcBef>
                <a:spcPts val="0"/>
              </a:spcBef>
              <a:spcAft>
                <a:spcPts val="0"/>
              </a:spcAft>
              <a:buSzPts val="2000"/>
              <a:buFont typeface="Hammersmith One"/>
              <a:buNone/>
              <a:defRPr sz="2667">
                <a:latin typeface="Hammersmith One"/>
                <a:ea typeface="Hammersmith One"/>
                <a:cs typeface="Hammersmith One"/>
                <a:sym typeface="Hammersmith One"/>
              </a:defRPr>
            </a:lvl9pPr>
          </a:lstStyle>
          <a:p>
            <a:r>
              <a:rPr lang="en-US"/>
              <a:t>Click to edit Master subtitle style</a:t>
            </a:r>
            <a:endParaRPr/>
          </a:p>
        </p:txBody>
      </p:sp>
      <p:sp>
        <p:nvSpPr>
          <p:cNvPr id="227" name="Google Shape;227;p13">
            <a:hlinkClick r:id="" action="ppaction://noaction"/>
          </p:cNvPr>
          <p:cNvSpPr txBox="1">
            <a:spLocks noGrp="1"/>
          </p:cNvSpPr>
          <p:nvPr>
            <p:ph type="subTitle" idx="18"/>
          </p:nvPr>
        </p:nvSpPr>
        <p:spPr>
          <a:xfrm>
            <a:off x="8570967" y="3989716"/>
            <a:ext cx="2564800" cy="6060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2000"/>
              <a:buFont typeface="Hammersmith One"/>
              <a:buNone/>
              <a:defRPr sz="2667" b="1">
                <a:solidFill>
                  <a:schemeClr val="accent2"/>
                </a:solidFill>
                <a:latin typeface="Hammersmith One"/>
                <a:ea typeface="Hammersmith One"/>
                <a:cs typeface="Hammersmith One"/>
                <a:sym typeface="Hammersmith One"/>
              </a:defRPr>
            </a:lvl1pPr>
            <a:lvl2pPr lvl="1" rtl="0">
              <a:spcBef>
                <a:spcPts val="0"/>
              </a:spcBef>
              <a:spcAft>
                <a:spcPts val="0"/>
              </a:spcAft>
              <a:buSzPts val="2000"/>
              <a:buFont typeface="Hammersmith One"/>
              <a:buNone/>
              <a:defRPr sz="2667">
                <a:latin typeface="Hammersmith One"/>
                <a:ea typeface="Hammersmith One"/>
                <a:cs typeface="Hammersmith One"/>
                <a:sym typeface="Hammersmith One"/>
              </a:defRPr>
            </a:lvl2pPr>
            <a:lvl3pPr lvl="2" rtl="0">
              <a:spcBef>
                <a:spcPts val="0"/>
              </a:spcBef>
              <a:spcAft>
                <a:spcPts val="0"/>
              </a:spcAft>
              <a:buSzPts val="2000"/>
              <a:buFont typeface="Hammersmith One"/>
              <a:buNone/>
              <a:defRPr sz="2667">
                <a:latin typeface="Hammersmith One"/>
                <a:ea typeface="Hammersmith One"/>
                <a:cs typeface="Hammersmith One"/>
                <a:sym typeface="Hammersmith One"/>
              </a:defRPr>
            </a:lvl3pPr>
            <a:lvl4pPr lvl="3" rtl="0">
              <a:spcBef>
                <a:spcPts val="0"/>
              </a:spcBef>
              <a:spcAft>
                <a:spcPts val="0"/>
              </a:spcAft>
              <a:buSzPts val="2000"/>
              <a:buFont typeface="Hammersmith One"/>
              <a:buNone/>
              <a:defRPr sz="2667">
                <a:latin typeface="Hammersmith One"/>
                <a:ea typeface="Hammersmith One"/>
                <a:cs typeface="Hammersmith One"/>
                <a:sym typeface="Hammersmith One"/>
              </a:defRPr>
            </a:lvl4pPr>
            <a:lvl5pPr lvl="4" rtl="0">
              <a:spcBef>
                <a:spcPts val="0"/>
              </a:spcBef>
              <a:spcAft>
                <a:spcPts val="0"/>
              </a:spcAft>
              <a:buSzPts val="2000"/>
              <a:buFont typeface="Hammersmith One"/>
              <a:buNone/>
              <a:defRPr sz="2667">
                <a:latin typeface="Hammersmith One"/>
                <a:ea typeface="Hammersmith One"/>
                <a:cs typeface="Hammersmith One"/>
                <a:sym typeface="Hammersmith One"/>
              </a:defRPr>
            </a:lvl5pPr>
            <a:lvl6pPr lvl="5" rtl="0">
              <a:spcBef>
                <a:spcPts val="0"/>
              </a:spcBef>
              <a:spcAft>
                <a:spcPts val="0"/>
              </a:spcAft>
              <a:buSzPts val="2000"/>
              <a:buFont typeface="Hammersmith One"/>
              <a:buNone/>
              <a:defRPr sz="2667">
                <a:latin typeface="Hammersmith One"/>
                <a:ea typeface="Hammersmith One"/>
                <a:cs typeface="Hammersmith One"/>
                <a:sym typeface="Hammersmith One"/>
              </a:defRPr>
            </a:lvl6pPr>
            <a:lvl7pPr lvl="6" rtl="0">
              <a:spcBef>
                <a:spcPts val="0"/>
              </a:spcBef>
              <a:spcAft>
                <a:spcPts val="0"/>
              </a:spcAft>
              <a:buSzPts val="2000"/>
              <a:buFont typeface="Hammersmith One"/>
              <a:buNone/>
              <a:defRPr sz="2667">
                <a:latin typeface="Hammersmith One"/>
                <a:ea typeface="Hammersmith One"/>
                <a:cs typeface="Hammersmith One"/>
                <a:sym typeface="Hammersmith One"/>
              </a:defRPr>
            </a:lvl7pPr>
            <a:lvl8pPr lvl="7" rtl="0">
              <a:spcBef>
                <a:spcPts val="0"/>
              </a:spcBef>
              <a:spcAft>
                <a:spcPts val="0"/>
              </a:spcAft>
              <a:buSzPts val="2000"/>
              <a:buFont typeface="Hammersmith One"/>
              <a:buNone/>
              <a:defRPr sz="2667">
                <a:latin typeface="Hammersmith One"/>
                <a:ea typeface="Hammersmith One"/>
                <a:cs typeface="Hammersmith One"/>
                <a:sym typeface="Hammersmith One"/>
              </a:defRPr>
            </a:lvl8pPr>
            <a:lvl9pPr lvl="8" rtl="0">
              <a:spcBef>
                <a:spcPts val="0"/>
              </a:spcBef>
              <a:spcAft>
                <a:spcPts val="0"/>
              </a:spcAft>
              <a:buSzPts val="2000"/>
              <a:buFont typeface="Hammersmith One"/>
              <a:buNone/>
              <a:defRPr sz="2667">
                <a:latin typeface="Hammersmith One"/>
                <a:ea typeface="Hammersmith One"/>
                <a:cs typeface="Hammersmith One"/>
                <a:sym typeface="Hammersmith One"/>
              </a:defRPr>
            </a:lvl9pPr>
          </a:lstStyle>
          <a:p>
            <a:r>
              <a:rPr lang="en-US"/>
              <a:t>Click to edit Master subtitle style</a:t>
            </a:r>
            <a:endParaRPr/>
          </a:p>
        </p:txBody>
      </p:sp>
      <p:sp>
        <p:nvSpPr>
          <p:cNvPr id="228" name="Google Shape;228;p13"/>
          <p:cNvSpPr txBox="1">
            <a:spLocks noGrp="1"/>
          </p:cNvSpPr>
          <p:nvPr>
            <p:ph type="subTitle" idx="19"/>
          </p:nvPr>
        </p:nvSpPr>
        <p:spPr>
          <a:xfrm>
            <a:off x="8570967" y="2433612"/>
            <a:ext cx="2564800" cy="13724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1800"/>
              <a:buNone/>
              <a:defRPr sz="2133"/>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r>
              <a:rPr lang="en-US"/>
              <a:t>Click to edit Master subtitle style</a:t>
            </a:r>
            <a:endParaRPr/>
          </a:p>
        </p:txBody>
      </p:sp>
      <p:sp>
        <p:nvSpPr>
          <p:cNvPr id="229" name="Google Shape;229;p13">
            <a:hlinkClick r:id="" action="ppaction://noaction"/>
          </p:cNvPr>
          <p:cNvSpPr txBox="1">
            <a:spLocks noGrp="1"/>
          </p:cNvSpPr>
          <p:nvPr>
            <p:ph type="title" idx="20" hasCustomPrompt="1"/>
          </p:nvPr>
        </p:nvSpPr>
        <p:spPr>
          <a:xfrm>
            <a:off x="7782967" y="1912633"/>
            <a:ext cx="795200" cy="5484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1800"/>
              <a:buNone/>
              <a:defRPr sz="3200">
                <a:solidFill>
                  <a:schemeClr val="accent5"/>
                </a:solidFill>
              </a:defRPr>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r>
              <a:t>xx%</a:t>
            </a:r>
          </a:p>
        </p:txBody>
      </p:sp>
      <p:sp>
        <p:nvSpPr>
          <p:cNvPr id="230" name="Google Shape;230;p13">
            <a:hlinkClick r:id="" action="ppaction://noaction"/>
          </p:cNvPr>
          <p:cNvSpPr txBox="1">
            <a:spLocks noGrp="1"/>
          </p:cNvSpPr>
          <p:nvPr>
            <p:ph type="title" idx="21" hasCustomPrompt="1"/>
          </p:nvPr>
        </p:nvSpPr>
        <p:spPr>
          <a:xfrm>
            <a:off x="7782967" y="3989701"/>
            <a:ext cx="795200" cy="5484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1800"/>
              <a:buNone/>
              <a:defRPr sz="3200">
                <a:solidFill>
                  <a:schemeClr val="accent5"/>
                </a:solidFill>
              </a:defRPr>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r>
              <a:t>xx%</a:t>
            </a:r>
          </a:p>
        </p:txBody>
      </p:sp>
    </p:spTree>
    <p:extLst>
      <p:ext uri="{BB962C8B-B14F-4D97-AF65-F5344CB8AC3E}">
        <p14:creationId xmlns:p14="http://schemas.microsoft.com/office/powerpoint/2010/main" val="536116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37"/>
        <p:cNvGrpSpPr/>
        <p:nvPr/>
      </p:nvGrpSpPr>
      <p:grpSpPr>
        <a:xfrm>
          <a:off x="0" y="0"/>
          <a:ext cx="0" cy="0"/>
          <a:chOff x="0" y="0"/>
          <a:chExt cx="0" cy="0"/>
        </a:xfrm>
      </p:grpSpPr>
      <p:sp>
        <p:nvSpPr>
          <p:cNvPr id="238" name="Google Shape;238;p6"/>
          <p:cNvSpPr txBox="1">
            <a:spLocks noGrp="1"/>
          </p:cNvSpPr>
          <p:nvPr>
            <p:ph type="title"/>
          </p:nvPr>
        </p:nvSpPr>
        <p:spPr>
          <a:xfrm>
            <a:off x="415600" y="483467"/>
            <a:ext cx="113608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r>
              <a:rPr lang="en-US"/>
              <a:t>Click to edit Master title style</a:t>
            </a:r>
            <a:endParaRPr/>
          </a:p>
        </p:txBody>
      </p:sp>
      <p:grpSp>
        <p:nvGrpSpPr>
          <p:cNvPr id="239" name="Google Shape;239;p6"/>
          <p:cNvGrpSpPr/>
          <p:nvPr/>
        </p:nvGrpSpPr>
        <p:grpSpPr>
          <a:xfrm flipH="1">
            <a:off x="-2269806" y="-918298"/>
            <a:ext cx="3282948" cy="3282948"/>
            <a:chOff x="6594675" y="2594175"/>
            <a:chExt cx="2549400" cy="2549400"/>
          </a:xfrm>
        </p:grpSpPr>
        <p:sp>
          <p:nvSpPr>
            <p:cNvPr id="240" name="Google Shape;240;p6"/>
            <p:cNvSpPr/>
            <p:nvPr/>
          </p:nvSpPr>
          <p:spPr>
            <a:xfrm rot="5400000">
              <a:off x="6594675" y="2594175"/>
              <a:ext cx="2549400" cy="25494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 name="Google Shape;241;p6"/>
            <p:cNvSpPr/>
            <p:nvPr/>
          </p:nvSpPr>
          <p:spPr>
            <a:xfrm rot="5400000">
              <a:off x="6594675" y="3056575"/>
              <a:ext cx="1530000" cy="1530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2" name="Google Shape;242;p6"/>
          <p:cNvGrpSpPr/>
          <p:nvPr/>
        </p:nvGrpSpPr>
        <p:grpSpPr>
          <a:xfrm>
            <a:off x="11178861" y="4493351"/>
            <a:ext cx="3282948" cy="3282948"/>
            <a:chOff x="6594675" y="2594175"/>
            <a:chExt cx="2549400" cy="2549400"/>
          </a:xfrm>
        </p:grpSpPr>
        <p:sp>
          <p:nvSpPr>
            <p:cNvPr id="243" name="Google Shape;243;p6"/>
            <p:cNvSpPr/>
            <p:nvPr/>
          </p:nvSpPr>
          <p:spPr>
            <a:xfrm rot="5400000">
              <a:off x="6594675" y="2594175"/>
              <a:ext cx="2549400" cy="25494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6"/>
            <p:cNvSpPr/>
            <p:nvPr/>
          </p:nvSpPr>
          <p:spPr>
            <a:xfrm rot="5400000">
              <a:off x="6594675" y="3056575"/>
              <a:ext cx="1530000" cy="1530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5" name="Google Shape;245;p6"/>
          <p:cNvGrpSpPr/>
          <p:nvPr/>
        </p:nvGrpSpPr>
        <p:grpSpPr>
          <a:xfrm>
            <a:off x="10852233" y="134259"/>
            <a:ext cx="1275196" cy="1271165"/>
            <a:chOff x="7716672" y="2820944"/>
            <a:chExt cx="557796" cy="556065"/>
          </a:xfrm>
        </p:grpSpPr>
        <p:sp>
          <p:nvSpPr>
            <p:cNvPr id="246" name="Google Shape;246;p6"/>
            <p:cNvSpPr/>
            <p:nvPr/>
          </p:nvSpPr>
          <p:spPr>
            <a:xfrm>
              <a:off x="8008233" y="2912937"/>
              <a:ext cx="66594" cy="118903"/>
            </a:xfrm>
            <a:custGeom>
              <a:avLst/>
              <a:gdLst/>
              <a:ahLst/>
              <a:cxnLst/>
              <a:rect l="l" t="t" r="r" b="b"/>
              <a:pathLst>
                <a:path w="923" h="1648" extrusionOk="0">
                  <a:moveTo>
                    <a:pt x="814" y="0"/>
                  </a:moveTo>
                  <a:lnTo>
                    <a:pt x="1" y="1438"/>
                  </a:lnTo>
                  <a:cubicBezTo>
                    <a:pt x="21" y="1581"/>
                    <a:pt x="88" y="1647"/>
                    <a:pt x="179" y="1647"/>
                  </a:cubicBezTo>
                  <a:cubicBezTo>
                    <a:pt x="208" y="1647"/>
                    <a:pt x="239" y="1641"/>
                    <a:pt x="272" y="1628"/>
                  </a:cubicBezTo>
                  <a:cubicBezTo>
                    <a:pt x="299" y="1628"/>
                    <a:pt x="353" y="1573"/>
                    <a:pt x="353" y="1546"/>
                  </a:cubicBezTo>
                  <a:lnTo>
                    <a:pt x="923" y="54"/>
                  </a:lnTo>
                  <a:lnTo>
                    <a:pt x="81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 name="Google Shape;247;p6"/>
            <p:cNvSpPr/>
            <p:nvPr/>
          </p:nvSpPr>
          <p:spPr>
            <a:xfrm>
              <a:off x="8051307" y="2888766"/>
              <a:ext cx="43146" cy="36652"/>
            </a:xfrm>
            <a:custGeom>
              <a:avLst/>
              <a:gdLst/>
              <a:ahLst/>
              <a:cxnLst/>
              <a:rect l="l" t="t" r="r" b="b"/>
              <a:pathLst>
                <a:path w="598" h="508" extrusionOk="0">
                  <a:moveTo>
                    <a:pt x="290" y="0"/>
                  </a:moveTo>
                  <a:cubicBezTo>
                    <a:pt x="188" y="0"/>
                    <a:pt x="97" y="40"/>
                    <a:pt x="55" y="145"/>
                  </a:cubicBezTo>
                  <a:cubicBezTo>
                    <a:pt x="0" y="281"/>
                    <a:pt x="55" y="416"/>
                    <a:pt x="190" y="498"/>
                  </a:cubicBezTo>
                  <a:cubicBezTo>
                    <a:pt x="221" y="504"/>
                    <a:pt x="251" y="507"/>
                    <a:pt x="281" y="507"/>
                  </a:cubicBezTo>
                  <a:cubicBezTo>
                    <a:pt x="383" y="507"/>
                    <a:pt x="474" y="467"/>
                    <a:pt x="516" y="362"/>
                  </a:cubicBezTo>
                  <a:cubicBezTo>
                    <a:pt x="597" y="227"/>
                    <a:pt x="516" y="91"/>
                    <a:pt x="380" y="10"/>
                  </a:cubicBezTo>
                  <a:cubicBezTo>
                    <a:pt x="350" y="4"/>
                    <a:pt x="319" y="0"/>
                    <a:pt x="2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 name="Google Shape;248;p6"/>
            <p:cNvSpPr/>
            <p:nvPr/>
          </p:nvSpPr>
          <p:spPr>
            <a:xfrm>
              <a:off x="8059099" y="3032274"/>
              <a:ext cx="95960" cy="43146"/>
            </a:xfrm>
            <a:custGeom>
              <a:avLst/>
              <a:gdLst/>
              <a:ahLst/>
              <a:cxnLst/>
              <a:rect l="l" t="t" r="r" b="b"/>
              <a:pathLst>
                <a:path w="1330" h="598" extrusionOk="0">
                  <a:moveTo>
                    <a:pt x="1303" y="1"/>
                  </a:moveTo>
                  <a:lnTo>
                    <a:pt x="82" y="380"/>
                  </a:lnTo>
                  <a:cubicBezTo>
                    <a:pt x="1" y="516"/>
                    <a:pt x="1" y="570"/>
                    <a:pt x="136" y="597"/>
                  </a:cubicBezTo>
                  <a:lnTo>
                    <a:pt x="218" y="597"/>
                  </a:lnTo>
                  <a:lnTo>
                    <a:pt x="1330" y="109"/>
                  </a:lnTo>
                  <a:lnTo>
                    <a:pt x="130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 name="Google Shape;249;p6"/>
            <p:cNvSpPr/>
            <p:nvPr/>
          </p:nvSpPr>
          <p:spPr>
            <a:xfrm>
              <a:off x="8145247" y="3021812"/>
              <a:ext cx="29437" cy="25830"/>
            </a:xfrm>
            <a:custGeom>
              <a:avLst/>
              <a:gdLst/>
              <a:ahLst/>
              <a:cxnLst/>
              <a:rect l="l" t="t" r="r" b="b"/>
              <a:pathLst>
                <a:path w="408" h="358" extrusionOk="0">
                  <a:moveTo>
                    <a:pt x="212" y="0"/>
                  </a:moveTo>
                  <a:cubicBezTo>
                    <a:pt x="187" y="0"/>
                    <a:pt x="162" y="4"/>
                    <a:pt x="136" y="10"/>
                  </a:cubicBezTo>
                  <a:cubicBezTo>
                    <a:pt x="27" y="37"/>
                    <a:pt x="0" y="146"/>
                    <a:pt x="27" y="254"/>
                  </a:cubicBezTo>
                  <a:cubicBezTo>
                    <a:pt x="47" y="313"/>
                    <a:pt x="109" y="357"/>
                    <a:pt x="182" y="357"/>
                  </a:cubicBezTo>
                  <a:cubicBezTo>
                    <a:pt x="211" y="357"/>
                    <a:pt x="241" y="351"/>
                    <a:pt x="272" y="336"/>
                  </a:cubicBezTo>
                  <a:cubicBezTo>
                    <a:pt x="380" y="308"/>
                    <a:pt x="407" y="200"/>
                    <a:pt x="380" y="119"/>
                  </a:cubicBezTo>
                  <a:cubicBezTo>
                    <a:pt x="359" y="36"/>
                    <a:pt x="291" y="0"/>
                    <a:pt x="2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6"/>
            <p:cNvSpPr/>
            <p:nvPr/>
          </p:nvSpPr>
          <p:spPr>
            <a:xfrm>
              <a:off x="8063067" y="3112506"/>
              <a:ext cx="121356" cy="66594"/>
            </a:xfrm>
            <a:custGeom>
              <a:avLst/>
              <a:gdLst/>
              <a:ahLst/>
              <a:cxnLst/>
              <a:rect l="l" t="t" r="r" b="b"/>
              <a:pathLst>
                <a:path w="1682" h="923" extrusionOk="0">
                  <a:moveTo>
                    <a:pt x="217" y="1"/>
                  </a:moveTo>
                  <a:cubicBezTo>
                    <a:pt x="54" y="28"/>
                    <a:pt x="0" y="136"/>
                    <a:pt x="54" y="272"/>
                  </a:cubicBezTo>
                  <a:cubicBezTo>
                    <a:pt x="54" y="299"/>
                    <a:pt x="81" y="353"/>
                    <a:pt x="136" y="353"/>
                  </a:cubicBezTo>
                  <a:lnTo>
                    <a:pt x="1600" y="923"/>
                  </a:lnTo>
                  <a:lnTo>
                    <a:pt x="1682" y="814"/>
                  </a:lnTo>
                  <a:lnTo>
                    <a:pt x="21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6"/>
            <p:cNvSpPr/>
            <p:nvPr/>
          </p:nvSpPr>
          <p:spPr>
            <a:xfrm>
              <a:off x="8170644" y="3158826"/>
              <a:ext cx="39250" cy="37157"/>
            </a:xfrm>
            <a:custGeom>
              <a:avLst/>
              <a:gdLst/>
              <a:ahLst/>
              <a:cxnLst/>
              <a:rect l="l" t="t" r="r" b="b"/>
              <a:pathLst>
                <a:path w="544" h="515" extrusionOk="0">
                  <a:moveTo>
                    <a:pt x="263" y="0"/>
                  </a:moveTo>
                  <a:cubicBezTo>
                    <a:pt x="161" y="0"/>
                    <a:pt x="70" y="40"/>
                    <a:pt x="28" y="145"/>
                  </a:cubicBezTo>
                  <a:cubicBezTo>
                    <a:pt x="1" y="281"/>
                    <a:pt x="28" y="417"/>
                    <a:pt x="164" y="471"/>
                  </a:cubicBezTo>
                  <a:cubicBezTo>
                    <a:pt x="210" y="499"/>
                    <a:pt x="257" y="514"/>
                    <a:pt x="301" y="514"/>
                  </a:cubicBezTo>
                  <a:cubicBezTo>
                    <a:pt x="383" y="514"/>
                    <a:pt x="454" y="459"/>
                    <a:pt x="489" y="335"/>
                  </a:cubicBezTo>
                  <a:cubicBezTo>
                    <a:pt x="543" y="200"/>
                    <a:pt x="489" y="64"/>
                    <a:pt x="354" y="10"/>
                  </a:cubicBezTo>
                  <a:cubicBezTo>
                    <a:pt x="323" y="4"/>
                    <a:pt x="293"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 name="Google Shape;252;p6"/>
            <p:cNvSpPr/>
            <p:nvPr/>
          </p:nvSpPr>
          <p:spPr>
            <a:xfrm>
              <a:off x="8019993" y="3165248"/>
              <a:ext cx="45094" cy="94084"/>
            </a:xfrm>
            <a:custGeom>
              <a:avLst/>
              <a:gdLst/>
              <a:ahLst/>
              <a:cxnLst/>
              <a:rect l="l" t="t" r="r" b="b"/>
              <a:pathLst>
                <a:path w="625" h="1304" extrusionOk="0">
                  <a:moveTo>
                    <a:pt x="107" y="1"/>
                  </a:moveTo>
                  <a:cubicBezTo>
                    <a:pt x="62" y="1"/>
                    <a:pt x="31" y="34"/>
                    <a:pt x="0" y="111"/>
                  </a:cubicBezTo>
                  <a:lnTo>
                    <a:pt x="0" y="192"/>
                  </a:lnTo>
                  <a:lnTo>
                    <a:pt x="516" y="1304"/>
                  </a:lnTo>
                  <a:lnTo>
                    <a:pt x="624" y="1277"/>
                  </a:lnTo>
                  <a:lnTo>
                    <a:pt x="245" y="56"/>
                  </a:lnTo>
                  <a:cubicBezTo>
                    <a:pt x="185" y="21"/>
                    <a:pt x="142" y="1"/>
                    <a:pt x="1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 name="Google Shape;253;p6"/>
            <p:cNvSpPr/>
            <p:nvPr/>
          </p:nvSpPr>
          <p:spPr>
            <a:xfrm>
              <a:off x="8045463" y="3250747"/>
              <a:ext cx="29365" cy="26912"/>
            </a:xfrm>
            <a:custGeom>
              <a:avLst/>
              <a:gdLst/>
              <a:ahLst/>
              <a:cxnLst/>
              <a:rect l="l" t="t" r="r" b="b"/>
              <a:pathLst>
                <a:path w="407" h="373" extrusionOk="0">
                  <a:moveTo>
                    <a:pt x="208" y="1"/>
                  </a:moveTo>
                  <a:cubicBezTo>
                    <a:pt x="185" y="1"/>
                    <a:pt x="161" y="4"/>
                    <a:pt x="136" y="11"/>
                  </a:cubicBezTo>
                  <a:cubicBezTo>
                    <a:pt x="27" y="65"/>
                    <a:pt x="0" y="146"/>
                    <a:pt x="27" y="255"/>
                  </a:cubicBezTo>
                  <a:cubicBezTo>
                    <a:pt x="48" y="338"/>
                    <a:pt x="132" y="373"/>
                    <a:pt x="207" y="373"/>
                  </a:cubicBezTo>
                  <a:cubicBezTo>
                    <a:pt x="230" y="373"/>
                    <a:pt x="252" y="370"/>
                    <a:pt x="271" y="363"/>
                  </a:cubicBezTo>
                  <a:cubicBezTo>
                    <a:pt x="380" y="336"/>
                    <a:pt x="407" y="227"/>
                    <a:pt x="380" y="119"/>
                  </a:cubicBezTo>
                  <a:cubicBezTo>
                    <a:pt x="338" y="36"/>
                    <a:pt x="281" y="1"/>
                    <a:pt x="2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6"/>
            <p:cNvSpPr/>
            <p:nvPr/>
          </p:nvSpPr>
          <p:spPr>
            <a:xfrm>
              <a:off x="7918189" y="3169793"/>
              <a:ext cx="66667" cy="118903"/>
            </a:xfrm>
            <a:custGeom>
              <a:avLst/>
              <a:gdLst/>
              <a:ahLst/>
              <a:cxnLst/>
              <a:rect l="l" t="t" r="r" b="b"/>
              <a:pathLst>
                <a:path w="924" h="1648" extrusionOk="0">
                  <a:moveTo>
                    <a:pt x="744" y="0"/>
                  </a:moveTo>
                  <a:cubicBezTo>
                    <a:pt x="716" y="0"/>
                    <a:pt x="686" y="7"/>
                    <a:pt x="652" y="20"/>
                  </a:cubicBezTo>
                  <a:cubicBezTo>
                    <a:pt x="598" y="20"/>
                    <a:pt x="571" y="48"/>
                    <a:pt x="571" y="75"/>
                  </a:cubicBezTo>
                  <a:lnTo>
                    <a:pt x="1" y="1594"/>
                  </a:lnTo>
                  <a:lnTo>
                    <a:pt x="109" y="1648"/>
                  </a:lnTo>
                  <a:lnTo>
                    <a:pt x="923" y="183"/>
                  </a:lnTo>
                  <a:cubicBezTo>
                    <a:pt x="882" y="61"/>
                    <a:pt x="827" y="0"/>
                    <a:pt x="7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 name="Google Shape;255;p6"/>
            <p:cNvSpPr/>
            <p:nvPr/>
          </p:nvSpPr>
          <p:spPr>
            <a:xfrm>
              <a:off x="7898636" y="3276216"/>
              <a:ext cx="39250" cy="35570"/>
            </a:xfrm>
            <a:custGeom>
              <a:avLst/>
              <a:gdLst/>
              <a:ahLst/>
              <a:cxnLst/>
              <a:rect l="l" t="t" r="r" b="b"/>
              <a:pathLst>
                <a:path w="544" h="493" extrusionOk="0">
                  <a:moveTo>
                    <a:pt x="286" y="1"/>
                  </a:moveTo>
                  <a:cubicBezTo>
                    <a:pt x="177" y="1"/>
                    <a:pt x="70" y="41"/>
                    <a:pt x="28" y="146"/>
                  </a:cubicBezTo>
                  <a:cubicBezTo>
                    <a:pt x="1" y="281"/>
                    <a:pt x="28" y="417"/>
                    <a:pt x="163" y="471"/>
                  </a:cubicBezTo>
                  <a:cubicBezTo>
                    <a:pt x="198" y="485"/>
                    <a:pt x="234" y="492"/>
                    <a:pt x="267" y="492"/>
                  </a:cubicBezTo>
                  <a:cubicBezTo>
                    <a:pt x="364" y="492"/>
                    <a:pt x="449" y="436"/>
                    <a:pt x="489" y="336"/>
                  </a:cubicBezTo>
                  <a:cubicBezTo>
                    <a:pt x="543" y="200"/>
                    <a:pt x="489" y="64"/>
                    <a:pt x="380" y="10"/>
                  </a:cubicBezTo>
                  <a:cubicBezTo>
                    <a:pt x="350" y="4"/>
                    <a:pt x="318" y="1"/>
                    <a:pt x="2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 name="Google Shape;256;p6"/>
            <p:cNvSpPr/>
            <p:nvPr/>
          </p:nvSpPr>
          <p:spPr>
            <a:xfrm>
              <a:off x="7837957" y="3124266"/>
              <a:ext cx="94011" cy="45094"/>
            </a:xfrm>
            <a:custGeom>
              <a:avLst/>
              <a:gdLst/>
              <a:ahLst/>
              <a:cxnLst/>
              <a:rect l="l" t="t" r="r" b="b"/>
              <a:pathLst>
                <a:path w="1303" h="625" extrusionOk="0">
                  <a:moveTo>
                    <a:pt x="1113" y="0"/>
                  </a:moveTo>
                  <a:lnTo>
                    <a:pt x="1" y="516"/>
                  </a:lnTo>
                  <a:lnTo>
                    <a:pt x="28" y="624"/>
                  </a:lnTo>
                  <a:lnTo>
                    <a:pt x="1249" y="245"/>
                  </a:lnTo>
                  <a:cubicBezTo>
                    <a:pt x="1303" y="109"/>
                    <a:pt x="1303" y="55"/>
                    <a:pt x="1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 name="Google Shape;257;p6"/>
            <p:cNvSpPr/>
            <p:nvPr/>
          </p:nvSpPr>
          <p:spPr>
            <a:xfrm>
              <a:off x="7818405" y="3150962"/>
              <a:ext cx="29437" cy="26912"/>
            </a:xfrm>
            <a:custGeom>
              <a:avLst/>
              <a:gdLst/>
              <a:ahLst/>
              <a:cxnLst/>
              <a:rect l="l" t="t" r="r" b="b"/>
              <a:pathLst>
                <a:path w="408" h="373" extrusionOk="0">
                  <a:moveTo>
                    <a:pt x="197" y="0"/>
                  </a:moveTo>
                  <a:cubicBezTo>
                    <a:pt x="176" y="0"/>
                    <a:pt x="155" y="4"/>
                    <a:pt x="136" y="10"/>
                  </a:cubicBezTo>
                  <a:cubicBezTo>
                    <a:pt x="28" y="92"/>
                    <a:pt x="1" y="173"/>
                    <a:pt x="28" y="254"/>
                  </a:cubicBezTo>
                  <a:cubicBezTo>
                    <a:pt x="48" y="337"/>
                    <a:pt x="117" y="373"/>
                    <a:pt x="184" y="373"/>
                  </a:cubicBezTo>
                  <a:cubicBezTo>
                    <a:pt x="205" y="373"/>
                    <a:pt x="226" y="369"/>
                    <a:pt x="245" y="363"/>
                  </a:cubicBezTo>
                  <a:cubicBezTo>
                    <a:pt x="353" y="309"/>
                    <a:pt x="407" y="227"/>
                    <a:pt x="353" y="119"/>
                  </a:cubicBezTo>
                  <a:cubicBezTo>
                    <a:pt x="333" y="36"/>
                    <a:pt x="264" y="0"/>
                    <a:pt x="1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 name="Google Shape;258;p6"/>
            <p:cNvSpPr/>
            <p:nvPr/>
          </p:nvSpPr>
          <p:spPr>
            <a:xfrm>
              <a:off x="7808664" y="3022534"/>
              <a:ext cx="121356" cy="66594"/>
            </a:xfrm>
            <a:custGeom>
              <a:avLst/>
              <a:gdLst/>
              <a:ahLst/>
              <a:cxnLst/>
              <a:rect l="l" t="t" r="r" b="b"/>
              <a:pathLst>
                <a:path w="1682" h="923" extrusionOk="0">
                  <a:moveTo>
                    <a:pt x="54" y="0"/>
                  </a:moveTo>
                  <a:lnTo>
                    <a:pt x="0" y="109"/>
                  </a:lnTo>
                  <a:lnTo>
                    <a:pt x="1438" y="922"/>
                  </a:lnTo>
                  <a:cubicBezTo>
                    <a:pt x="1627" y="868"/>
                    <a:pt x="1682" y="787"/>
                    <a:pt x="1627" y="651"/>
                  </a:cubicBezTo>
                  <a:cubicBezTo>
                    <a:pt x="1627" y="597"/>
                    <a:pt x="1573" y="570"/>
                    <a:pt x="1546" y="570"/>
                  </a:cubicBezTo>
                  <a:lnTo>
                    <a:pt x="5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 name="Google Shape;259;p6"/>
            <p:cNvSpPr/>
            <p:nvPr/>
          </p:nvSpPr>
          <p:spPr>
            <a:xfrm>
              <a:off x="7783195" y="3004207"/>
              <a:ext cx="39177" cy="36652"/>
            </a:xfrm>
            <a:custGeom>
              <a:avLst/>
              <a:gdLst/>
              <a:ahLst/>
              <a:cxnLst/>
              <a:rect l="l" t="t" r="r" b="b"/>
              <a:pathLst>
                <a:path w="543" h="508" extrusionOk="0">
                  <a:moveTo>
                    <a:pt x="286" y="0"/>
                  </a:moveTo>
                  <a:cubicBezTo>
                    <a:pt x="177" y="0"/>
                    <a:pt x="70" y="40"/>
                    <a:pt x="28" y="146"/>
                  </a:cubicBezTo>
                  <a:cubicBezTo>
                    <a:pt x="0" y="281"/>
                    <a:pt x="28" y="417"/>
                    <a:pt x="163" y="498"/>
                  </a:cubicBezTo>
                  <a:cubicBezTo>
                    <a:pt x="194" y="504"/>
                    <a:pt x="224" y="508"/>
                    <a:pt x="254" y="508"/>
                  </a:cubicBezTo>
                  <a:cubicBezTo>
                    <a:pt x="357" y="508"/>
                    <a:pt x="453" y="468"/>
                    <a:pt x="516" y="363"/>
                  </a:cubicBezTo>
                  <a:cubicBezTo>
                    <a:pt x="543" y="227"/>
                    <a:pt x="516" y="91"/>
                    <a:pt x="380" y="10"/>
                  </a:cubicBezTo>
                  <a:cubicBezTo>
                    <a:pt x="350" y="4"/>
                    <a:pt x="318" y="0"/>
                    <a:pt x="2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 name="Google Shape;260;p6"/>
            <p:cNvSpPr/>
            <p:nvPr/>
          </p:nvSpPr>
          <p:spPr>
            <a:xfrm>
              <a:off x="7928001" y="2942230"/>
              <a:ext cx="43146" cy="92568"/>
            </a:xfrm>
            <a:custGeom>
              <a:avLst/>
              <a:gdLst/>
              <a:ahLst/>
              <a:cxnLst/>
              <a:rect l="l" t="t" r="r" b="b"/>
              <a:pathLst>
                <a:path w="598" h="1283" extrusionOk="0">
                  <a:moveTo>
                    <a:pt x="82" y="1"/>
                  </a:moveTo>
                  <a:lnTo>
                    <a:pt x="1" y="28"/>
                  </a:lnTo>
                  <a:lnTo>
                    <a:pt x="353" y="1249"/>
                  </a:lnTo>
                  <a:cubicBezTo>
                    <a:pt x="406" y="1270"/>
                    <a:pt x="450" y="1283"/>
                    <a:pt x="486" y="1283"/>
                  </a:cubicBezTo>
                  <a:cubicBezTo>
                    <a:pt x="544" y="1283"/>
                    <a:pt x="581" y="1250"/>
                    <a:pt x="597" y="1167"/>
                  </a:cubicBezTo>
                  <a:lnTo>
                    <a:pt x="597" y="1113"/>
                  </a:lnTo>
                  <a:lnTo>
                    <a:pt x="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6"/>
            <p:cNvSpPr/>
            <p:nvPr/>
          </p:nvSpPr>
          <p:spPr>
            <a:xfrm>
              <a:off x="7914293" y="2923976"/>
              <a:ext cx="31385" cy="25830"/>
            </a:xfrm>
            <a:custGeom>
              <a:avLst/>
              <a:gdLst/>
              <a:ahLst/>
              <a:cxnLst/>
              <a:rect l="l" t="t" r="r" b="b"/>
              <a:pathLst>
                <a:path w="435" h="358" extrusionOk="0">
                  <a:moveTo>
                    <a:pt x="224" y="0"/>
                  </a:moveTo>
                  <a:cubicBezTo>
                    <a:pt x="203" y="0"/>
                    <a:pt x="183" y="3"/>
                    <a:pt x="163" y="10"/>
                  </a:cubicBezTo>
                  <a:cubicBezTo>
                    <a:pt x="55" y="37"/>
                    <a:pt x="1" y="145"/>
                    <a:pt x="55" y="254"/>
                  </a:cubicBezTo>
                  <a:cubicBezTo>
                    <a:pt x="75" y="313"/>
                    <a:pt x="136" y="357"/>
                    <a:pt x="200" y="357"/>
                  </a:cubicBezTo>
                  <a:cubicBezTo>
                    <a:pt x="224" y="357"/>
                    <a:pt x="249" y="350"/>
                    <a:pt x="272" y="335"/>
                  </a:cubicBezTo>
                  <a:cubicBezTo>
                    <a:pt x="380" y="308"/>
                    <a:pt x="435" y="200"/>
                    <a:pt x="380" y="118"/>
                  </a:cubicBezTo>
                  <a:cubicBezTo>
                    <a:pt x="360" y="35"/>
                    <a:pt x="292" y="0"/>
                    <a:pt x="2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6"/>
            <p:cNvSpPr/>
            <p:nvPr/>
          </p:nvSpPr>
          <p:spPr>
            <a:xfrm>
              <a:off x="7861479" y="2965679"/>
              <a:ext cx="270130" cy="270202"/>
            </a:xfrm>
            <a:custGeom>
              <a:avLst/>
              <a:gdLst/>
              <a:ahLst/>
              <a:cxnLst/>
              <a:rect l="l" t="t" r="r" b="b"/>
              <a:pathLst>
                <a:path w="3744" h="3745" extrusionOk="0">
                  <a:moveTo>
                    <a:pt x="1922" y="1"/>
                  </a:moveTo>
                  <a:cubicBezTo>
                    <a:pt x="1905" y="1"/>
                    <a:pt x="1889" y="1"/>
                    <a:pt x="1872" y="1"/>
                  </a:cubicBezTo>
                  <a:cubicBezTo>
                    <a:pt x="841" y="1"/>
                    <a:pt x="0" y="815"/>
                    <a:pt x="0" y="1873"/>
                  </a:cubicBezTo>
                  <a:cubicBezTo>
                    <a:pt x="0" y="2877"/>
                    <a:pt x="814" y="3745"/>
                    <a:pt x="1872" y="3745"/>
                  </a:cubicBezTo>
                  <a:cubicBezTo>
                    <a:pt x="2875" y="3745"/>
                    <a:pt x="3743" y="2931"/>
                    <a:pt x="3743" y="1873"/>
                  </a:cubicBezTo>
                  <a:cubicBezTo>
                    <a:pt x="3743" y="832"/>
                    <a:pt x="2955" y="1"/>
                    <a:pt x="19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 name="Google Shape;263;p6"/>
            <p:cNvSpPr/>
            <p:nvPr/>
          </p:nvSpPr>
          <p:spPr>
            <a:xfrm>
              <a:off x="7967179" y="2856154"/>
              <a:ext cx="31385" cy="157648"/>
            </a:xfrm>
            <a:custGeom>
              <a:avLst/>
              <a:gdLst/>
              <a:ahLst/>
              <a:cxnLst/>
              <a:rect l="l" t="t" r="r" b="b"/>
              <a:pathLst>
                <a:path w="435" h="2185" extrusionOk="0">
                  <a:moveTo>
                    <a:pt x="136" y="1"/>
                  </a:moveTo>
                  <a:lnTo>
                    <a:pt x="0" y="2035"/>
                  </a:lnTo>
                  <a:cubicBezTo>
                    <a:pt x="74" y="2138"/>
                    <a:pt x="147" y="2185"/>
                    <a:pt x="221" y="2185"/>
                  </a:cubicBezTo>
                  <a:cubicBezTo>
                    <a:pt x="283" y="2185"/>
                    <a:pt x="345" y="2151"/>
                    <a:pt x="407" y="2089"/>
                  </a:cubicBezTo>
                  <a:cubicBezTo>
                    <a:pt x="434" y="2062"/>
                    <a:pt x="434" y="2035"/>
                    <a:pt x="434" y="1953"/>
                  </a:cubicBezTo>
                  <a:lnTo>
                    <a:pt x="29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 name="Google Shape;264;p6"/>
            <p:cNvSpPr/>
            <p:nvPr/>
          </p:nvSpPr>
          <p:spPr>
            <a:xfrm>
              <a:off x="7961263" y="2820944"/>
              <a:ext cx="45094" cy="45094"/>
            </a:xfrm>
            <a:custGeom>
              <a:avLst/>
              <a:gdLst/>
              <a:ahLst/>
              <a:cxnLst/>
              <a:rect l="l" t="t" r="r" b="b"/>
              <a:pathLst>
                <a:path w="625" h="625" extrusionOk="0">
                  <a:moveTo>
                    <a:pt x="326" y="0"/>
                  </a:moveTo>
                  <a:cubicBezTo>
                    <a:pt x="136" y="0"/>
                    <a:pt x="1" y="136"/>
                    <a:pt x="1" y="326"/>
                  </a:cubicBezTo>
                  <a:cubicBezTo>
                    <a:pt x="1" y="489"/>
                    <a:pt x="136" y="624"/>
                    <a:pt x="326" y="624"/>
                  </a:cubicBezTo>
                  <a:cubicBezTo>
                    <a:pt x="489" y="624"/>
                    <a:pt x="625" y="489"/>
                    <a:pt x="625" y="326"/>
                  </a:cubicBezTo>
                  <a:cubicBezTo>
                    <a:pt x="625" y="136"/>
                    <a:pt x="489" y="0"/>
                    <a:pt x="3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 name="Google Shape;265;p6"/>
            <p:cNvSpPr/>
            <p:nvPr/>
          </p:nvSpPr>
          <p:spPr>
            <a:xfrm>
              <a:off x="8047699" y="2946198"/>
              <a:ext cx="95671" cy="91053"/>
            </a:xfrm>
            <a:custGeom>
              <a:avLst/>
              <a:gdLst/>
              <a:ahLst/>
              <a:cxnLst/>
              <a:rect l="l" t="t" r="r" b="b"/>
              <a:pathLst>
                <a:path w="1326" h="1262" extrusionOk="0">
                  <a:moveTo>
                    <a:pt x="1217" y="0"/>
                  </a:moveTo>
                  <a:lnTo>
                    <a:pt x="23" y="1031"/>
                  </a:lnTo>
                  <a:cubicBezTo>
                    <a:pt x="1" y="1165"/>
                    <a:pt x="52" y="1262"/>
                    <a:pt x="162" y="1262"/>
                  </a:cubicBezTo>
                  <a:cubicBezTo>
                    <a:pt x="185" y="1262"/>
                    <a:pt x="211" y="1257"/>
                    <a:pt x="240" y="1248"/>
                  </a:cubicBezTo>
                  <a:cubicBezTo>
                    <a:pt x="267" y="1248"/>
                    <a:pt x="294" y="1248"/>
                    <a:pt x="349" y="1221"/>
                  </a:cubicBezTo>
                  <a:lnTo>
                    <a:pt x="1325" y="109"/>
                  </a:lnTo>
                  <a:lnTo>
                    <a:pt x="121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 name="Google Shape;266;p6"/>
            <p:cNvSpPr/>
            <p:nvPr/>
          </p:nvSpPr>
          <p:spPr>
            <a:xfrm>
              <a:off x="8123674" y="2926573"/>
              <a:ext cx="39250" cy="35353"/>
            </a:xfrm>
            <a:custGeom>
              <a:avLst/>
              <a:gdLst/>
              <a:ahLst/>
              <a:cxnLst/>
              <a:rect l="l" t="t" r="r" b="b"/>
              <a:pathLst>
                <a:path w="544" h="490" extrusionOk="0">
                  <a:moveTo>
                    <a:pt x="262" y="1"/>
                  </a:moveTo>
                  <a:cubicBezTo>
                    <a:pt x="204" y="1"/>
                    <a:pt x="150" y="28"/>
                    <a:pt x="109" y="82"/>
                  </a:cubicBezTo>
                  <a:cubicBezTo>
                    <a:pt x="1" y="164"/>
                    <a:pt x="1" y="299"/>
                    <a:pt x="109" y="408"/>
                  </a:cubicBezTo>
                  <a:cubicBezTo>
                    <a:pt x="150" y="462"/>
                    <a:pt x="204" y="489"/>
                    <a:pt x="262" y="489"/>
                  </a:cubicBezTo>
                  <a:cubicBezTo>
                    <a:pt x="320" y="489"/>
                    <a:pt x="381" y="462"/>
                    <a:pt x="435" y="408"/>
                  </a:cubicBezTo>
                  <a:cubicBezTo>
                    <a:pt x="543" y="299"/>
                    <a:pt x="543" y="164"/>
                    <a:pt x="435" y="82"/>
                  </a:cubicBezTo>
                  <a:cubicBezTo>
                    <a:pt x="381" y="28"/>
                    <a:pt x="320" y="1"/>
                    <a:pt x="2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 name="Google Shape;267;p6"/>
            <p:cNvSpPr/>
            <p:nvPr/>
          </p:nvSpPr>
          <p:spPr>
            <a:xfrm>
              <a:off x="8078724" y="3071452"/>
              <a:ext cx="162482" cy="31385"/>
            </a:xfrm>
            <a:custGeom>
              <a:avLst/>
              <a:gdLst/>
              <a:ahLst/>
              <a:cxnLst/>
              <a:rect l="l" t="t" r="r" b="b"/>
              <a:pathLst>
                <a:path w="2252" h="435" extrusionOk="0">
                  <a:moveTo>
                    <a:pt x="217" y="0"/>
                  </a:moveTo>
                  <a:cubicBezTo>
                    <a:pt x="0" y="136"/>
                    <a:pt x="0" y="271"/>
                    <a:pt x="136" y="407"/>
                  </a:cubicBezTo>
                  <a:cubicBezTo>
                    <a:pt x="190" y="434"/>
                    <a:pt x="217" y="434"/>
                    <a:pt x="271" y="434"/>
                  </a:cubicBezTo>
                  <a:lnTo>
                    <a:pt x="2251" y="298"/>
                  </a:lnTo>
                  <a:lnTo>
                    <a:pt x="2251" y="136"/>
                  </a:lnTo>
                  <a:lnTo>
                    <a:pt x="21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 name="Google Shape;268;p6"/>
            <p:cNvSpPr/>
            <p:nvPr/>
          </p:nvSpPr>
          <p:spPr>
            <a:xfrm>
              <a:off x="8229374" y="3065536"/>
              <a:ext cx="45094" cy="45094"/>
            </a:xfrm>
            <a:custGeom>
              <a:avLst/>
              <a:gdLst/>
              <a:ahLst/>
              <a:cxnLst/>
              <a:rect l="l" t="t" r="r" b="b"/>
              <a:pathLst>
                <a:path w="625" h="625" extrusionOk="0">
                  <a:moveTo>
                    <a:pt x="299" y="1"/>
                  </a:moveTo>
                  <a:cubicBezTo>
                    <a:pt x="136" y="1"/>
                    <a:pt x="1" y="136"/>
                    <a:pt x="1" y="326"/>
                  </a:cubicBezTo>
                  <a:cubicBezTo>
                    <a:pt x="1" y="489"/>
                    <a:pt x="136" y="625"/>
                    <a:pt x="299" y="625"/>
                  </a:cubicBezTo>
                  <a:cubicBezTo>
                    <a:pt x="462" y="625"/>
                    <a:pt x="624" y="489"/>
                    <a:pt x="597" y="326"/>
                  </a:cubicBezTo>
                  <a:cubicBezTo>
                    <a:pt x="597" y="136"/>
                    <a:pt x="462" y="1"/>
                    <a:pt x="2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 name="Google Shape;269;p6"/>
            <p:cNvSpPr/>
            <p:nvPr/>
          </p:nvSpPr>
          <p:spPr>
            <a:xfrm>
              <a:off x="8057440" y="3153271"/>
              <a:ext cx="89827" cy="94372"/>
            </a:xfrm>
            <a:custGeom>
              <a:avLst/>
              <a:gdLst/>
              <a:ahLst/>
              <a:cxnLst/>
              <a:rect l="l" t="t" r="r" b="b"/>
              <a:pathLst>
                <a:path w="1245" h="1308" extrusionOk="0">
                  <a:moveTo>
                    <a:pt x="209" y="0"/>
                  </a:moveTo>
                  <a:cubicBezTo>
                    <a:pt x="80" y="0"/>
                    <a:pt x="0" y="80"/>
                    <a:pt x="24" y="222"/>
                  </a:cubicBezTo>
                  <a:cubicBezTo>
                    <a:pt x="24" y="249"/>
                    <a:pt x="24" y="277"/>
                    <a:pt x="78" y="331"/>
                  </a:cubicBezTo>
                  <a:lnTo>
                    <a:pt x="1190" y="1307"/>
                  </a:lnTo>
                  <a:lnTo>
                    <a:pt x="1244" y="1199"/>
                  </a:lnTo>
                  <a:lnTo>
                    <a:pt x="268" y="5"/>
                  </a:lnTo>
                  <a:cubicBezTo>
                    <a:pt x="247" y="2"/>
                    <a:pt x="228" y="0"/>
                    <a:pt x="2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6"/>
            <p:cNvSpPr/>
            <p:nvPr/>
          </p:nvSpPr>
          <p:spPr>
            <a:xfrm>
              <a:off x="8133486" y="3229967"/>
              <a:ext cx="39250" cy="35281"/>
            </a:xfrm>
            <a:custGeom>
              <a:avLst/>
              <a:gdLst/>
              <a:ahLst/>
              <a:cxnLst/>
              <a:rect l="l" t="t" r="r" b="b"/>
              <a:pathLst>
                <a:path w="544" h="489" extrusionOk="0">
                  <a:moveTo>
                    <a:pt x="262" y="0"/>
                  </a:moveTo>
                  <a:cubicBezTo>
                    <a:pt x="204" y="0"/>
                    <a:pt x="150" y="27"/>
                    <a:pt x="109" y="82"/>
                  </a:cubicBezTo>
                  <a:cubicBezTo>
                    <a:pt x="1" y="163"/>
                    <a:pt x="1" y="299"/>
                    <a:pt x="109" y="407"/>
                  </a:cubicBezTo>
                  <a:cubicBezTo>
                    <a:pt x="150" y="461"/>
                    <a:pt x="204" y="488"/>
                    <a:pt x="262" y="488"/>
                  </a:cubicBezTo>
                  <a:cubicBezTo>
                    <a:pt x="319" y="488"/>
                    <a:pt x="380" y="461"/>
                    <a:pt x="435" y="407"/>
                  </a:cubicBezTo>
                  <a:cubicBezTo>
                    <a:pt x="543" y="299"/>
                    <a:pt x="543" y="163"/>
                    <a:pt x="435" y="82"/>
                  </a:cubicBezTo>
                  <a:cubicBezTo>
                    <a:pt x="380" y="27"/>
                    <a:pt x="319" y="0"/>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6"/>
            <p:cNvSpPr/>
            <p:nvPr/>
          </p:nvSpPr>
          <p:spPr>
            <a:xfrm>
              <a:off x="7994524" y="3186027"/>
              <a:ext cx="31385" cy="159451"/>
            </a:xfrm>
            <a:custGeom>
              <a:avLst/>
              <a:gdLst/>
              <a:ahLst/>
              <a:cxnLst/>
              <a:rect l="l" t="t" r="r" b="b"/>
              <a:pathLst>
                <a:path w="435" h="2210" extrusionOk="0">
                  <a:moveTo>
                    <a:pt x="208" y="0"/>
                  </a:moveTo>
                  <a:cubicBezTo>
                    <a:pt x="148" y="0"/>
                    <a:pt x="88" y="34"/>
                    <a:pt x="28" y="94"/>
                  </a:cubicBezTo>
                  <a:cubicBezTo>
                    <a:pt x="1" y="148"/>
                    <a:pt x="1" y="175"/>
                    <a:pt x="1" y="229"/>
                  </a:cubicBezTo>
                  <a:lnTo>
                    <a:pt x="109" y="2209"/>
                  </a:lnTo>
                  <a:lnTo>
                    <a:pt x="299" y="2209"/>
                  </a:lnTo>
                  <a:lnTo>
                    <a:pt x="435" y="175"/>
                  </a:lnTo>
                  <a:cubicBezTo>
                    <a:pt x="359" y="54"/>
                    <a:pt x="283" y="0"/>
                    <a:pt x="2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 name="Google Shape;272;p6"/>
            <p:cNvSpPr/>
            <p:nvPr/>
          </p:nvSpPr>
          <p:spPr>
            <a:xfrm>
              <a:off x="7986732" y="3333648"/>
              <a:ext cx="43146" cy="43362"/>
            </a:xfrm>
            <a:custGeom>
              <a:avLst/>
              <a:gdLst/>
              <a:ahLst/>
              <a:cxnLst/>
              <a:rect l="l" t="t" r="r" b="b"/>
              <a:pathLst>
                <a:path w="598" h="601" extrusionOk="0">
                  <a:moveTo>
                    <a:pt x="299" y="1"/>
                  </a:moveTo>
                  <a:cubicBezTo>
                    <a:pt x="136" y="1"/>
                    <a:pt x="0" y="136"/>
                    <a:pt x="0" y="299"/>
                  </a:cubicBezTo>
                  <a:cubicBezTo>
                    <a:pt x="0" y="473"/>
                    <a:pt x="114" y="601"/>
                    <a:pt x="257" y="601"/>
                  </a:cubicBezTo>
                  <a:cubicBezTo>
                    <a:pt x="271" y="601"/>
                    <a:pt x="285" y="600"/>
                    <a:pt x="299" y="597"/>
                  </a:cubicBezTo>
                  <a:cubicBezTo>
                    <a:pt x="461" y="597"/>
                    <a:pt x="597" y="462"/>
                    <a:pt x="597" y="299"/>
                  </a:cubicBezTo>
                  <a:cubicBezTo>
                    <a:pt x="597" y="136"/>
                    <a:pt x="461" y="1"/>
                    <a:pt x="2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 name="Google Shape;273;p6"/>
            <p:cNvSpPr/>
            <p:nvPr/>
          </p:nvSpPr>
          <p:spPr>
            <a:xfrm>
              <a:off x="7849718" y="3163083"/>
              <a:ext cx="95599" cy="92352"/>
            </a:xfrm>
            <a:custGeom>
              <a:avLst/>
              <a:gdLst/>
              <a:ahLst/>
              <a:cxnLst/>
              <a:rect l="l" t="t" r="r" b="b"/>
              <a:pathLst>
                <a:path w="1325" h="1280" extrusionOk="0">
                  <a:moveTo>
                    <a:pt x="1133" y="1"/>
                  </a:moveTo>
                  <a:cubicBezTo>
                    <a:pt x="1118" y="1"/>
                    <a:pt x="1102" y="2"/>
                    <a:pt x="1086" y="5"/>
                  </a:cubicBezTo>
                  <a:cubicBezTo>
                    <a:pt x="1031" y="5"/>
                    <a:pt x="1004" y="5"/>
                    <a:pt x="977" y="59"/>
                  </a:cubicBezTo>
                  <a:lnTo>
                    <a:pt x="1" y="1171"/>
                  </a:lnTo>
                  <a:lnTo>
                    <a:pt x="82" y="1280"/>
                  </a:lnTo>
                  <a:lnTo>
                    <a:pt x="1275" y="249"/>
                  </a:lnTo>
                  <a:cubicBezTo>
                    <a:pt x="1324" y="103"/>
                    <a:pt x="1264" y="1"/>
                    <a:pt x="11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 name="Google Shape;274;p6"/>
            <p:cNvSpPr/>
            <p:nvPr/>
          </p:nvSpPr>
          <p:spPr>
            <a:xfrm>
              <a:off x="7830165" y="3239707"/>
              <a:ext cx="37229" cy="35281"/>
            </a:xfrm>
            <a:custGeom>
              <a:avLst/>
              <a:gdLst/>
              <a:ahLst/>
              <a:cxnLst/>
              <a:rect l="l" t="t" r="r" b="b"/>
              <a:pathLst>
                <a:path w="516" h="489" extrusionOk="0">
                  <a:moveTo>
                    <a:pt x="231" y="1"/>
                  </a:moveTo>
                  <a:cubicBezTo>
                    <a:pt x="170" y="1"/>
                    <a:pt x="109" y="28"/>
                    <a:pt x="55" y="82"/>
                  </a:cubicBezTo>
                  <a:cubicBezTo>
                    <a:pt x="0" y="164"/>
                    <a:pt x="0" y="299"/>
                    <a:pt x="55" y="408"/>
                  </a:cubicBezTo>
                  <a:cubicBezTo>
                    <a:pt x="109" y="462"/>
                    <a:pt x="170" y="489"/>
                    <a:pt x="231" y="489"/>
                  </a:cubicBezTo>
                  <a:cubicBezTo>
                    <a:pt x="292" y="489"/>
                    <a:pt x="353" y="462"/>
                    <a:pt x="407" y="408"/>
                  </a:cubicBezTo>
                  <a:cubicBezTo>
                    <a:pt x="516" y="299"/>
                    <a:pt x="516" y="164"/>
                    <a:pt x="407" y="82"/>
                  </a:cubicBezTo>
                  <a:cubicBezTo>
                    <a:pt x="353" y="28"/>
                    <a:pt x="292" y="1"/>
                    <a:pt x="2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 name="Google Shape;275;p6"/>
            <p:cNvSpPr/>
            <p:nvPr/>
          </p:nvSpPr>
          <p:spPr>
            <a:xfrm>
              <a:off x="7751882" y="3098797"/>
              <a:ext cx="160534" cy="31385"/>
            </a:xfrm>
            <a:custGeom>
              <a:avLst/>
              <a:gdLst/>
              <a:ahLst/>
              <a:cxnLst/>
              <a:rect l="l" t="t" r="r" b="b"/>
              <a:pathLst>
                <a:path w="2225" h="435" extrusionOk="0">
                  <a:moveTo>
                    <a:pt x="1953" y="1"/>
                  </a:moveTo>
                  <a:lnTo>
                    <a:pt x="0" y="136"/>
                  </a:lnTo>
                  <a:lnTo>
                    <a:pt x="0" y="299"/>
                  </a:lnTo>
                  <a:lnTo>
                    <a:pt x="2035" y="435"/>
                  </a:lnTo>
                  <a:cubicBezTo>
                    <a:pt x="2225" y="299"/>
                    <a:pt x="2225" y="164"/>
                    <a:pt x="2089" y="28"/>
                  </a:cubicBezTo>
                  <a:cubicBezTo>
                    <a:pt x="2062" y="1"/>
                    <a:pt x="2035" y="1"/>
                    <a:pt x="19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 name="Google Shape;276;p6"/>
            <p:cNvSpPr/>
            <p:nvPr/>
          </p:nvSpPr>
          <p:spPr>
            <a:xfrm>
              <a:off x="7716672" y="3091005"/>
              <a:ext cx="45094" cy="43146"/>
            </a:xfrm>
            <a:custGeom>
              <a:avLst/>
              <a:gdLst/>
              <a:ahLst/>
              <a:cxnLst/>
              <a:rect l="l" t="t" r="r" b="b"/>
              <a:pathLst>
                <a:path w="625" h="598" extrusionOk="0">
                  <a:moveTo>
                    <a:pt x="326" y="0"/>
                  </a:moveTo>
                  <a:cubicBezTo>
                    <a:pt x="136" y="0"/>
                    <a:pt x="0" y="136"/>
                    <a:pt x="0" y="299"/>
                  </a:cubicBezTo>
                  <a:cubicBezTo>
                    <a:pt x="0" y="461"/>
                    <a:pt x="136" y="597"/>
                    <a:pt x="326" y="597"/>
                  </a:cubicBezTo>
                  <a:cubicBezTo>
                    <a:pt x="488" y="597"/>
                    <a:pt x="624" y="461"/>
                    <a:pt x="624" y="299"/>
                  </a:cubicBezTo>
                  <a:cubicBezTo>
                    <a:pt x="624" y="136"/>
                    <a:pt x="488" y="0"/>
                    <a:pt x="3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 name="Google Shape;277;p6"/>
            <p:cNvSpPr/>
            <p:nvPr/>
          </p:nvSpPr>
          <p:spPr>
            <a:xfrm>
              <a:off x="7843874" y="2953990"/>
              <a:ext cx="91198" cy="93290"/>
            </a:xfrm>
            <a:custGeom>
              <a:avLst/>
              <a:gdLst/>
              <a:ahLst/>
              <a:cxnLst/>
              <a:rect l="l" t="t" r="r" b="b"/>
              <a:pathLst>
                <a:path w="1264" h="1293" extrusionOk="0">
                  <a:moveTo>
                    <a:pt x="82" y="1"/>
                  </a:moveTo>
                  <a:lnTo>
                    <a:pt x="0" y="55"/>
                  </a:lnTo>
                  <a:lnTo>
                    <a:pt x="1004" y="1276"/>
                  </a:lnTo>
                  <a:cubicBezTo>
                    <a:pt x="1038" y="1287"/>
                    <a:pt x="1069" y="1292"/>
                    <a:pt x="1098" y="1292"/>
                  </a:cubicBezTo>
                  <a:cubicBezTo>
                    <a:pt x="1205" y="1292"/>
                    <a:pt x="1264" y="1214"/>
                    <a:pt x="1221" y="1086"/>
                  </a:cubicBezTo>
                  <a:cubicBezTo>
                    <a:pt x="1221" y="1059"/>
                    <a:pt x="1221" y="1004"/>
                    <a:pt x="1194" y="977"/>
                  </a:cubicBezTo>
                  <a:lnTo>
                    <a:pt x="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 name="Google Shape;278;p6"/>
            <p:cNvSpPr/>
            <p:nvPr/>
          </p:nvSpPr>
          <p:spPr>
            <a:xfrm>
              <a:off x="7820353" y="2935448"/>
              <a:ext cx="39250" cy="34271"/>
            </a:xfrm>
            <a:custGeom>
              <a:avLst/>
              <a:gdLst/>
              <a:ahLst/>
              <a:cxnLst/>
              <a:rect l="l" t="t" r="r" b="b"/>
              <a:pathLst>
                <a:path w="544" h="475" extrusionOk="0">
                  <a:moveTo>
                    <a:pt x="262" y="0"/>
                  </a:moveTo>
                  <a:cubicBezTo>
                    <a:pt x="204" y="0"/>
                    <a:pt x="150" y="14"/>
                    <a:pt x="109" y="41"/>
                  </a:cubicBezTo>
                  <a:cubicBezTo>
                    <a:pt x="1" y="149"/>
                    <a:pt x="1" y="285"/>
                    <a:pt x="109" y="393"/>
                  </a:cubicBezTo>
                  <a:cubicBezTo>
                    <a:pt x="150" y="448"/>
                    <a:pt x="204" y="475"/>
                    <a:pt x="262" y="475"/>
                  </a:cubicBezTo>
                  <a:cubicBezTo>
                    <a:pt x="319" y="475"/>
                    <a:pt x="380" y="448"/>
                    <a:pt x="435" y="393"/>
                  </a:cubicBezTo>
                  <a:cubicBezTo>
                    <a:pt x="543" y="285"/>
                    <a:pt x="543" y="149"/>
                    <a:pt x="435" y="41"/>
                  </a:cubicBezTo>
                  <a:cubicBezTo>
                    <a:pt x="380" y="14"/>
                    <a:pt x="319" y="0"/>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 name="Google Shape;279;p6"/>
            <p:cNvSpPr/>
            <p:nvPr/>
          </p:nvSpPr>
          <p:spPr>
            <a:xfrm>
              <a:off x="7951522" y="3034006"/>
              <a:ext cx="45022" cy="45310"/>
            </a:xfrm>
            <a:custGeom>
              <a:avLst/>
              <a:gdLst/>
              <a:ahLst/>
              <a:cxnLst/>
              <a:rect l="l" t="t" r="r" b="b"/>
              <a:pathLst>
                <a:path w="624" h="628" extrusionOk="0">
                  <a:moveTo>
                    <a:pt x="361" y="1"/>
                  </a:moveTo>
                  <a:cubicBezTo>
                    <a:pt x="350" y="1"/>
                    <a:pt x="338" y="2"/>
                    <a:pt x="326" y="4"/>
                  </a:cubicBezTo>
                  <a:cubicBezTo>
                    <a:pt x="136" y="4"/>
                    <a:pt x="0" y="139"/>
                    <a:pt x="0" y="302"/>
                  </a:cubicBezTo>
                  <a:cubicBezTo>
                    <a:pt x="0" y="492"/>
                    <a:pt x="136" y="628"/>
                    <a:pt x="326" y="628"/>
                  </a:cubicBezTo>
                  <a:cubicBezTo>
                    <a:pt x="488" y="628"/>
                    <a:pt x="624" y="492"/>
                    <a:pt x="624" y="302"/>
                  </a:cubicBezTo>
                  <a:cubicBezTo>
                    <a:pt x="624" y="151"/>
                    <a:pt x="508" y="1"/>
                    <a:pt x="3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 name="Google Shape;280;p6"/>
            <p:cNvSpPr/>
            <p:nvPr/>
          </p:nvSpPr>
          <p:spPr>
            <a:xfrm>
              <a:off x="8016097" y="3120370"/>
              <a:ext cx="29365" cy="29437"/>
            </a:xfrm>
            <a:custGeom>
              <a:avLst/>
              <a:gdLst/>
              <a:ahLst/>
              <a:cxnLst/>
              <a:rect l="l" t="t" r="r" b="b"/>
              <a:pathLst>
                <a:path w="407" h="408" extrusionOk="0">
                  <a:moveTo>
                    <a:pt x="190" y="0"/>
                  </a:moveTo>
                  <a:cubicBezTo>
                    <a:pt x="109" y="0"/>
                    <a:pt x="0" y="82"/>
                    <a:pt x="0" y="190"/>
                  </a:cubicBezTo>
                  <a:cubicBezTo>
                    <a:pt x="0" y="299"/>
                    <a:pt x="109" y="407"/>
                    <a:pt x="190" y="407"/>
                  </a:cubicBezTo>
                  <a:cubicBezTo>
                    <a:pt x="299" y="407"/>
                    <a:pt x="407" y="299"/>
                    <a:pt x="407" y="190"/>
                  </a:cubicBezTo>
                  <a:cubicBezTo>
                    <a:pt x="407" y="54"/>
                    <a:pt x="326" y="0"/>
                    <a:pt x="1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 name="Google Shape;281;p6"/>
            <p:cNvSpPr/>
            <p:nvPr/>
          </p:nvSpPr>
          <p:spPr>
            <a:xfrm>
              <a:off x="7945606" y="3125854"/>
              <a:ext cx="13781" cy="16089"/>
            </a:xfrm>
            <a:custGeom>
              <a:avLst/>
              <a:gdLst/>
              <a:ahLst/>
              <a:cxnLst/>
              <a:rect l="l" t="t" r="r" b="b"/>
              <a:pathLst>
                <a:path w="191" h="223" extrusionOk="0">
                  <a:moveTo>
                    <a:pt x="112" y="0"/>
                  </a:moveTo>
                  <a:cubicBezTo>
                    <a:pt x="103" y="0"/>
                    <a:pt x="93" y="2"/>
                    <a:pt x="82" y="6"/>
                  </a:cubicBezTo>
                  <a:cubicBezTo>
                    <a:pt x="55" y="6"/>
                    <a:pt x="1" y="60"/>
                    <a:pt x="1" y="114"/>
                  </a:cubicBezTo>
                  <a:cubicBezTo>
                    <a:pt x="1" y="168"/>
                    <a:pt x="28" y="223"/>
                    <a:pt x="82" y="223"/>
                  </a:cubicBezTo>
                  <a:cubicBezTo>
                    <a:pt x="136" y="223"/>
                    <a:pt x="191" y="195"/>
                    <a:pt x="191" y="114"/>
                  </a:cubicBezTo>
                  <a:cubicBezTo>
                    <a:pt x="191" y="67"/>
                    <a:pt x="170" y="0"/>
                    <a:pt x="1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 name="Google Shape;282;p6"/>
            <p:cNvSpPr/>
            <p:nvPr/>
          </p:nvSpPr>
          <p:spPr>
            <a:xfrm>
              <a:off x="8037598" y="3055795"/>
              <a:ext cx="13781" cy="15729"/>
            </a:xfrm>
            <a:custGeom>
              <a:avLst/>
              <a:gdLst/>
              <a:ahLst/>
              <a:cxnLst/>
              <a:rect l="l" t="t" r="r" b="b"/>
              <a:pathLst>
                <a:path w="191" h="218" extrusionOk="0">
                  <a:moveTo>
                    <a:pt x="109" y="0"/>
                  </a:moveTo>
                  <a:cubicBezTo>
                    <a:pt x="55" y="0"/>
                    <a:pt x="1" y="54"/>
                    <a:pt x="1" y="109"/>
                  </a:cubicBezTo>
                  <a:cubicBezTo>
                    <a:pt x="1" y="136"/>
                    <a:pt x="28" y="217"/>
                    <a:pt x="109" y="217"/>
                  </a:cubicBezTo>
                  <a:cubicBezTo>
                    <a:pt x="136" y="217"/>
                    <a:pt x="190" y="190"/>
                    <a:pt x="190" y="109"/>
                  </a:cubicBezTo>
                  <a:cubicBezTo>
                    <a:pt x="190" y="54"/>
                    <a:pt x="163" y="0"/>
                    <a:pt x="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83" name="Google Shape;283;p6"/>
          <p:cNvGrpSpPr/>
          <p:nvPr/>
        </p:nvGrpSpPr>
        <p:grpSpPr>
          <a:xfrm>
            <a:off x="8257716" y="5676709"/>
            <a:ext cx="1070373" cy="1066979"/>
            <a:chOff x="7716672" y="2820944"/>
            <a:chExt cx="557796" cy="556065"/>
          </a:xfrm>
        </p:grpSpPr>
        <p:sp>
          <p:nvSpPr>
            <p:cNvPr id="284" name="Google Shape;284;p6"/>
            <p:cNvSpPr/>
            <p:nvPr/>
          </p:nvSpPr>
          <p:spPr>
            <a:xfrm>
              <a:off x="8008233" y="2912937"/>
              <a:ext cx="66594" cy="118903"/>
            </a:xfrm>
            <a:custGeom>
              <a:avLst/>
              <a:gdLst/>
              <a:ahLst/>
              <a:cxnLst/>
              <a:rect l="l" t="t" r="r" b="b"/>
              <a:pathLst>
                <a:path w="923" h="1648" extrusionOk="0">
                  <a:moveTo>
                    <a:pt x="814" y="0"/>
                  </a:moveTo>
                  <a:lnTo>
                    <a:pt x="1" y="1438"/>
                  </a:lnTo>
                  <a:cubicBezTo>
                    <a:pt x="21" y="1581"/>
                    <a:pt x="88" y="1647"/>
                    <a:pt x="179" y="1647"/>
                  </a:cubicBezTo>
                  <a:cubicBezTo>
                    <a:pt x="208" y="1647"/>
                    <a:pt x="239" y="1641"/>
                    <a:pt x="272" y="1628"/>
                  </a:cubicBezTo>
                  <a:cubicBezTo>
                    <a:pt x="299" y="1628"/>
                    <a:pt x="353" y="1573"/>
                    <a:pt x="353" y="1546"/>
                  </a:cubicBezTo>
                  <a:lnTo>
                    <a:pt x="923" y="54"/>
                  </a:lnTo>
                  <a:lnTo>
                    <a:pt x="81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 name="Google Shape;285;p6"/>
            <p:cNvSpPr/>
            <p:nvPr/>
          </p:nvSpPr>
          <p:spPr>
            <a:xfrm>
              <a:off x="8051307" y="2888766"/>
              <a:ext cx="43146" cy="36652"/>
            </a:xfrm>
            <a:custGeom>
              <a:avLst/>
              <a:gdLst/>
              <a:ahLst/>
              <a:cxnLst/>
              <a:rect l="l" t="t" r="r" b="b"/>
              <a:pathLst>
                <a:path w="598" h="508" extrusionOk="0">
                  <a:moveTo>
                    <a:pt x="290" y="0"/>
                  </a:moveTo>
                  <a:cubicBezTo>
                    <a:pt x="188" y="0"/>
                    <a:pt x="97" y="40"/>
                    <a:pt x="55" y="145"/>
                  </a:cubicBezTo>
                  <a:cubicBezTo>
                    <a:pt x="0" y="281"/>
                    <a:pt x="55" y="416"/>
                    <a:pt x="190" y="498"/>
                  </a:cubicBezTo>
                  <a:cubicBezTo>
                    <a:pt x="221" y="504"/>
                    <a:pt x="251" y="507"/>
                    <a:pt x="281" y="507"/>
                  </a:cubicBezTo>
                  <a:cubicBezTo>
                    <a:pt x="383" y="507"/>
                    <a:pt x="474" y="467"/>
                    <a:pt x="516" y="362"/>
                  </a:cubicBezTo>
                  <a:cubicBezTo>
                    <a:pt x="597" y="227"/>
                    <a:pt x="516" y="91"/>
                    <a:pt x="380" y="10"/>
                  </a:cubicBezTo>
                  <a:cubicBezTo>
                    <a:pt x="350" y="4"/>
                    <a:pt x="319" y="0"/>
                    <a:pt x="2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 name="Google Shape;286;p6"/>
            <p:cNvSpPr/>
            <p:nvPr/>
          </p:nvSpPr>
          <p:spPr>
            <a:xfrm>
              <a:off x="8059099" y="3032274"/>
              <a:ext cx="95960" cy="43146"/>
            </a:xfrm>
            <a:custGeom>
              <a:avLst/>
              <a:gdLst/>
              <a:ahLst/>
              <a:cxnLst/>
              <a:rect l="l" t="t" r="r" b="b"/>
              <a:pathLst>
                <a:path w="1330" h="598" extrusionOk="0">
                  <a:moveTo>
                    <a:pt x="1303" y="1"/>
                  </a:moveTo>
                  <a:lnTo>
                    <a:pt x="82" y="380"/>
                  </a:lnTo>
                  <a:cubicBezTo>
                    <a:pt x="1" y="516"/>
                    <a:pt x="1" y="570"/>
                    <a:pt x="136" y="597"/>
                  </a:cubicBezTo>
                  <a:lnTo>
                    <a:pt x="218" y="597"/>
                  </a:lnTo>
                  <a:lnTo>
                    <a:pt x="1330" y="109"/>
                  </a:lnTo>
                  <a:lnTo>
                    <a:pt x="130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 name="Google Shape;287;p6"/>
            <p:cNvSpPr/>
            <p:nvPr/>
          </p:nvSpPr>
          <p:spPr>
            <a:xfrm>
              <a:off x="8145247" y="3021812"/>
              <a:ext cx="29437" cy="25830"/>
            </a:xfrm>
            <a:custGeom>
              <a:avLst/>
              <a:gdLst/>
              <a:ahLst/>
              <a:cxnLst/>
              <a:rect l="l" t="t" r="r" b="b"/>
              <a:pathLst>
                <a:path w="408" h="358" extrusionOk="0">
                  <a:moveTo>
                    <a:pt x="212" y="0"/>
                  </a:moveTo>
                  <a:cubicBezTo>
                    <a:pt x="187" y="0"/>
                    <a:pt x="162" y="4"/>
                    <a:pt x="136" y="10"/>
                  </a:cubicBezTo>
                  <a:cubicBezTo>
                    <a:pt x="27" y="37"/>
                    <a:pt x="0" y="146"/>
                    <a:pt x="27" y="254"/>
                  </a:cubicBezTo>
                  <a:cubicBezTo>
                    <a:pt x="47" y="313"/>
                    <a:pt x="109" y="357"/>
                    <a:pt x="182" y="357"/>
                  </a:cubicBezTo>
                  <a:cubicBezTo>
                    <a:pt x="211" y="357"/>
                    <a:pt x="241" y="351"/>
                    <a:pt x="272" y="336"/>
                  </a:cubicBezTo>
                  <a:cubicBezTo>
                    <a:pt x="380" y="308"/>
                    <a:pt x="407" y="200"/>
                    <a:pt x="380" y="119"/>
                  </a:cubicBezTo>
                  <a:cubicBezTo>
                    <a:pt x="359" y="36"/>
                    <a:pt x="291" y="0"/>
                    <a:pt x="2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 name="Google Shape;288;p6"/>
            <p:cNvSpPr/>
            <p:nvPr/>
          </p:nvSpPr>
          <p:spPr>
            <a:xfrm>
              <a:off x="8063067" y="3112506"/>
              <a:ext cx="121356" cy="66594"/>
            </a:xfrm>
            <a:custGeom>
              <a:avLst/>
              <a:gdLst/>
              <a:ahLst/>
              <a:cxnLst/>
              <a:rect l="l" t="t" r="r" b="b"/>
              <a:pathLst>
                <a:path w="1682" h="923" extrusionOk="0">
                  <a:moveTo>
                    <a:pt x="217" y="1"/>
                  </a:moveTo>
                  <a:cubicBezTo>
                    <a:pt x="54" y="28"/>
                    <a:pt x="0" y="136"/>
                    <a:pt x="54" y="272"/>
                  </a:cubicBezTo>
                  <a:cubicBezTo>
                    <a:pt x="54" y="299"/>
                    <a:pt x="81" y="353"/>
                    <a:pt x="136" y="353"/>
                  </a:cubicBezTo>
                  <a:lnTo>
                    <a:pt x="1600" y="923"/>
                  </a:lnTo>
                  <a:lnTo>
                    <a:pt x="1682" y="814"/>
                  </a:lnTo>
                  <a:lnTo>
                    <a:pt x="21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 name="Google Shape;289;p6"/>
            <p:cNvSpPr/>
            <p:nvPr/>
          </p:nvSpPr>
          <p:spPr>
            <a:xfrm>
              <a:off x="8170644" y="3158826"/>
              <a:ext cx="39250" cy="37157"/>
            </a:xfrm>
            <a:custGeom>
              <a:avLst/>
              <a:gdLst/>
              <a:ahLst/>
              <a:cxnLst/>
              <a:rect l="l" t="t" r="r" b="b"/>
              <a:pathLst>
                <a:path w="544" h="515" extrusionOk="0">
                  <a:moveTo>
                    <a:pt x="263" y="0"/>
                  </a:moveTo>
                  <a:cubicBezTo>
                    <a:pt x="161" y="0"/>
                    <a:pt x="70" y="40"/>
                    <a:pt x="28" y="145"/>
                  </a:cubicBezTo>
                  <a:cubicBezTo>
                    <a:pt x="1" y="281"/>
                    <a:pt x="28" y="417"/>
                    <a:pt x="164" y="471"/>
                  </a:cubicBezTo>
                  <a:cubicBezTo>
                    <a:pt x="210" y="499"/>
                    <a:pt x="257" y="514"/>
                    <a:pt x="301" y="514"/>
                  </a:cubicBezTo>
                  <a:cubicBezTo>
                    <a:pt x="383" y="514"/>
                    <a:pt x="454" y="459"/>
                    <a:pt x="489" y="335"/>
                  </a:cubicBezTo>
                  <a:cubicBezTo>
                    <a:pt x="543" y="200"/>
                    <a:pt x="489" y="64"/>
                    <a:pt x="354" y="10"/>
                  </a:cubicBezTo>
                  <a:cubicBezTo>
                    <a:pt x="323" y="4"/>
                    <a:pt x="293" y="0"/>
                    <a:pt x="2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 name="Google Shape;290;p6"/>
            <p:cNvSpPr/>
            <p:nvPr/>
          </p:nvSpPr>
          <p:spPr>
            <a:xfrm>
              <a:off x="8019993" y="3165248"/>
              <a:ext cx="45094" cy="94084"/>
            </a:xfrm>
            <a:custGeom>
              <a:avLst/>
              <a:gdLst/>
              <a:ahLst/>
              <a:cxnLst/>
              <a:rect l="l" t="t" r="r" b="b"/>
              <a:pathLst>
                <a:path w="625" h="1304" extrusionOk="0">
                  <a:moveTo>
                    <a:pt x="107" y="1"/>
                  </a:moveTo>
                  <a:cubicBezTo>
                    <a:pt x="62" y="1"/>
                    <a:pt x="31" y="34"/>
                    <a:pt x="0" y="111"/>
                  </a:cubicBezTo>
                  <a:lnTo>
                    <a:pt x="0" y="192"/>
                  </a:lnTo>
                  <a:lnTo>
                    <a:pt x="516" y="1304"/>
                  </a:lnTo>
                  <a:lnTo>
                    <a:pt x="624" y="1277"/>
                  </a:lnTo>
                  <a:lnTo>
                    <a:pt x="245" y="56"/>
                  </a:lnTo>
                  <a:cubicBezTo>
                    <a:pt x="185" y="21"/>
                    <a:pt x="142" y="1"/>
                    <a:pt x="1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 name="Google Shape;291;p6"/>
            <p:cNvSpPr/>
            <p:nvPr/>
          </p:nvSpPr>
          <p:spPr>
            <a:xfrm>
              <a:off x="8045463" y="3250747"/>
              <a:ext cx="29365" cy="26912"/>
            </a:xfrm>
            <a:custGeom>
              <a:avLst/>
              <a:gdLst/>
              <a:ahLst/>
              <a:cxnLst/>
              <a:rect l="l" t="t" r="r" b="b"/>
              <a:pathLst>
                <a:path w="407" h="373" extrusionOk="0">
                  <a:moveTo>
                    <a:pt x="208" y="1"/>
                  </a:moveTo>
                  <a:cubicBezTo>
                    <a:pt x="185" y="1"/>
                    <a:pt x="161" y="4"/>
                    <a:pt x="136" y="11"/>
                  </a:cubicBezTo>
                  <a:cubicBezTo>
                    <a:pt x="27" y="65"/>
                    <a:pt x="0" y="146"/>
                    <a:pt x="27" y="255"/>
                  </a:cubicBezTo>
                  <a:cubicBezTo>
                    <a:pt x="48" y="338"/>
                    <a:pt x="132" y="373"/>
                    <a:pt x="207" y="373"/>
                  </a:cubicBezTo>
                  <a:cubicBezTo>
                    <a:pt x="230" y="373"/>
                    <a:pt x="252" y="370"/>
                    <a:pt x="271" y="363"/>
                  </a:cubicBezTo>
                  <a:cubicBezTo>
                    <a:pt x="380" y="336"/>
                    <a:pt x="407" y="227"/>
                    <a:pt x="380" y="119"/>
                  </a:cubicBezTo>
                  <a:cubicBezTo>
                    <a:pt x="338" y="36"/>
                    <a:pt x="281" y="1"/>
                    <a:pt x="2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 name="Google Shape;292;p6"/>
            <p:cNvSpPr/>
            <p:nvPr/>
          </p:nvSpPr>
          <p:spPr>
            <a:xfrm>
              <a:off x="7918189" y="3169793"/>
              <a:ext cx="66667" cy="118903"/>
            </a:xfrm>
            <a:custGeom>
              <a:avLst/>
              <a:gdLst/>
              <a:ahLst/>
              <a:cxnLst/>
              <a:rect l="l" t="t" r="r" b="b"/>
              <a:pathLst>
                <a:path w="924" h="1648" extrusionOk="0">
                  <a:moveTo>
                    <a:pt x="744" y="0"/>
                  </a:moveTo>
                  <a:cubicBezTo>
                    <a:pt x="716" y="0"/>
                    <a:pt x="686" y="7"/>
                    <a:pt x="652" y="20"/>
                  </a:cubicBezTo>
                  <a:cubicBezTo>
                    <a:pt x="598" y="20"/>
                    <a:pt x="571" y="48"/>
                    <a:pt x="571" y="75"/>
                  </a:cubicBezTo>
                  <a:lnTo>
                    <a:pt x="1" y="1594"/>
                  </a:lnTo>
                  <a:lnTo>
                    <a:pt x="109" y="1648"/>
                  </a:lnTo>
                  <a:lnTo>
                    <a:pt x="923" y="183"/>
                  </a:lnTo>
                  <a:cubicBezTo>
                    <a:pt x="882" y="61"/>
                    <a:pt x="827" y="0"/>
                    <a:pt x="7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 name="Google Shape;293;p6"/>
            <p:cNvSpPr/>
            <p:nvPr/>
          </p:nvSpPr>
          <p:spPr>
            <a:xfrm>
              <a:off x="7898636" y="3276216"/>
              <a:ext cx="39250" cy="35570"/>
            </a:xfrm>
            <a:custGeom>
              <a:avLst/>
              <a:gdLst/>
              <a:ahLst/>
              <a:cxnLst/>
              <a:rect l="l" t="t" r="r" b="b"/>
              <a:pathLst>
                <a:path w="544" h="493" extrusionOk="0">
                  <a:moveTo>
                    <a:pt x="286" y="1"/>
                  </a:moveTo>
                  <a:cubicBezTo>
                    <a:pt x="177" y="1"/>
                    <a:pt x="70" y="41"/>
                    <a:pt x="28" y="146"/>
                  </a:cubicBezTo>
                  <a:cubicBezTo>
                    <a:pt x="1" y="281"/>
                    <a:pt x="28" y="417"/>
                    <a:pt x="163" y="471"/>
                  </a:cubicBezTo>
                  <a:cubicBezTo>
                    <a:pt x="198" y="485"/>
                    <a:pt x="234" y="492"/>
                    <a:pt x="267" y="492"/>
                  </a:cubicBezTo>
                  <a:cubicBezTo>
                    <a:pt x="364" y="492"/>
                    <a:pt x="449" y="436"/>
                    <a:pt x="489" y="336"/>
                  </a:cubicBezTo>
                  <a:cubicBezTo>
                    <a:pt x="543" y="200"/>
                    <a:pt x="489" y="64"/>
                    <a:pt x="380" y="10"/>
                  </a:cubicBezTo>
                  <a:cubicBezTo>
                    <a:pt x="350" y="4"/>
                    <a:pt x="318" y="1"/>
                    <a:pt x="2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 name="Google Shape;294;p6"/>
            <p:cNvSpPr/>
            <p:nvPr/>
          </p:nvSpPr>
          <p:spPr>
            <a:xfrm>
              <a:off x="7837957" y="3124266"/>
              <a:ext cx="94011" cy="45094"/>
            </a:xfrm>
            <a:custGeom>
              <a:avLst/>
              <a:gdLst/>
              <a:ahLst/>
              <a:cxnLst/>
              <a:rect l="l" t="t" r="r" b="b"/>
              <a:pathLst>
                <a:path w="1303" h="625" extrusionOk="0">
                  <a:moveTo>
                    <a:pt x="1113" y="0"/>
                  </a:moveTo>
                  <a:lnTo>
                    <a:pt x="1" y="516"/>
                  </a:lnTo>
                  <a:lnTo>
                    <a:pt x="28" y="624"/>
                  </a:lnTo>
                  <a:lnTo>
                    <a:pt x="1249" y="245"/>
                  </a:lnTo>
                  <a:cubicBezTo>
                    <a:pt x="1303" y="109"/>
                    <a:pt x="1303" y="55"/>
                    <a:pt x="11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 name="Google Shape;295;p6"/>
            <p:cNvSpPr/>
            <p:nvPr/>
          </p:nvSpPr>
          <p:spPr>
            <a:xfrm>
              <a:off x="7818405" y="3150962"/>
              <a:ext cx="29437" cy="26912"/>
            </a:xfrm>
            <a:custGeom>
              <a:avLst/>
              <a:gdLst/>
              <a:ahLst/>
              <a:cxnLst/>
              <a:rect l="l" t="t" r="r" b="b"/>
              <a:pathLst>
                <a:path w="408" h="373" extrusionOk="0">
                  <a:moveTo>
                    <a:pt x="197" y="0"/>
                  </a:moveTo>
                  <a:cubicBezTo>
                    <a:pt x="176" y="0"/>
                    <a:pt x="155" y="4"/>
                    <a:pt x="136" y="10"/>
                  </a:cubicBezTo>
                  <a:cubicBezTo>
                    <a:pt x="28" y="92"/>
                    <a:pt x="1" y="173"/>
                    <a:pt x="28" y="254"/>
                  </a:cubicBezTo>
                  <a:cubicBezTo>
                    <a:pt x="48" y="337"/>
                    <a:pt x="117" y="373"/>
                    <a:pt x="184" y="373"/>
                  </a:cubicBezTo>
                  <a:cubicBezTo>
                    <a:pt x="205" y="373"/>
                    <a:pt x="226" y="369"/>
                    <a:pt x="245" y="363"/>
                  </a:cubicBezTo>
                  <a:cubicBezTo>
                    <a:pt x="353" y="309"/>
                    <a:pt x="407" y="227"/>
                    <a:pt x="353" y="119"/>
                  </a:cubicBezTo>
                  <a:cubicBezTo>
                    <a:pt x="333" y="36"/>
                    <a:pt x="264" y="0"/>
                    <a:pt x="19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 name="Google Shape;296;p6"/>
            <p:cNvSpPr/>
            <p:nvPr/>
          </p:nvSpPr>
          <p:spPr>
            <a:xfrm>
              <a:off x="7808664" y="3022534"/>
              <a:ext cx="121356" cy="66594"/>
            </a:xfrm>
            <a:custGeom>
              <a:avLst/>
              <a:gdLst/>
              <a:ahLst/>
              <a:cxnLst/>
              <a:rect l="l" t="t" r="r" b="b"/>
              <a:pathLst>
                <a:path w="1682" h="923" extrusionOk="0">
                  <a:moveTo>
                    <a:pt x="54" y="0"/>
                  </a:moveTo>
                  <a:lnTo>
                    <a:pt x="0" y="109"/>
                  </a:lnTo>
                  <a:lnTo>
                    <a:pt x="1438" y="922"/>
                  </a:lnTo>
                  <a:cubicBezTo>
                    <a:pt x="1627" y="868"/>
                    <a:pt x="1682" y="787"/>
                    <a:pt x="1627" y="651"/>
                  </a:cubicBezTo>
                  <a:cubicBezTo>
                    <a:pt x="1627" y="597"/>
                    <a:pt x="1573" y="570"/>
                    <a:pt x="1546" y="570"/>
                  </a:cubicBezTo>
                  <a:lnTo>
                    <a:pt x="5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 name="Google Shape;297;p6"/>
            <p:cNvSpPr/>
            <p:nvPr/>
          </p:nvSpPr>
          <p:spPr>
            <a:xfrm>
              <a:off x="7783195" y="3004207"/>
              <a:ext cx="39177" cy="36652"/>
            </a:xfrm>
            <a:custGeom>
              <a:avLst/>
              <a:gdLst/>
              <a:ahLst/>
              <a:cxnLst/>
              <a:rect l="l" t="t" r="r" b="b"/>
              <a:pathLst>
                <a:path w="543" h="508" extrusionOk="0">
                  <a:moveTo>
                    <a:pt x="286" y="0"/>
                  </a:moveTo>
                  <a:cubicBezTo>
                    <a:pt x="177" y="0"/>
                    <a:pt x="70" y="40"/>
                    <a:pt x="28" y="146"/>
                  </a:cubicBezTo>
                  <a:cubicBezTo>
                    <a:pt x="0" y="281"/>
                    <a:pt x="28" y="417"/>
                    <a:pt x="163" y="498"/>
                  </a:cubicBezTo>
                  <a:cubicBezTo>
                    <a:pt x="194" y="504"/>
                    <a:pt x="224" y="508"/>
                    <a:pt x="254" y="508"/>
                  </a:cubicBezTo>
                  <a:cubicBezTo>
                    <a:pt x="357" y="508"/>
                    <a:pt x="453" y="468"/>
                    <a:pt x="516" y="363"/>
                  </a:cubicBezTo>
                  <a:cubicBezTo>
                    <a:pt x="543" y="227"/>
                    <a:pt x="516" y="91"/>
                    <a:pt x="380" y="10"/>
                  </a:cubicBezTo>
                  <a:cubicBezTo>
                    <a:pt x="350" y="4"/>
                    <a:pt x="318" y="0"/>
                    <a:pt x="2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 name="Google Shape;298;p6"/>
            <p:cNvSpPr/>
            <p:nvPr/>
          </p:nvSpPr>
          <p:spPr>
            <a:xfrm>
              <a:off x="7928001" y="2942230"/>
              <a:ext cx="43146" cy="92568"/>
            </a:xfrm>
            <a:custGeom>
              <a:avLst/>
              <a:gdLst/>
              <a:ahLst/>
              <a:cxnLst/>
              <a:rect l="l" t="t" r="r" b="b"/>
              <a:pathLst>
                <a:path w="598" h="1283" extrusionOk="0">
                  <a:moveTo>
                    <a:pt x="82" y="1"/>
                  </a:moveTo>
                  <a:lnTo>
                    <a:pt x="1" y="28"/>
                  </a:lnTo>
                  <a:lnTo>
                    <a:pt x="353" y="1249"/>
                  </a:lnTo>
                  <a:cubicBezTo>
                    <a:pt x="406" y="1270"/>
                    <a:pt x="450" y="1283"/>
                    <a:pt x="486" y="1283"/>
                  </a:cubicBezTo>
                  <a:cubicBezTo>
                    <a:pt x="544" y="1283"/>
                    <a:pt x="581" y="1250"/>
                    <a:pt x="597" y="1167"/>
                  </a:cubicBezTo>
                  <a:lnTo>
                    <a:pt x="597" y="1113"/>
                  </a:lnTo>
                  <a:lnTo>
                    <a:pt x="8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 name="Google Shape;299;p6"/>
            <p:cNvSpPr/>
            <p:nvPr/>
          </p:nvSpPr>
          <p:spPr>
            <a:xfrm>
              <a:off x="7914293" y="2923976"/>
              <a:ext cx="31385" cy="25830"/>
            </a:xfrm>
            <a:custGeom>
              <a:avLst/>
              <a:gdLst/>
              <a:ahLst/>
              <a:cxnLst/>
              <a:rect l="l" t="t" r="r" b="b"/>
              <a:pathLst>
                <a:path w="435" h="358" extrusionOk="0">
                  <a:moveTo>
                    <a:pt x="224" y="0"/>
                  </a:moveTo>
                  <a:cubicBezTo>
                    <a:pt x="203" y="0"/>
                    <a:pt x="183" y="3"/>
                    <a:pt x="163" y="10"/>
                  </a:cubicBezTo>
                  <a:cubicBezTo>
                    <a:pt x="55" y="37"/>
                    <a:pt x="1" y="145"/>
                    <a:pt x="55" y="254"/>
                  </a:cubicBezTo>
                  <a:cubicBezTo>
                    <a:pt x="75" y="313"/>
                    <a:pt x="136" y="357"/>
                    <a:pt x="200" y="357"/>
                  </a:cubicBezTo>
                  <a:cubicBezTo>
                    <a:pt x="224" y="357"/>
                    <a:pt x="249" y="350"/>
                    <a:pt x="272" y="335"/>
                  </a:cubicBezTo>
                  <a:cubicBezTo>
                    <a:pt x="380" y="308"/>
                    <a:pt x="435" y="200"/>
                    <a:pt x="380" y="118"/>
                  </a:cubicBezTo>
                  <a:cubicBezTo>
                    <a:pt x="360" y="35"/>
                    <a:pt x="292" y="0"/>
                    <a:pt x="2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 name="Google Shape;300;p6"/>
            <p:cNvSpPr/>
            <p:nvPr/>
          </p:nvSpPr>
          <p:spPr>
            <a:xfrm>
              <a:off x="7861479" y="2965679"/>
              <a:ext cx="270130" cy="270202"/>
            </a:xfrm>
            <a:custGeom>
              <a:avLst/>
              <a:gdLst/>
              <a:ahLst/>
              <a:cxnLst/>
              <a:rect l="l" t="t" r="r" b="b"/>
              <a:pathLst>
                <a:path w="3744" h="3745" extrusionOk="0">
                  <a:moveTo>
                    <a:pt x="1922" y="1"/>
                  </a:moveTo>
                  <a:cubicBezTo>
                    <a:pt x="1905" y="1"/>
                    <a:pt x="1889" y="1"/>
                    <a:pt x="1872" y="1"/>
                  </a:cubicBezTo>
                  <a:cubicBezTo>
                    <a:pt x="841" y="1"/>
                    <a:pt x="0" y="815"/>
                    <a:pt x="0" y="1873"/>
                  </a:cubicBezTo>
                  <a:cubicBezTo>
                    <a:pt x="0" y="2877"/>
                    <a:pt x="814" y="3745"/>
                    <a:pt x="1872" y="3745"/>
                  </a:cubicBezTo>
                  <a:cubicBezTo>
                    <a:pt x="2875" y="3745"/>
                    <a:pt x="3743" y="2931"/>
                    <a:pt x="3743" y="1873"/>
                  </a:cubicBezTo>
                  <a:cubicBezTo>
                    <a:pt x="3743" y="832"/>
                    <a:pt x="2955" y="1"/>
                    <a:pt x="19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 name="Google Shape;301;p6"/>
            <p:cNvSpPr/>
            <p:nvPr/>
          </p:nvSpPr>
          <p:spPr>
            <a:xfrm>
              <a:off x="7967179" y="2856154"/>
              <a:ext cx="31385" cy="157648"/>
            </a:xfrm>
            <a:custGeom>
              <a:avLst/>
              <a:gdLst/>
              <a:ahLst/>
              <a:cxnLst/>
              <a:rect l="l" t="t" r="r" b="b"/>
              <a:pathLst>
                <a:path w="435" h="2185" extrusionOk="0">
                  <a:moveTo>
                    <a:pt x="136" y="1"/>
                  </a:moveTo>
                  <a:lnTo>
                    <a:pt x="0" y="2035"/>
                  </a:lnTo>
                  <a:cubicBezTo>
                    <a:pt x="74" y="2138"/>
                    <a:pt x="147" y="2185"/>
                    <a:pt x="221" y="2185"/>
                  </a:cubicBezTo>
                  <a:cubicBezTo>
                    <a:pt x="283" y="2185"/>
                    <a:pt x="345" y="2151"/>
                    <a:pt x="407" y="2089"/>
                  </a:cubicBezTo>
                  <a:cubicBezTo>
                    <a:pt x="434" y="2062"/>
                    <a:pt x="434" y="2035"/>
                    <a:pt x="434" y="1953"/>
                  </a:cubicBezTo>
                  <a:lnTo>
                    <a:pt x="29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 name="Google Shape;302;p6"/>
            <p:cNvSpPr/>
            <p:nvPr/>
          </p:nvSpPr>
          <p:spPr>
            <a:xfrm>
              <a:off x="7961263" y="2820944"/>
              <a:ext cx="45094" cy="45094"/>
            </a:xfrm>
            <a:custGeom>
              <a:avLst/>
              <a:gdLst/>
              <a:ahLst/>
              <a:cxnLst/>
              <a:rect l="l" t="t" r="r" b="b"/>
              <a:pathLst>
                <a:path w="625" h="625" extrusionOk="0">
                  <a:moveTo>
                    <a:pt x="326" y="0"/>
                  </a:moveTo>
                  <a:cubicBezTo>
                    <a:pt x="136" y="0"/>
                    <a:pt x="1" y="136"/>
                    <a:pt x="1" y="326"/>
                  </a:cubicBezTo>
                  <a:cubicBezTo>
                    <a:pt x="1" y="489"/>
                    <a:pt x="136" y="624"/>
                    <a:pt x="326" y="624"/>
                  </a:cubicBezTo>
                  <a:cubicBezTo>
                    <a:pt x="489" y="624"/>
                    <a:pt x="625" y="489"/>
                    <a:pt x="625" y="326"/>
                  </a:cubicBezTo>
                  <a:cubicBezTo>
                    <a:pt x="625" y="136"/>
                    <a:pt x="489" y="0"/>
                    <a:pt x="3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 name="Google Shape;303;p6"/>
            <p:cNvSpPr/>
            <p:nvPr/>
          </p:nvSpPr>
          <p:spPr>
            <a:xfrm>
              <a:off x="8047699" y="2946198"/>
              <a:ext cx="95671" cy="91053"/>
            </a:xfrm>
            <a:custGeom>
              <a:avLst/>
              <a:gdLst/>
              <a:ahLst/>
              <a:cxnLst/>
              <a:rect l="l" t="t" r="r" b="b"/>
              <a:pathLst>
                <a:path w="1326" h="1262" extrusionOk="0">
                  <a:moveTo>
                    <a:pt x="1217" y="0"/>
                  </a:moveTo>
                  <a:lnTo>
                    <a:pt x="23" y="1031"/>
                  </a:lnTo>
                  <a:cubicBezTo>
                    <a:pt x="1" y="1165"/>
                    <a:pt x="52" y="1262"/>
                    <a:pt x="162" y="1262"/>
                  </a:cubicBezTo>
                  <a:cubicBezTo>
                    <a:pt x="185" y="1262"/>
                    <a:pt x="211" y="1257"/>
                    <a:pt x="240" y="1248"/>
                  </a:cubicBezTo>
                  <a:cubicBezTo>
                    <a:pt x="267" y="1248"/>
                    <a:pt x="294" y="1248"/>
                    <a:pt x="349" y="1221"/>
                  </a:cubicBezTo>
                  <a:lnTo>
                    <a:pt x="1325" y="109"/>
                  </a:lnTo>
                  <a:lnTo>
                    <a:pt x="12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 name="Google Shape;304;p6"/>
            <p:cNvSpPr/>
            <p:nvPr/>
          </p:nvSpPr>
          <p:spPr>
            <a:xfrm>
              <a:off x="8123674" y="2926573"/>
              <a:ext cx="39250" cy="35353"/>
            </a:xfrm>
            <a:custGeom>
              <a:avLst/>
              <a:gdLst/>
              <a:ahLst/>
              <a:cxnLst/>
              <a:rect l="l" t="t" r="r" b="b"/>
              <a:pathLst>
                <a:path w="544" h="490" extrusionOk="0">
                  <a:moveTo>
                    <a:pt x="262" y="1"/>
                  </a:moveTo>
                  <a:cubicBezTo>
                    <a:pt x="204" y="1"/>
                    <a:pt x="150" y="28"/>
                    <a:pt x="109" y="82"/>
                  </a:cubicBezTo>
                  <a:cubicBezTo>
                    <a:pt x="1" y="164"/>
                    <a:pt x="1" y="299"/>
                    <a:pt x="109" y="408"/>
                  </a:cubicBezTo>
                  <a:cubicBezTo>
                    <a:pt x="150" y="462"/>
                    <a:pt x="204" y="489"/>
                    <a:pt x="262" y="489"/>
                  </a:cubicBezTo>
                  <a:cubicBezTo>
                    <a:pt x="320" y="489"/>
                    <a:pt x="381" y="462"/>
                    <a:pt x="435" y="408"/>
                  </a:cubicBezTo>
                  <a:cubicBezTo>
                    <a:pt x="543" y="299"/>
                    <a:pt x="543" y="164"/>
                    <a:pt x="435" y="82"/>
                  </a:cubicBezTo>
                  <a:cubicBezTo>
                    <a:pt x="381" y="28"/>
                    <a:pt x="320" y="1"/>
                    <a:pt x="2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 name="Google Shape;305;p6"/>
            <p:cNvSpPr/>
            <p:nvPr/>
          </p:nvSpPr>
          <p:spPr>
            <a:xfrm>
              <a:off x="8078724" y="3071452"/>
              <a:ext cx="162482" cy="31385"/>
            </a:xfrm>
            <a:custGeom>
              <a:avLst/>
              <a:gdLst/>
              <a:ahLst/>
              <a:cxnLst/>
              <a:rect l="l" t="t" r="r" b="b"/>
              <a:pathLst>
                <a:path w="2252" h="435" extrusionOk="0">
                  <a:moveTo>
                    <a:pt x="217" y="0"/>
                  </a:moveTo>
                  <a:cubicBezTo>
                    <a:pt x="0" y="136"/>
                    <a:pt x="0" y="271"/>
                    <a:pt x="136" y="407"/>
                  </a:cubicBezTo>
                  <a:cubicBezTo>
                    <a:pt x="190" y="434"/>
                    <a:pt x="217" y="434"/>
                    <a:pt x="271" y="434"/>
                  </a:cubicBezTo>
                  <a:lnTo>
                    <a:pt x="2251" y="298"/>
                  </a:lnTo>
                  <a:lnTo>
                    <a:pt x="2251" y="136"/>
                  </a:lnTo>
                  <a:lnTo>
                    <a:pt x="2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 name="Google Shape;306;p6"/>
            <p:cNvSpPr/>
            <p:nvPr/>
          </p:nvSpPr>
          <p:spPr>
            <a:xfrm>
              <a:off x="8229374" y="3065536"/>
              <a:ext cx="45094" cy="45094"/>
            </a:xfrm>
            <a:custGeom>
              <a:avLst/>
              <a:gdLst/>
              <a:ahLst/>
              <a:cxnLst/>
              <a:rect l="l" t="t" r="r" b="b"/>
              <a:pathLst>
                <a:path w="625" h="625" extrusionOk="0">
                  <a:moveTo>
                    <a:pt x="299" y="1"/>
                  </a:moveTo>
                  <a:cubicBezTo>
                    <a:pt x="136" y="1"/>
                    <a:pt x="1" y="136"/>
                    <a:pt x="1" y="326"/>
                  </a:cubicBezTo>
                  <a:cubicBezTo>
                    <a:pt x="1" y="489"/>
                    <a:pt x="136" y="625"/>
                    <a:pt x="299" y="625"/>
                  </a:cubicBezTo>
                  <a:cubicBezTo>
                    <a:pt x="462" y="625"/>
                    <a:pt x="624" y="489"/>
                    <a:pt x="597" y="326"/>
                  </a:cubicBezTo>
                  <a:cubicBezTo>
                    <a:pt x="597" y="136"/>
                    <a:pt x="462" y="1"/>
                    <a:pt x="2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 name="Google Shape;307;p6"/>
            <p:cNvSpPr/>
            <p:nvPr/>
          </p:nvSpPr>
          <p:spPr>
            <a:xfrm>
              <a:off x="8057440" y="3153271"/>
              <a:ext cx="89827" cy="94372"/>
            </a:xfrm>
            <a:custGeom>
              <a:avLst/>
              <a:gdLst/>
              <a:ahLst/>
              <a:cxnLst/>
              <a:rect l="l" t="t" r="r" b="b"/>
              <a:pathLst>
                <a:path w="1245" h="1308" extrusionOk="0">
                  <a:moveTo>
                    <a:pt x="209" y="0"/>
                  </a:moveTo>
                  <a:cubicBezTo>
                    <a:pt x="80" y="0"/>
                    <a:pt x="0" y="80"/>
                    <a:pt x="24" y="222"/>
                  </a:cubicBezTo>
                  <a:cubicBezTo>
                    <a:pt x="24" y="249"/>
                    <a:pt x="24" y="277"/>
                    <a:pt x="78" y="331"/>
                  </a:cubicBezTo>
                  <a:lnTo>
                    <a:pt x="1190" y="1307"/>
                  </a:lnTo>
                  <a:lnTo>
                    <a:pt x="1244" y="1199"/>
                  </a:lnTo>
                  <a:lnTo>
                    <a:pt x="268" y="5"/>
                  </a:lnTo>
                  <a:cubicBezTo>
                    <a:pt x="247" y="2"/>
                    <a:pt x="228" y="0"/>
                    <a:pt x="2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 name="Google Shape;308;p6"/>
            <p:cNvSpPr/>
            <p:nvPr/>
          </p:nvSpPr>
          <p:spPr>
            <a:xfrm>
              <a:off x="8133486" y="3229967"/>
              <a:ext cx="39250" cy="35281"/>
            </a:xfrm>
            <a:custGeom>
              <a:avLst/>
              <a:gdLst/>
              <a:ahLst/>
              <a:cxnLst/>
              <a:rect l="l" t="t" r="r" b="b"/>
              <a:pathLst>
                <a:path w="544" h="489" extrusionOk="0">
                  <a:moveTo>
                    <a:pt x="262" y="0"/>
                  </a:moveTo>
                  <a:cubicBezTo>
                    <a:pt x="204" y="0"/>
                    <a:pt x="150" y="27"/>
                    <a:pt x="109" y="82"/>
                  </a:cubicBezTo>
                  <a:cubicBezTo>
                    <a:pt x="1" y="163"/>
                    <a:pt x="1" y="299"/>
                    <a:pt x="109" y="407"/>
                  </a:cubicBezTo>
                  <a:cubicBezTo>
                    <a:pt x="150" y="461"/>
                    <a:pt x="204" y="488"/>
                    <a:pt x="262" y="488"/>
                  </a:cubicBezTo>
                  <a:cubicBezTo>
                    <a:pt x="319" y="488"/>
                    <a:pt x="380" y="461"/>
                    <a:pt x="435" y="407"/>
                  </a:cubicBezTo>
                  <a:cubicBezTo>
                    <a:pt x="543" y="299"/>
                    <a:pt x="543" y="163"/>
                    <a:pt x="435" y="82"/>
                  </a:cubicBezTo>
                  <a:cubicBezTo>
                    <a:pt x="380" y="27"/>
                    <a:pt x="319" y="0"/>
                    <a:pt x="2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 name="Google Shape;309;p6"/>
            <p:cNvSpPr/>
            <p:nvPr/>
          </p:nvSpPr>
          <p:spPr>
            <a:xfrm>
              <a:off x="7994524" y="3186027"/>
              <a:ext cx="31385" cy="159451"/>
            </a:xfrm>
            <a:custGeom>
              <a:avLst/>
              <a:gdLst/>
              <a:ahLst/>
              <a:cxnLst/>
              <a:rect l="l" t="t" r="r" b="b"/>
              <a:pathLst>
                <a:path w="435" h="2210" extrusionOk="0">
                  <a:moveTo>
                    <a:pt x="208" y="0"/>
                  </a:moveTo>
                  <a:cubicBezTo>
                    <a:pt x="148" y="0"/>
                    <a:pt x="88" y="34"/>
                    <a:pt x="28" y="94"/>
                  </a:cubicBezTo>
                  <a:cubicBezTo>
                    <a:pt x="1" y="148"/>
                    <a:pt x="1" y="175"/>
                    <a:pt x="1" y="229"/>
                  </a:cubicBezTo>
                  <a:lnTo>
                    <a:pt x="109" y="2209"/>
                  </a:lnTo>
                  <a:lnTo>
                    <a:pt x="299" y="2209"/>
                  </a:lnTo>
                  <a:lnTo>
                    <a:pt x="435" y="175"/>
                  </a:lnTo>
                  <a:cubicBezTo>
                    <a:pt x="359" y="54"/>
                    <a:pt x="283" y="0"/>
                    <a:pt x="2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 name="Google Shape;310;p6"/>
            <p:cNvSpPr/>
            <p:nvPr/>
          </p:nvSpPr>
          <p:spPr>
            <a:xfrm>
              <a:off x="7986732" y="3333648"/>
              <a:ext cx="43146" cy="43362"/>
            </a:xfrm>
            <a:custGeom>
              <a:avLst/>
              <a:gdLst/>
              <a:ahLst/>
              <a:cxnLst/>
              <a:rect l="l" t="t" r="r" b="b"/>
              <a:pathLst>
                <a:path w="598" h="601" extrusionOk="0">
                  <a:moveTo>
                    <a:pt x="299" y="1"/>
                  </a:moveTo>
                  <a:cubicBezTo>
                    <a:pt x="136" y="1"/>
                    <a:pt x="0" y="136"/>
                    <a:pt x="0" y="299"/>
                  </a:cubicBezTo>
                  <a:cubicBezTo>
                    <a:pt x="0" y="473"/>
                    <a:pt x="114" y="601"/>
                    <a:pt x="257" y="601"/>
                  </a:cubicBezTo>
                  <a:cubicBezTo>
                    <a:pt x="271" y="601"/>
                    <a:pt x="285" y="600"/>
                    <a:pt x="299" y="597"/>
                  </a:cubicBezTo>
                  <a:cubicBezTo>
                    <a:pt x="461" y="597"/>
                    <a:pt x="597" y="462"/>
                    <a:pt x="597" y="299"/>
                  </a:cubicBezTo>
                  <a:cubicBezTo>
                    <a:pt x="597" y="136"/>
                    <a:pt x="461" y="1"/>
                    <a:pt x="2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 name="Google Shape;311;p6"/>
            <p:cNvSpPr/>
            <p:nvPr/>
          </p:nvSpPr>
          <p:spPr>
            <a:xfrm>
              <a:off x="7849718" y="3163083"/>
              <a:ext cx="95599" cy="92352"/>
            </a:xfrm>
            <a:custGeom>
              <a:avLst/>
              <a:gdLst/>
              <a:ahLst/>
              <a:cxnLst/>
              <a:rect l="l" t="t" r="r" b="b"/>
              <a:pathLst>
                <a:path w="1325" h="1280" extrusionOk="0">
                  <a:moveTo>
                    <a:pt x="1133" y="1"/>
                  </a:moveTo>
                  <a:cubicBezTo>
                    <a:pt x="1118" y="1"/>
                    <a:pt x="1102" y="2"/>
                    <a:pt x="1086" y="5"/>
                  </a:cubicBezTo>
                  <a:cubicBezTo>
                    <a:pt x="1031" y="5"/>
                    <a:pt x="1004" y="5"/>
                    <a:pt x="977" y="59"/>
                  </a:cubicBezTo>
                  <a:lnTo>
                    <a:pt x="1" y="1171"/>
                  </a:lnTo>
                  <a:lnTo>
                    <a:pt x="82" y="1280"/>
                  </a:lnTo>
                  <a:lnTo>
                    <a:pt x="1275" y="249"/>
                  </a:lnTo>
                  <a:cubicBezTo>
                    <a:pt x="1324" y="103"/>
                    <a:pt x="1264" y="1"/>
                    <a:pt x="11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 name="Google Shape;312;p6"/>
            <p:cNvSpPr/>
            <p:nvPr/>
          </p:nvSpPr>
          <p:spPr>
            <a:xfrm>
              <a:off x="7830165" y="3239707"/>
              <a:ext cx="37229" cy="35281"/>
            </a:xfrm>
            <a:custGeom>
              <a:avLst/>
              <a:gdLst/>
              <a:ahLst/>
              <a:cxnLst/>
              <a:rect l="l" t="t" r="r" b="b"/>
              <a:pathLst>
                <a:path w="516" h="489" extrusionOk="0">
                  <a:moveTo>
                    <a:pt x="231" y="1"/>
                  </a:moveTo>
                  <a:cubicBezTo>
                    <a:pt x="170" y="1"/>
                    <a:pt x="109" y="28"/>
                    <a:pt x="55" y="82"/>
                  </a:cubicBezTo>
                  <a:cubicBezTo>
                    <a:pt x="0" y="164"/>
                    <a:pt x="0" y="299"/>
                    <a:pt x="55" y="408"/>
                  </a:cubicBezTo>
                  <a:cubicBezTo>
                    <a:pt x="109" y="462"/>
                    <a:pt x="170" y="489"/>
                    <a:pt x="231" y="489"/>
                  </a:cubicBezTo>
                  <a:cubicBezTo>
                    <a:pt x="292" y="489"/>
                    <a:pt x="353" y="462"/>
                    <a:pt x="407" y="408"/>
                  </a:cubicBezTo>
                  <a:cubicBezTo>
                    <a:pt x="516" y="299"/>
                    <a:pt x="516" y="164"/>
                    <a:pt x="407" y="82"/>
                  </a:cubicBezTo>
                  <a:cubicBezTo>
                    <a:pt x="353" y="28"/>
                    <a:pt x="292" y="1"/>
                    <a:pt x="2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 name="Google Shape;313;p6"/>
            <p:cNvSpPr/>
            <p:nvPr/>
          </p:nvSpPr>
          <p:spPr>
            <a:xfrm>
              <a:off x="7751882" y="3098797"/>
              <a:ext cx="160534" cy="31385"/>
            </a:xfrm>
            <a:custGeom>
              <a:avLst/>
              <a:gdLst/>
              <a:ahLst/>
              <a:cxnLst/>
              <a:rect l="l" t="t" r="r" b="b"/>
              <a:pathLst>
                <a:path w="2225" h="435" extrusionOk="0">
                  <a:moveTo>
                    <a:pt x="1953" y="1"/>
                  </a:moveTo>
                  <a:lnTo>
                    <a:pt x="0" y="136"/>
                  </a:lnTo>
                  <a:lnTo>
                    <a:pt x="0" y="299"/>
                  </a:lnTo>
                  <a:lnTo>
                    <a:pt x="2035" y="435"/>
                  </a:lnTo>
                  <a:cubicBezTo>
                    <a:pt x="2225" y="299"/>
                    <a:pt x="2225" y="164"/>
                    <a:pt x="2089" y="28"/>
                  </a:cubicBezTo>
                  <a:cubicBezTo>
                    <a:pt x="2062" y="1"/>
                    <a:pt x="2035" y="1"/>
                    <a:pt x="1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 name="Google Shape;314;p6"/>
            <p:cNvSpPr/>
            <p:nvPr/>
          </p:nvSpPr>
          <p:spPr>
            <a:xfrm>
              <a:off x="7716672" y="3091005"/>
              <a:ext cx="45094" cy="43146"/>
            </a:xfrm>
            <a:custGeom>
              <a:avLst/>
              <a:gdLst/>
              <a:ahLst/>
              <a:cxnLst/>
              <a:rect l="l" t="t" r="r" b="b"/>
              <a:pathLst>
                <a:path w="625" h="598" extrusionOk="0">
                  <a:moveTo>
                    <a:pt x="326" y="0"/>
                  </a:moveTo>
                  <a:cubicBezTo>
                    <a:pt x="136" y="0"/>
                    <a:pt x="0" y="136"/>
                    <a:pt x="0" y="299"/>
                  </a:cubicBezTo>
                  <a:cubicBezTo>
                    <a:pt x="0" y="461"/>
                    <a:pt x="136" y="597"/>
                    <a:pt x="326" y="597"/>
                  </a:cubicBezTo>
                  <a:cubicBezTo>
                    <a:pt x="488" y="597"/>
                    <a:pt x="624" y="461"/>
                    <a:pt x="624" y="299"/>
                  </a:cubicBezTo>
                  <a:cubicBezTo>
                    <a:pt x="624" y="136"/>
                    <a:pt x="488" y="0"/>
                    <a:pt x="3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 name="Google Shape;315;p6"/>
            <p:cNvSpPr/>
            <p:nvPr/>
          </p:nvSpPr>
          <p:spPr>
            <a:xfrm>
              <a:off x="7843874" y="2953990"/>
              <a:ext cx="91198" cy="93290"/>
            </a:xfrm>
            <a:custGeom>
              <a:avLst/>
              <a:gdLst/>
              <a:ahLst/>
              <a:cxnLst/>
              <a:rect l="l" t="t" r="r" b="b"/>
              <a:pathLst>
                <a:path w="1264" h="1293" extrusionOk="0">
                  <a:moveTo>
                    <a:pt x="82" y="1"/>
                  </a:moveTo>
                  <a:lnTo>
                    <a:pt x="0" y="55"/>
                  </a:lnTo>
                  <a:lnTo>
                    <a:pt x="1004" y="1276"/>
                  </a:lnTo>
                  <a:cubicBezTo>
                    <a:pt x="1038" y="1287"/>
                    <a:pt x="1069" y="1292"/>
                    <a:pt x="1098" y="1292"/>
                  </a:cubicBezTo>
                  <a:cubicBezTo>
                    <a:pt x="1205" y="1292"/>
                    <a:pt x="1264" y="1214"/>
                    <a:pt x="1221" y="1086"/>
                  </a:cubicBezTo>
                  <a:cubicBezTo>
                    <a:pt x="1221" y="1059"/>
                    <a:pt x="1221" y="1004"/>
                    <a:pt x="1194" y="977"/>
                  </a:cubicBezTo>
                  <a:lnTo>
                    <a:pt x="8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 name="Google Shape;316;p6"/>
            <p:cNvSpPr/>
            <p:nvPr/>
          </p:nvSpPr>
          <p:spPr>
            <a:xfrm>
              <a:off x="7820353" y="2935448"/>
              <a:ext cx="39250" cy="34271"/>
            </a:xfrm>
            <a:custGeom>
              <a:avLst/>
              <a:gdLst/>
              <a:ahLst/>
              <a:cxnLst/>
              <a:rect l="l" t="t" r="r" b="b"/>
              <a:pathLst>
                <a:path w="544" h="475" extrusionOk="0">
                  <a:moveTo>
                    <a:pt x="262" y="0"/>
                  </a:moveTo>
                  <a:cubicBezTo>
                    <a:pt x="204" y="0"/>
                    <a:pt x="150" y="14"/>
                    <a:pt x="109" y="41"/>
                  </a:cubicBezTo>
                  <a:cubicBezTo>
                    <a:pt x="1" y="149"/>
                    <a:pt x="1" y="285"/>
                    <a:pt x="109" y="393"/>
                  </a:cubicBezTo>
                  <a:cubicBezTo>
                    <a:pt x="150" y="448"/>
                    <a:pt x="204" y="475"/>
                    <a:pt x="262" y="475"/>
                  </a:cubicBezTo>
                  <a:cubicBezTo>
                    <a:pt x="319" y="475"/>
                    <a:pt x="380" y="448"/>
                    <a:pt x="435" y="393"/>
                  </a:cubicBezTo>
                  <a:cubicBezTo>
                    <a:pt x="543" y="285"/>
                    <a:pt x="543" y="149"/>
                    <a:pt x="435" y="41"/>
                  </a:cubicBezTo>
                  <a:cubicBezTo>
                    <a:pt x="380" y="14"/>
                    <a:pt x="319" y="0"/>
                    <a:pt x="2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 name="Google Shape;317;p6"/>
            <p:cNvSpPr/>
            <p:nvPr/>
          </p:nvSpPr>
          <p:spPr>
            <a:xfrm>
              <a:off x="7951522" y="3034006"/>
              <a:ext cx="45022" cy="45310"/>
            </a:xfrm>
            <a:custGeom>
              <a:avLst/>
              <a:gdLst/>
              <a:ahLst/>
              <a:cxnLst/>
              <a:rect l="l" t="t" r="r" b="b"/>
              <a:pathLst>
                <a:path w="624" h="628" extrusionOk="0">
                  <a:moveTo>
                    <a:pt x="361" y="1"/>
                  </a:moveTo>
                  <a:cubicBezTo>
                    <a:pt x="350" y="1"/>
                    <a:pt x="338" y="2"/>
                    <a:pt x="326" y="4"/>
                  </a:cubicBezTo>
                  <a:cubicBezTo>
                    <a:pt x="136" y="4"/>
                    <a:pt x="0" y="139"/>
                    <a:pt x="0" y="302"/>
                  </a:cubicBezTo>
                  <a:cubicBezTo>
                    <a:pt x="0" y="492"/>
                    <a:pt x="136" y="628"/>
                    <a:pt x="326" y="628"/>
                  </a:cubicBezTo>
                  <a:cubicBezTo>
                    <a:pt x="488" y="628"/>
                    <a:pt x="624" y="492"/>
                    <a:pt x="624" y="302"/>
                  </a:cubicBezTo>
                  <a:cubicBezTo>
                    <a:pt x="624" y="151"/>
                    <a:pt x="508" y="1"/>
                    <a:pt x="3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 name="Google Shape;318;p6"/>
            <p:cNvSpPr/>
            <p:nvPr/>
          </p:nvSpPr>
          <p:spPr>
            <a:xfrm>
              <a:off x="8016097" y="3120370"/>
              <a:ext cx="29365" cy="29437"/>
            </a:xfrm>
            <a:custGeom>
              <a:avLst/>
              <a:gdLst/>
              <a:ahLst/>
              <a:cxnLst/>
              <a:rect l="l" t="t" r="r" b="b"/>
              <a:pathLst>
                <a:path w="407" h="408" extrusionOk="0">
                  <a:moveTo>
                    <a:pt x="190" y="0"/>
                  </a:moveTo>
                  <a:cubicBezTo>
                    <a:pt x="109" y="0"/>
                    <a:pt x="0" y="82"/>
                    <a:pt x="0" y="190"/>
                  </a:cubicBezTo>
                  <a:cubicBezTo>
                    <a:pt x="0" y="299"/>
                    <a:pt x="109" y="407"/>
                    <a:pt x="190" y="407"/>
                  </a:cubicBezTo>
                  <a:cubicBezTo>
                    <a:pt x="299" y="407"/>
                    <a:pt x="407" y="299"/>
                    <a:pt x="407" y="190"/>
                  </a:cubicBezTo>
                  <a:cubicBezTo>
                    <a:pt x="407" y="54"/>
                    <a:pt x="326" y="0"/>
                    <a:pt x="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 name="Google Shape;319;p6"/>
            <p:cNvSpPr/>
            <p:nvPr/>
          </p:nvSpPr>
          <p:spPr>
            <a:xfrm>
              <a:off x="7945606" y="3125854"/>
              <a:ext cx="13781" cy="16089"/>
            </a:xfrm>
            <a:custGeom>
              <a:avLst/>
              <a:gdLst/>
              <a:ahLst/>
              <a:cxnLst/>
              <a:rect l="l" t="t" r="r" b="b"/>
              <a:pathLst>
                <a:path w="191" h="223" extrusionOk="0">
                  <a:moveTo>
                    <a:pt x="112" y="0"/>
                  </a:moveTo>
                  <a:cubicBezTo>
                    <a:pt x="103" y="0"/>
                    <a:pt x="93" y="2"/>
                    <a:pt x="82" y="6"/>
                  </a:cubicBezTo>
                  <a:cubicBezTo>
                    <a:pt x="55" y="6"/>
                    <a:pt x="1" y="60"/>
                    <a:pt x="1" y="114"/>
                  </a:cubicBezTo>
                  <a:cubicBezTo>
                    <a:pt x="1" y="168"/>
                    <a:pt x="28" y="223"/>
                    <a:pt x="82" y="223"/>
                  </a:cubicBezTo>
                  <a:cubicBezTo>
                    <a:pt x="136" y="223"/>
                    <a:pt x="191" y="195"/>
                    <a:pt x="191" y="114"/>
                  </a:cubicBezTo>
                  <a:cubicBezTo>
                    <a:pt x="191" y="67"/>
                    <a:pt x="170" y="0"/>
                    <a:pt x="1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 name="Google Shape;320;p6"/>
            <p:cNvSpPr/>
            <p:nvPr/>
          </p:nvSpPr>
          <p:spPr>
            <a:xfrm>
              <a:off x="8037598" y="3055795"/>
              <a:ext cx="13781" cy="15729"/>
            </a:xfrm>
            <a:custGeom>
              <a:avLst/>
              <a:gdLst/>
              <a:ahLst/>
              <a:cxnLst/>
              <a:rect l="l" t="t" r="r" b="b"/>
              <a:pathLst>
                <a:path w="191" h="218" extrusionOk="0">
                  <a:moveTo>
                    <a:pt x="109" y="0"/>
                  </a:moveTo>
                  <a:cubicBezTo>
                    <a:pt x="55" y="0"/>
                    <a:pt x="1" y="54"/>
                    <a:pt x="1" y="109"/>
                  </a:cubicBezTo>
                  <a:cubicBezTo>
                    <a:pt x="1" y="136"/>
                    <a:pt x="28" y="217"/>
                    <a:pt x="109" y="217"/>
                  </a:cubicBezTo>
                  <a:cubicBezTo>
                    <a:pt x="136" y="217"/>
                    <a:pt x="190" y="190"/>
                    <a:pt x="190" y="109"/>
                  </a:cubicBezTo>
                  <a:cubicBezTo>
                    <a:pt x="190" y="54"/>
                    <a:pt x="163" y="0"/>
                    <a:pt x="1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9183987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31"/>
        <p:cNvGrpSpPr/>
        <p:nvPr/>
      </p:nvGrpSpPr>
      <p:grpSpPr>
        <a:xfrm>
          <a:off x="0" y="0"/>
          <a:ext cx="0" cy="0"/>
          <a:chOff x="0" y="0"/>
          <a:chExt cx="0" cy="0"/>
        </a:xfrm>
      </p:grpSpPr>
      <p:sp>
        <p:nvSpPr>
          <p:cNvPr id="232" name="Google Shape;232;p14"/>
          <p:cNvSpPr txBox="1">
            <a:spLocks noGrp="1"/>
          </p:cNvSpPr>
          <p:nvPr>
            <p:ph type="title"/>
          </p:nvPr>
        </p:nvSpPr>
        <p:spPr>
          <a:xfrm flipH="1">
            <a:off x="4367500" y="3789267"/>
            <a:ext cx="6100000" cy="7636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accent2"/>
              </a:buClr>
              <a:buSzPts val="1800"/>
              <a:buNone/>
              <a:defRPr sz="2400"/>
            </a:lvl1pPr>
            <a:lvl2pPr lvl="1" rtl="0">
              <a:spcBef>
                <a:spcPts val="0"/>
              </a:spcBef>
              <a:spcAft>
                <a:spcPts val="0"/>
              </a:spcAft>
              <a:buClr>
                <a:schemeClr val="accent2"/>
              </a:buClr>
              <a:buSzPts val="1800"/>
              <a:buNone/>
              <a:defRPr sz="2400">
                <a:solidFill>
                  <a:schemeClr val="accent2"/>
                </a:solidFill>
              </a:defRPr>
            </a:lvl2pPr>
            <a:lvl3pPr lvl="2" rtl="0">
              <a:spcBef>
                <a:spcPts val="0"/>
              </a:spcBef>
              <a:spcAft>
                <a:spcPts val="0"/>
              </a:spcAft>
              <a:buClr>
                <a:schemeClr val="accent2"/>
              </a:buClr>
              <a:buSzPts val="1800"/>
              <a:buNone/>
              <a:defRPr sz="2400">
                <a:solidFill>
                  <a:schemeClr val="accent2"/>
                </a:solidFill>
              </a:defRPr>
            </a:lvl3pPr>
            <a:lvl4pPr lvl="3" rtl="0">
              <a:spcBef>
                <a:spcPts val="0"/>
              </a:spcBef>
              <a:spcAft>
                <a:spcPts val="0"/>
              </a:spcAft>
              <a:buClr>
                <a:schemeClr val="accent2"/>
              </a:buClr>
              <a:buSzPts val="1800"/>
              <a:buNone/>
              <a:defRPr sz="2400">
                <a:solidFill>
                  <a:schemeClr val="accent2"/>
                </a:solidFill>
              </a:defRPr>
            </a:lvl4pPr>
            <a:lvl5pPr lvl="4" rtl="0">
              <a:spcBef>
                <a:spcPts val="0"/>
              </a:spcBef>
              <a:spcAft>
                <a:spcPts val="0"/>
              </a:spcAft>
              <a:buClr>
                <a:schemeClr val="accent2"/>
              </a:buClr>
              <a:buSzPts val="1800"/>
              <a:buNone/>
              <a:defRPr sz="2400">
                <a:solidFill>
                  <a:schemeClr val="accent2"/>
                </a:solidFill>
              </a:defRPr>
            </a:lvl5pPr>
            <a:lvl6pPr lvl="5" rtl="0">
              <a:spcBef>
                <a:spcPts val="0"/>
              </a:spcBef>
              <a:spcAft>
                <a:spcPts val="0"/>
              </a:spcAft>
              <a:buClr>
                <a:schemeClr val="accent2"/>
              </a:buClr>
              <a:buSzPts val="1800"/>
              <a:buNone/>
              <a:defRPr sz="2400">
                <a:solidFill>
                  <a:schemeClr val="accent2"/>
                </a:solidFill>
              </a:defRPr>
            </a:lvl6pPr>
            <a:lvl7pPr lvl="6" rtl="0">
              <a:spcBef>
                <a:spcPts val="0"/>
              </a:spcBef>
              <a:spcAft>
                <a:spcPts val="0"/>
              </a:spcAft>
              <a:buClr>
                <a:schemeClr val="accent2"/>
              </a:buClr>
              <a:buSzPts val="1800"/>
              <a:buNone/>
              <a:defRPr sz="2400">
                <a:solidFill>
                  <a:schemeClr val="accent2"/>
                </a:solidFill>
              </a:defRPr>
            </a:lvl7pPr>
            <a:lvl8pPr lvl="7" rtl="0">
              <a:spcBef>
                <a:spcPts val="0"/>
              </a:spcBef>
              <a:spcAft>
                <a:spcPts val="0"/>
              </a:spcAft>
              <a:buClr>
                <a:schemeClr val="accent2"/>
              </a:buClr>
              <a:buSzPts val="1800"/>
              <a:buNone/>
              <a:defRPr sz="2400">
                <a:solidFill>
                  <a:schemeClr val="accent2"/>
                </a:solidFill>
              </a:defRPr>
            </a:lvl8pPr>
            <a:lvl9pPr lvl="8" rtl="0">
              <a:spcBef>
                <a:spcPts val="0"/>
              </a:spcBef>
              <a:spcAft>
                <a:spcPts val="0"/>
              </a:spcAft>
              <a:buClr>
                <a:schemeClr val="accent2"/>
              </a:buClr>
              <a:buSzPts val="1800"/>
              <a:buNone/>
              <a:defRPr sz="2400">
                <a:solidFill>
                  <a:schemeClr val="accent2"/>
                </a:solidFill>
              </a:defRPr>
            </a:lvl9pPr>
          </a:lstStyle>
          <a:p>
            <a:r>
              <a:rPr lang="en-US"/>
              <a:t>Click to edit Master title style</a:t>
            </a:r>
            <a:endParaRPr/>
          </a:p>
        </p:txBody>
      </p:sp>
      <p:sp>
        <p:nvSpPr>
          <p:cNvPr id="233" name="Google Shape;233;p14"/>
          <p:cNvSpPr txBox="1">
            <a:spLocks noGrp="1"/>
          </p:cNvSpPr>
          <p:nvPr>
            <p:ph type="subTitle" idx="1"/>
          </p:nvPr>
        </p:nvSpPr>
        <p:spPr>
          <a:xfrm flipH="1">
            <a:off x="4367500" y="2305133"/>
            <a:ext cx="6100000" cy="14764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800"/>
              <a:buNone/>
              <a:defRPr sz="2667"/>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en-US"/>
              <a:t>Click to edit Master subtitle style</a:t>
            </a:r>
            <a:endParaRPr/>
          </a:p>
        </p:txBody>
      </p:sp>
      <p:sp>
        <p:nvSpPr>
          <p:cNvPr id="234" name="Google Shape;234;p14"/>
          <p:cNvSpPr/>
          <p:nvPr/>
        </p:nvSpPr>
        <p:spPr>
          <a:xfrm rot="-3415034" flipH="1">
            <a:off x="8482155" y="411997"/>
            <a:ext cx="6419477" cy="5460407"/>
          </a:xfrm>
          <a:custGeom>
            <a:avLst/>
            <a:gdLst/>
            <a:ahLst/>
            <a:cxnLst/>
            <a:rect l="l" t="t" r="r" b="b"/>
            <a:pathLst>
              <a:path w="61178" h="52038" extrusionOk="0">
                <a:moveTo>
                  <a:pt x="4170" y="12043"/>
                </a:moveTo>
                <a:cubicBezTo>
                  <a:pt x="7339" y="7239"/>
                  <a:pt x="14177" y="1"/>
                  <a:pt x="24184" y="5571"/>
                </a:cubicBezTo>
                <a:cubicBezTo>
                  <a:pt x="34191" y="11142"/>
                  <a:pt x="29988" y="17146"/>
                  <a:pt x="34024" y="21249"/>
                </a:cubicBezTo>
                <a:cubicBezTo>
                  <a:pt x="38061" y="25319"/>
                  <a:pt x="43198" y="25586"/>
                  <a:pt x="51103" y="27253"/>
                </a:cubicBezTo>
                <a:cubicBezTo>
                  <a:pt x="58976" y="28921"/>
                  <a:pt x="61177" y="36093"/>
                  <a:pt x="54472" y="41664"/>
                </a:cubicBezTo>
                <a:cubicBezTo>
                  <a:pt x="47801" y="47268"/>
                  <a:pt x="33758" y="52038"/>
                  <a:pt x="26819" y="46467"/>
                </a:cubicBezTo>
                <a:cubicBezTo>
                  <a:pt x="19848" y="40930"/>
                  <a:pt x="11108" y="34826"/>
                  <a:pt x="5537" y="31590"/>
                </a:cubicBezTo>
                <a:cubicBezTo>
                  <a:pt x="0" y="28388"/>
                  <a:pt x="967" y="16879"/>
                  <a:pt x="4170" y="12043"/>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35" name="Google Shape;235;p14"/>
          <p:cNvSpPr/>
          <p:nvPr/>
        </p:nvSpPr>
        <p:spPr>
          <a:xfrm rot="1848056">
            <a:off x="3162900" y="3519415"/>
            <a:ext cx="2585184" cy="4407597"/>
          </a:xfrm>
          <a:custGeom>
            <a:avLst/>
            <a:gdLst/>
            <a:ahLst/>
            <a:cxnLst/>
            <a:rect l="l" t="t" r="r" b="b"/>
            <a:pathLst>
              <a:path w="19210" h="32752" extrusionOk="0">
                <a:moveTo>
                  <a:pt x="14053" y="490"/>
                </a:moveTo>
                <a:lnTo>
                  <a:pt x="14053" y="490"/>
                </a:lnTo>
                <a:cubicBezTo>
                  <a:pt x="14026" y="597"/>
                  <a:pt x="13999" y="758"/>
                  <a:pt x="13972" y="918"/>
                </a:cubicBezTo>
                <a:cubicBezTo>
                  <a:pt x="13972" y="865"/>
                  <a:pt x="13972" y="838"/>
                  <a:pt x="13946" y="838"/>
                </a:cubicBezTo>
                <a:cubicBezTo>
                  <a:pt x="13972" y="731"/>
                  <a:pt x="14026" y="597"/>
                  <a:pt x="14053" y="490"/>
                </a:cubicBezTo>
                <a:close/>
                <a:moveTo>
                  <a:pt x="13651" y="1560"/>
                </a:moveTo>
                <a:lnTo>
                  <a:pt x="13651" y="1560"/>
                </a:lnTo>
                <a:cubicBezTo>
                  <a:pt x="13276" y="3862"/>
                  <a:pt x="12045" y="5923"/>
                  <a:pt x="11189" y="8038"/>
                </a:cubicBezTo>
                <a:cubicBezTo>
                  <a:pt x="10522" y="9665"/>
                  <a:pt x="10466" y="11531"/>
                  <a:pt x="10493" y="13318"/>
                </a:cubicBezTo>
                <a:lnTo>
                  <a:pt x="10493" y="13318"/>
                </a:lnTo>
                <a:cubicBezTo>
                  <a:pt x="10490" y="13217"/>
                  <a:pt x="10464" y="13118"/>
                  <a:pt x="10439" y="13043"/>
                </a:cubicBezTo>
                <a:cubicBezTo>
                  <a:pt x="10091" y="10634"/>
                  <a:pt x="9904" y="8412"/>
                  <a:pt x="11001" y="6191"/>
                </a:cubicBezTo>
                <a:cubicBezTo>
                  <a:pt x="11724" y="4772"/>
                  <a:pt x="12714" y="3541"/>
                  <a:pt x="13410" y="2123"/>
                </a:cubicBezTo>
                <a:cubicBezTo>
                  <a:pt x="13491" y="1935"/>
                  <a:pt x="13571" y="1748"/>
                  <a:pt x="13651" y="1560"/>
                </a:cubicBezTo>
                <a:close/>
                <a:moveTo>
                  <a:pt x="13972" y="945"/>
                </a:moveTo>
                <a:lnTo>
                  <a:pt x="13972" y="945"/>
                </a:lnTo>
                <a:cubicBezTo>
                  <a:pt x="13972" y="1079"/>
                  <a:pt x="13946" y="1212"/>
                  <a:pt x="13946" y="1346"/>
                </a:cubicBezTo>
                <a:cubicBezTo>
                  <a:pt x="13946" y="2524"/>
                  <a:pt x="13758" y="3702"/>
                  <a:pt x="13517" y="4853"/>
                </a:cubicBezTo>
                <a:cubicBezTo>
                  <a:pt x="12821" y="7877"/>
                  <a:pt x="11376" y="10580"/>
                  <a:pt x="10760" y="13605"/>
                </a:cubicBezTo>
                <a:cubicBezTo>
                  <a:pt x="10787" y="11357"/>
                  <a:pt x="10921" y="9189"/>
                  <a:pt x="11858" y="7074"/>
                </a:cubicBezTo>
                <a:cubicBezTo>
                  <a:pt x="12741" y="5094"/>
                  <a:pt x="13785" y="3140"/>
                  <a:pt x="13972" y="945"/>
                </a:cubicBezTo>
                <a:close/>
                <a:moveTo>
                  <a:pt x="5002" y="14350"/>
                </a:moveTo>
                <a:cubicBezTo>
                  <a:pt x="5585" y="14350"/>
                  <a:pt x="6085" y="14646"/>
                  <a:pt x="6746" y="15104"/>
                </a:cubicBezTo>
                <a:cubicBezTo>
                  <a:pt x="6879" y="15184"/>
                  <a:pt x="7013" y="15264"/>
                  <a:pt x="7147" y="15372"/>
                </a:cubicBezTo>
                <a:cubicBezTo>
                  <a:pt x="6694" y="15252"/>
                  <a:pt x="6232" y="15200"/>
                  <a:pt x="5767" y="15200"/>
                </a:cubicBezTo>
                <a:cubicBezTo>
                  <a:pt x="4364" y="15200"/>
                  <a:pt x="2927" y="15672"/>
                  <a:pt x="1580" y="16174"/>
                </a:cubicBezTo>
                <a:cubicBezTo>
                  <a:pt x="2329" y="15666"/>
                  <a:pt x="3025" y="15077"/>
                  <a:pt x="3855" y="14676"/>
                </a:cubicBezTo>
                <a:cubicBezTo>
                  <a:pt x="4297" y="14450"/>
                  <a:pt x="4663" y="14350"/>
                  <a:pt x="5002" y="14350"/>
                </a:cubicBezTo>
                <a:close/>
                <a:moveTo>
                  <a:pt x="5753" y="15432"/>
                </a:moveTo>
                <a:cubicBezTo>
                  <a:pt x="6514" y="15432"/>
                  <a:pt x="7262" y="15581"/>
                  <a:pt x="7977" y="15960"/>
                </a:cubicBezTo>
                <a:cubicBezTo>
                  <a:pt x="8619" y="16389"/>
                  <a:pt x="9208" y="16870"/>
                  <a:pt x="9743" y="17406"/>
                </a:cubicBezTo>
                <a:cubicBezTo>
                  <a:pt x="8352" y="16737"/>
                  <a:pt x="6906" y="16389"/>
                  <a:pt x="5381" y="16335"/>
                </a:cubicBezTo>
                <a:lnTo>
                  <a:pt x="4765" y="16335"/>
                </a:lnTo>
                <a:cubicBezTo>
                  <a:pt x="3828" y="16335"/>
                  <a:pt x="2918" y="16469"/>
                  <a:pt x="1981" y="16576"/>
                </a:cubicBezTo>
                <a:cubicBezTo>
                  <a:pt x="1633" y="16603"/>
                  <a:pt x="1312" y="16629"/>
                  <a:pt x="964" y="16656"/>
                </a:cubicBezTo>
                <a:cubicBezTo>
                  <a:pt x="2489" y="16094"/>
                  <a:pt x="4149" y="15432"/>
                  <a:pt x="5753" y="15432"/>
                </a:cubicBezTo>
                <a:close/>
                <a:moveTo>
                  <a:pt x="18748" y="11060"/>
                </a:moveTo>
                <a:cubicBezTo>
                  <a:pt x="18737" y="11089"/>
                  <a:pt x="18737" y="11129"/>
                  <a:pt x="18737" y="11169"/>
                </a:cubicBezTo>
                <a:cubicBezTo>
                  <a:pt x="18603" y="11892"/>
                  <a:pt x="18442" y="12588"/>
                  <a:pt x="18282" y="13284"/>
                </a:cubicBezTo>
                <a:cubicBezTo>
                  <a:pt x="17907" y="14729"/>
                  <a:pt x="17291" y="16255"/>
                  <a:pt x="16087" y="17165"/>
                </a:cubicBezTo>
                <a:cubicBezTo>
                  <a:pt x="14963" y="17995"/>
                  <a:pt x="13223" y="18289"/>
                  <a:pt x="12045" y="19119"/>
                </a:cubicBezTo>
                <a:cubicBezTo>
                  <a:pt x="12473" y="18342"/>
                  <a:pt x="12955" y="17700"/>
                  <a:pt x="13785" y="17218"/>
                </a:cubicBezTo>
                <a:cubicBezTo>
                  <a:pt x="14508" y="16790"/>
                  <a:pt x="15257" y="16469"/>
                  <a:pt x="15873" y="15907"/>
                </a:cubicBezTo>
                <a:cubicBezTo>
                  <a:pt x="16542" y="15291"/>
                  <a:pt x="17077" y="14408"/>
                  <a:pt x="17532" y="13659"/>
                </a:cubicBezTo>
                <a:cubicBezTo>
                  <a:pt x="18036" y="12864"/>
                  <a:pt x="18250" y="11859"/>
                  <a:pt x="18748" y="11060"/>
                </a:cubicBezTo>
                <a:close/>
                <a:moveTo>
                  <a:pt x="18549" y="10928"/>
                </a:moveTo>
                <a:lnTo>
                  <a:pt x="18549" y="10928"/>
                </a:lnTo>
                <a:cubicBezTo>
                  <a:pt x="18201" y="11517"/>
                  <a:pt x="18014" y="12213"/>
                  <a:pt x="17693" y="12856"/>
                </a:cubicBezTo>
                <a:cubicBezTo>
                  <a:pt x="17184" y="13899"/>
                  <a:pt x="16488" y="14863"/>
                  <a:pt x="15712" y="15719"/>
                </a:cubicBezTo>
                <a:cubicBezTo>
                  <a:pt x="15016" y="16469"/>
                  <a:pt x="13919" y="16844"/>
                  <a:pt x="13062" y="17379"/>
                </a:cubicBezTo>
                <a:cubicBezTo>
                  <a:pt x="12313" y="17861"/>
                  <a:pt x="11911" y="18798"/>
                  <a:pt x="11510" y="19547"/>
                </a:cubicBezTo>
                <a:cubicBezTo>
                  <a:pt x="11485" y="19571"/>
                  <a:pt x="11461" y="19573"/>
                  <a:pt x="11457" y="19594"/>
                </a:cubicBezTo>
                <a:lnTo>
                  <a:pt x="11457" y="19594"/>
                </a:lnTo>
                <a:cubicBezTo>
                  <a:pt x="11836" y="15557"/>
                  <a:pt x="16249" y="13818"/>
                  <a:pt x="18549" y="10928"/>
                </a:cubicBezTo>
                <a:close/>
                <a:moveTo>
                  <a:pt x="6505" y="16683"/>
                </a:moveTo>
                <a:lnTo>
                  <a:pt x="6505" y="16683"/>
                </a:lnTo>
                <a:cubicBezTo>
                  <a:pt x="7763" y="16844"/>
                  <a:pt x="8994" y="17245"/>
                  <a:pt x="10145" y="17914"/>
                </a:cubicBezTo>
                <a:cubicBezTo>
                  <a:pt x="10573" y="18450"/>
                  <a:pt x="10921" y="19065"/>
                  <a:pt x="11135" y="19788"/>
                </a:cubicBezTo>
                <a:cubicBezTo>
                  <a:pt x="9315" y="19172"/>
                  <a:pt x="8191" y="17432"/>
                  <a:pt x="6505" y="16683"/>
                </a:cubicBezTo>
                <a:close/>
                <a:moveTo>
                  <a:pt x="6772" y="20270"/>
                </a:moveTo>
                <a:cubicBezTo>
                  <a:pt x="7736" y="21581"/>
                  <a:pt x="9342" y="22384"/>
                  <a:pt x="10466" y="23535"/>
                </a:cubicBezTo>
                <a:cubicBezTo>
                  <a:pt x="9074" y="22598"/>
                  <a:pt x="7120" y="22331"/>
                  <a:pt x="6826" y="20350"/>
                </a:cubicBezTo>
                <a:cubicBezTo>
                  <a:pt x="6799" y="20323"/>
                  <a:pt x="6772" y="20296"/>
                  <a:pt x="6746" y="20270"/>
                </a:cubicBezTo>
                <a:close/>
                <a:moveTo>
                  <a:pt x="16221" y="20698"/>
                </a:moveTo>
                <a:cubicBezTo>
                  <a:pt x="15685" y="21635"/>
                  <a:pt x="14267" y="22304"/>
                  <a:pt x="13464" y="22812"/>
                </a:cubicBezTo>
                <a:cubicBezTo>
                  <a:pt x="12955" y="23187"/>
                  <a:pt x="12233" y="23615"/>
                  <a:pt x="11831" y="24177"/>
                </a:cubicBezTo>
                <a:cubicBezTo>
                  <a:pt x="12286" y="22357"/>
                  <a:pt x="14722" y="21768"/>
                  <a:pt x="16221" y="20698"/>
                </a:cubicBezTo>
                <a:close/>
                <a:moveTo>
                  <a:pt x="6692" y="20939"/>
                </a:moveTo>
                <a:cubicBezTo>
                  <a:pt x="7388" y="22893"/>
                  <a:pt x="9957" y="22866"/>
                  <a:pt x="11135" y="24445"/>
                </a:cubicBezTo>
                <a:cubicBezTo>
                  <a:pt x="9395" y="23481"/>
                  <a:pt x="6772" y="23080"/>
                  <a:pt x="6692" y="20939"/>
                </a:cubicBezTo>
                <a:close/>
                <a:moveTo>
                  <a:pt x="16194" y="21126"/>
                </a:moveTo>
                <a:cubicBezTo>
                  <a:pt x="15766" y="22304"/>
                  <a:pt x="14749" y="22919"/>
                  <a:pt x="13571" y="23455"/>
                </a:cubicBezTo>
                <a:cubicBezTo>
                  <a:pt x="12982" y="23722"/>
                  <a:pt x="12393" y="24017"/>
                  <a:pt x="11938" y="24445"/>
                </a:cubicBezTo>
                <a:cubicBezTo>
                  <a:pt x="12447" y="23562"/>
                  <a:pt x="13785" y="22919"/>
                  <a:pt x="14534" y="22411"/>
                </a:cubicBezTo>
                <a:cubicBezTo>
                  <a:pt x="15070" y="22063"/>
                  <a:pt x="15739" y="21661"/>
                  <a:pt x="16194" y="21126"/>
                </a:cubicBezTo>
                <a:close/>
                <a:moveTo>
                  <a:pt x="14048" y="0"/>
                </a:moveTo>
                <a:cubicBezTo>
                  <a:pt x="14002" y="0"/>
                  <a:pt x="13958" y="28"/>
                  <a:pt x="13946" y="88"/>
                </a:cubicBezTo>
                <a:cubicBezTo>
                  <a:pt x="13196" y="2390"/>
                  <a:pt x="11751" y="4183"/>
                  <a:pt x="10680" y="6298"/>
                </a:cubicBezTo>
                <a:cubicBezTo>
                  <a:pt x="9610" y="8466"/>
                  <a:pt x="9877" y="10795"/>
                  <a:pt x="10225" y="13096"/>
                </a:cubicBezTo>
                <a:cubicBezTo>
                  <a:pt x="10305" y="13766"/>
                  <a:pt x="10413" y="14435"/>
                  <a:pt x="10520" y="15104"/>
                </a:cubicBezTo>
                <a:cubicBezTo>
                  <a:pt x="10520" y="15131"/>
                  <a:pt x="10520" y="15157"/>
                  <a:pt x="10520" y="15157"/>
                </a:cubicBezTo>
                <a:cubicBezTo>
                  <a:pt x="10520" y="15184"/>
                  <a:pt x="10520" y="15211"/>
                  <a:pt x="10546" y="15211"/>
                </a:cubicBezTo>
                <a:cubicBezTo>
                  <a:pt x="10734" y="16469"/>
                  <a:pt x="10921" y="17727"/>
                  <a:pt x="11082" y="18985"/>
                </a:cubicBezTo>
                <a:cubicBezTo>
                  <a:pt x="10520" y="17700"/>
                  <a:pt x="9502" y="16737"/>
                  <a:pt x="8352" y="15907"/>
                </a:cubicBezTo>
                <a:cubicBezTo>
                  <a:pt x="8352" y="15880"/>
                  <a:pt x="8352" y="15853"/>
                  <a:pt x="8325" y="15853"/>
                </a:cubicBezTo>
                <a:cubicBezTo>
                  <a:pt x="8298" y="15853"/>
                  <a:pt x="8271" y="15827"/>
                  <a:pt x="8271" y="15827"/>
                </a:cubicBezTo>
                <a:cubicBezTo>
                  <a:pt x="7602" y="15345"/>
                  <a:pt x="6906" y="14890"/>
                  <a:pt x="6237" y="14461"/>
                </a:cubicBezTo>
                <a:cubicBezTo>
                  <a:pt x="5829" y="14193"/>
                  <a:pt x="5417" y="14081"/>
                  <a:pt x="5004" y="14081"/>
                </a:cubicBezTo>
                <a:cubicBezTo>
                  <a:pt x="3280" y="14081"/>
                  <a:pt x="1550" y="16040"/>
                  <a:pt x="81" y="16710"/>
                </a:cubicBezTo>
                <a:cubicBezTo>
                  <a:pt x="27" y="16737"/>
                  <a:pt x="1" y="16790"/>
                  <a:pt x="27" y="16844"/>
                </a:cubicBezTo>
                <a:cubicBezTo>
                  <a:pt x="27" y="16870"/>
                  <a:pt x="54" y="16870"/>
                  <a:pt x="54" y="16870"/>
                </a:cubicBezTo>
                <a:cubicBezTo>
                  <a:pt x="54" y="16870"/>
                  <a:pt x="54" y="16897"/>
                  <a:pt x="81" y="16897"/>
                </a:cubicBezTo>
                <a:cubicBezTo>
                  <a:pt x="81" y="16924"/>
                  <a:pt x="108" y="16924"/>
                  <a:pt x="108" y="16924"/>
                </a:cubicBezTo>
                <a:lnTo>
                  <a:pt x="135" y="16924"/>
                </a:lnTo>
                <a:cubicBezTo>
                  <a:pt x="1580" y="16924"/>
                  <a:pt x="2972" y="16656"/>
                  <a:pt x="4390" y="16576"/>
                </a:cubicBezTo>
                <a:lnTo>
                  <a:pt x="5354" y="16576"/>
                </a:lnTo>
                <a:cubicBezTo>
                  <a:pt x="7736" y="16870"/>
                  <a:pt x="8967" y="19413"/>
                  <a:pt x="11242" y="20082"/>
                </a:cubicBezTo>
                <a:cubicBezTo>
                  <a:pt x="11376" y="21367"/>
                  <a:pt x="11483" y="22679"/>
                  <a:pt x="11483" y="23990"/>
                </a:cubicBezTo>
                <a:cubicBezTo>
                  <a:pt x="11483" y="24124"/>
                  <a:pt x="11483" y="24284"/>
                  <a:pt x="11483" y="24445"/>
                </a:cubicBezTo>
                <a:cubicBezTo>
                  <a:pt x="10413" y="22545"/>
                  <a:pt x="7977" y="21715"/>
                  <a:pt x="6799" y="19895"/>
                </a:cubicBezTo>
                <a:cubicBezTo>
                  <a:pt x="6778" y="19863"/>
                  <a:pt x="6740" y="19848"/>
                  <a:pt x="6701" y="19848"/>
                </a:cubicBezTo>
                <a:cubicBezTo>
                  <a:pt x="6640" y="19848"/>
                  <a:pt x="6574" y="19884"/>
                  <a:pt x="6558" y="19948"/>
                </a:cubicBezTo>
                <a:cubicBezTo>
                  <a:pt x="6237" y="21340"/>
                  <a:pt x="6719" y="22411"/>
                  <a:pt x="7897" y="23241"/>
                </a:cubicBezTo>
                <a:cubicBezTo>
                  <a:pt x="8967" y="23990"/>
                  <a:pt x="10386" y="24177"/>
                  <a:pt x="11456" y="24954"/>
                </a:cubicBezTo>
                <a:cubicBezTo>
                  <a:pt x="11349" y="27523"/>
                  <a:pt x="10734" y="30093"/>
                  <a:pt x="10145" y="32609"/>
                </a:cubicBezTo>
                <a:cubicBezTo>
                  <a:pt x="10112" y="32690"/>
                  <a:pt x="10188" y="32751"/>
                  <a:pt x="10265" y="32751"/>
                </a:cubicBezTo>
                <a:cubicBezTo>
                  <a:pt x="10315" y="32751"/>
                  <a:pt x="10365" y="32725"/>
                  <a:pt x="10386" y="32662"/>
                </a:cubicBezTo>
                <a:cubicBezTo>
                  <a:pt x="10760" y="31003"/>
                  <a:pt x="11108" y="29343"/>
                  <a:pt x="11430" y="27684"/>
                </a:cubicBezTo>
                <a:cubicBezTo>
                  <a:pt x="11563" y="26854"/>
                  <a:pt x="11670" y="26024"/>
                  <a:pt x="11697" y="25194"/>
                </a:cubicBezTo>
                <a:cubicBezTo>
                  <a:pt x="12179" y="24017"/>
                  <a:pt x="13839" y="23669"/>
                  <a:pt x="14829" y="23080"/>
                </a:cubicBezTo>
                <a:cubicBezTo>
                  <a:pt x="15899" y="22491"/>
                  <a:pt x="16488" y="21581"/>
                  <a:pt x="16595" y="20377"/>
                </a:cubicBezTo>
                <a:cubicBezTo>
                  <a:pt x="16595" y="20350"/>
                  <a:pt x="16595" y="20350"/>
                  <a:pt x="16595" y="20323"/>
                </a:cubicBezTo>
                <a:cubicBezTo>
                  <a:pt x="16622" y="20270"/>
                  <a:pt x="16569" y="20243"/>
                  <a:pt x="16515" y="20216"/>
                </a:cubicBezTo>
                <a:lnTo>
                  <a:pt x="16462" y="20216"/>
                </a:lnTo>
                <a:cubicBezTo>
                  <a:pt x="16435" y="20216"/>
                  <a:pt x="16435" y="20243"/>
                  <a:pt x="16408" y="20243"/>
                </a:cubicBezTo>
                <a:cubicBezTo>
                  <a:pt x="15043" y="21474"/>
                  <a:pt x="12473" y="21983"/>
                  <a:pt x="11724" y="23722"/>
                </a:cubicBezTo>
                <a:cubicBezTo>
                  <a:pt x="11724" y="22571"/>
                  <a:pt x="11644" y="21447"/>
                  <a:pt x="11510" y="20323"/>
                </a:cubicBezTo>
                <a:cubicBezTo>
                  <a:pt x="11510" y="20189"/>
                  <a:pt x="11483" y="20082"/>
                  <a:pt x="11483" y="19948"/>
                </a:cubicBezTo>
                <a:cubicBezTo>
                  <a:pt x="12072" y="19172"/>
                  <a:pt x="13250" y="18824"/>
                  <a:pt x="14106" y="18450"/>
                </a:cubicBezTo>
                <a:cubicBezTo>
                  <a:pt x="15070" y="18021"/>
                  <a:pt x="16060" y="17593"/>
                  <a:pt x="16809" y="16844"/>
                </a:cubicBezTo>
                <a:cubicBezTo>
                  <a:pt x="18522" y="15157"/>
                  <a:pt x="18790" y="12160"/>
                  <a:pt x="19192" y="9938"/>
                </a:cubicBezTo>
                <a:cubicBezTo>
                  <a:pt x="19210" y="9848"/>
                  <a:pt x="19130" y="9770"/>
                  <a:pt x="19060" y="9770"/>
                </a:cubicBezTo>
                <a:cubicBezTo>
                  <a:pt x="19026" y="9770"/>
                  <a:pt x="18995" y="9788"/>
                  <a:pt x="18978" y="9831"/>
                </a:cubicBezTo>
                <a:cubicBezTo>
                  <a:pt x="18014" y="11758"/>
                  <a:pt x="15846" y="13070"/>
                  <a:pt x="14294" y="14488"/>
                </a:cubicBezTo>
                <a:cubicBezTo>
                  <a:pt x="12982" y="15693"/>
                  <a:pt x="11751" y="17138"/>
                  <a:pt x="11349" y="18851"/>
                </a:cubicBezTo>
                <a:cubicBezTo>
                  <a:pt x="11162" y="17593"/>
                  <a:pt x="10975" y="16335"/>
                  <a:pt x="10760" y="15104"/>
                </a:cubicBezTo>
                <a:cubicBezTo>
                  <a:pt x="11028" y="12534"/>
                  <a:pt x="11911" y="10233"/>
                  <a:pt x="12821" y="7877"/>
                </a:cubicBezTo>
                <a:cubicBezTo>
                  <a:pt x="13758" y="5334"/>
                  <a:pt x="14267" y="2818"/>
                  <a:pt x="14160" y="115"/>
                </a:cubicBezTo>
                <a:cubicBezTo>
                  <a:pt x="14160" y="42"/>
                  <a:pt x="14103" y="0"/>
                  <a:pt x="14048"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grpSp>
        <p:nvGrpSpPr>
          <p:cNvPr id="236" name="Google Shape;236;p14"/>
          <p:cNvGrpSpPr/>
          <p:nvPr/>
        </p:nvGrpSpPr>
        <p:grpSpPr>
          <a:xfrm>
            <a:off x="-304793" y="-107265"/>
            <a:ext cx="3036423" cy="7072503"/>
            <a:chOff x="224725" y="566950"/>
            <a:chExt cx="1850875" cy="4311100"/>
          </a:xfrm>
        </p:grpSpPr>
        <p:sp>
          <p:nvSpPr>
            <p:cNvPr id="237" name="Google Shape;237;p14"/>
            <p:cNvSpPr/>
            <p:nvPr/>
          </p:nvSpPr>
          <p:spPr>
            <a:xfrm>
              <a:off x="1914975" y="566950"/>
              <a:ext cx="160625" cy="2033000"/>
            </a:xfrm>
            <a:custGeom>
              <a:avLst/>
              <a:gdLst/>
              <a:ahLst/>
              <a:cxnLst/>
              <a:rect l="l" t="t" r="r" b="b"/>
              <a:pathLst>
                <a:path w="6425" h="81320" extrusionOk="0">
                  <a:moveTo>
                    <a:pt x="126" y="1"/>
                  </a:moveTo>
                  <a:cubicBezTo>
                    <a:pt x="81" y="1"/>
                    <a:pt x="44" y="24"/>
                    <a:pt x="27" y="57"/>
                  </a:cubicBezTo>
                  <a:cubicBezTo>
                    <a:pt x="27" y="84"/>
                    <a:pt x="27" y="110"/>
                    <a:pt x="27" y="137"/>
                  </a:cubicBezTo>
                  <a:cubicBezTo>
                    <a:pt x="27" y="164"/>
                    <a:pt x="27"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45" y="15394"/>
                    <a:pt x="2945" y="15447"/>
                    <a:pt x="2945" y="15501"/>
                  </a:cubicBezTo>
                  <a:cubicBezTo>
                    <a:pt x="2998" y="17321"/>
                    <a:pt x="1848" y="19248"/>
                    <a:pt x="108" y="20292"/>
                  </a:cubicBezTo>
                  <a:cubicBezTo>
                    <a:pt x="54" y="20292"/>
                    <a:pt x="27" y="20318"/>
                    <a:pt x="27" y="20372"/>
                  </a:cubicBezTo>
                  <a:cubicBezTo>
                    <a:pt x="1" y="20425"/>
                    <a:pt x="27" y="20479"/>
                    <a:pt x="81" y="20506"/>
                  </a:cubicBezTo>
                  <a:cubicBezTo>
                    <a:pt x="1794" y="21496"/>
                    <a:pt x="2865" y="23316"/>
                    <a:pt x="2945" y="25324"/>
                  </a:cubicBezTo>
                  <a:cubicBezTo>
                    <a:pt x="2945" y="25350"/>
                    <a:pt x="2972" y="25404"/>
                    <a:pt x="2998" y="25431"/>
                  </a:cubicBezTo>
                  <a:cubicBezTo>
                    <a:pt x="4952" y="26394"/>
                    <a:pt x="6157" y="28348"/>
                    <a:pt x="6157" y="30543"/>
                  </a:cubicBezTo>
                  <a:cubicBezTo>
                    <a:pt x="6157" y="32711"/>
                    <a:pt x="4952" y="34665"/>
                    <a:pt x="2998" y="35628"/>
                  </a:cubicBezTo>
                  <a:cubicBezTo>
                    <a:pt x="2945" y="35655"/>
                    <a:pt x="2918" y="35709"/>
                    <a:pt x="2945" y="35762"/>
                  </a:cubicBezTo>
                  <a:cubicBezTo>
                    <a:pt x="3106"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1" y="81297"/>
                    <a:pt x="104" y="81320"/>
                    <a:pt x="145" y="81320"/>
                  </a:cubicBezTo>
                  <a:cubicBezTo>
                    <a:pt x="170" y="81320"/>
                    <a:pt x="194" y="81311"/>
                    <a:pt x="215" y="81290"/>
                  </a:cubicBezTo>
                  <a:cubicBezTo>
                    <a:pt x="2008" y="80273"/>
                    <a:pt x="3106" y="78427"/>
                    <a:pt x="3186" y="76366"/>
                  </a:cubicBezTo>
                  <a:cubicBezTo>
                    <a:pt x="5166" y="75322"/>
                    <a:pt x="6424" y="73314"/>
                    <a:pt x="6424" y="71066"/>
                  </a:cubicBezTo>
                  <a:cubicBezTo>
                    <a:pt x="6424" y="68818"/>
                    <a:pt x="5166" y="66784"/>
                    <a:pt x="3186" y="65766"/>
                  </a:cubicBezTo>
                  <a:cubicBezTo>
                    <a:pt x="3106" y="63786"/>
                    <a:pt x="2062" y="61992"/>
                    <a:pt x="375" y="60922"/>
                  </a:cubicBezTo>
                  <a:cubicBezTo>
                    <a:pt x="2062" y="59878"/>
                    <a:pt x="3106" y="58085"/>
                    <a:pt x="3186" y="56104"/>
                  </a:cubicBezTo>
                  <a:cubicBezTo>
                    <a:pt x="5166" y="55060"/>
                    <a:pt x="6424" y="53053"/>
                    <a:pt x="6424" y="50804"/>
                  </a:cubicBezTo>
                  <a:cubicBezTo>
                    <a:pt x="6424" y="48556"/>
                    <a:pt x="5166" y="46522"/>
                    <a:pt x="3186" y="45505"/>
                  </a:cubicBezTo>
                  <a:cubicBezTo>
                    <a:pt x="3159" y="43604"/>
                    <a:pt x="2088" y="41731"/>
                    <a:pt x="375" y="40660"/>
                  </a:cubicBezTo>
                  <a:cubicBezTo>
                    <a:pt x="1901" y="39723"/>
                    <a:pt x="3320" y="37877"/>
                    <a:pt x="3186" y="35816"/>
                  </a:cubicBezTo>
                  <a:cubicBezTo>
                    <a:pt x="5193" y="34799"/>
                    <a:pt x="6424" y="32764"/>
                    <a:pt x="6424" y="30543"/>
                  </a:cubicBezTo>
                  <a:cubicBezTo>
                    <a:pt x="6424" y="28295"/>
                    <a:pt x="5166" y="26260"/>
                    <a:pt x="3186" y="25243"/>
                  </a:cubicBezTo>
                  <a:cubicBezTo>
                    <a:pt x="3106" y="23236"/>
                    <a:pt x="2062" y="21443"/>
                    <a:pt x="375" y="20399"/>
                  </a:cubicBezTo>
                  <a:cubicBezTo>
                    <a:pt x="2088" y="19328"/>
                    <a:pt x="3186" y="17454"/>
                    <a:pt x="3186" y="15608"/>
                  </a:cubicBezTo>
                  <a:cubicBezTo>
                    <a:pt x="3186" y="15608"/>
                    <a:pt x="3186" y="15581"/>
                    <a:pt x="3186" y="15554"/>
                  </a:cubicBezTo>
                  <a:cubicBezTo>
                    <a:pt x="5166" y="14537"/>
                    <a:pt x="6424" y="12503"/>
                    <a:pt x="6424" y="10255"/>
                  </a:cubicBezTo>
                  <a:cubicBezTo>
                    <a:pt x="6424" y="8033"/>
                    <a:pt x="5166" y="5999"/>
                    <a:pt x="3186" y="4982"/>
                  </a:cubicBezTo>
                  <a:lnTo>
                    <a:pt x="3186" y="4955"/>
                  </a:lnTo>
                  <a:cubicBezTo>
                    <a:pt x="3186" y="3028"/>
                    <a:pt x="2008" y="1074"/>
                    <a:pt x="215" y="30"/>
                  </a:cubicBezTo>
                  <a:cubicBezTo>
                    <a:pt x="184" y="10"/>
                    <a:pt x="153" y="1"/>
                    <a:pt x="1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8" name="Google Shape;238;p14"/>
            <p:cNvSpPr/>
            <p:nvPr/>
          </p:nvSpPr>
          <p:spPr>
            <a:xfrm>
              <a:off x="1761075" y="818875"/>
              <a:ext cx="160625" cy="2032875"/>
            </a:xfrm>
            <a:custGeom>
              <a:avLst/>
              <a:gdLst/>
              <a:ahLst/>
              <a:cxnLst/>
              <a:rect l="l" t="t" r="r" b="b"/>
              <a:pathLst>
                <a:path w="6425" h="81315" extrusionOk="0">
                  <a:moveTo>
                    <a:pt x="149" y="1"/>
                  </a:moveTo>
                  <a:cubicBezTo>
                    <a:pt x="110" y="1"/>
                    <a:pt x="71" y="20"/>
                    <a:pt x="54" y="70"/>
                  </a:cubicBezTo>
                  <a:cubicBezTo>
                    <a:pt x="27" y="70"/>
                    <a:pt x="27" y="97"/>
                    <a:pt x="27" y="124"/>
                  </a:cubicBezTo>
                  <a:cubicBezTo>
                    <a:pt x="27" y="178"/>
                    <a:pt x="54" y="204"/>
                    <a:pt x="81" y="231"/>
                  </a:cubicBezTo>
                  <a:cubicBezTo>
                    <a:pt x="1821" y="1248"/>
                    <a:pt x="2972" y="3175"/>
                    <a:pt x="2945" y="5022"/>
                  </a:cubicBezTo>
                  <a:cubicBezTo>
                    <a:pt x="2945" y="5076"/>
                    <a:pt x="2972" y="5129"/>
                    <a:pt x="2998" y="5156"/>
                  </a:cubicBezTo>
                  <a:cubicBezTo>
                    <a:pt x="4952" y="6119"/>
                    <a:pt x="6183" y="8073"/>
                    <a:pt x="6183" y="10268"/>
                  </a:cubicBezTo>
                  <a:cubicBezTo>
                    <a:pt x="6183" y="12436"/>
                    <a:pt x="4952" y="14390"/>
                    <a:pt x="2998" y="15354"/>
                  </a:cubicBezTo>
                  <a:cubicBezTo>
                    <a:pt x="2972" y="15380"/>
                    <a:pt x="2945" y="15461"/>
                    <a:pt x="2945" y="15487"/>
                  </a:cubicBezTo>
                  <a:cubicBezTo>
                    <a:pt x="2998" y="17334"/>
                    <a:pt x="1847" y="19235"/>
                    <a:pt x="108" y="20278"/>
                  </a:cubicBezTo>
                  <a:cubicBezTo>
                    <a:pt x="81" y="20278"/>
                    <a:pt x="27" y="20305"/>
                    <a:pt x="27" y="20359"/>
                  </a:cubicBezTo>
                  <a:cubicBezTo>
                    <a:pt x="27" y="20412"/>
                    <a:pt x="27" y="20466"/>
                    <a:pt x="81" y="20493"/>
                  </a:cubicBezTo>
                  <a:cubicBezTo>
                    <a:pt x="1821" y="21510"/>
                    <a:pt x="2891" y="23303"/>
                    <a:pt x="2945" y="25310"/>
                  </a:cubicBezTo>
                  <a:cubicBezTo>
                    <a:pt x="2945" y="25364"/>
                    <a:pt x="2972" y="25391"/>
                    <a:pt x="2998" y="25417"/>
                  </a:cubicBezTo>
                  <a:cubicBezTo>
                    <a:pt x="4952" y="26381"/>
                    <a:pt x="6183" y="28362"/>
                    <a:pt x="6183" y="30530"/>
                  </a:cubicBezTo>
                  <a:cubicBezTo>
                    <a:pt x="6183" y="32698"/>
                    <a:pt x="4952" y="34652"/>
                    <a:pt x="2998" y="35642"/>
                  </a:cubicBezTo>
                  <a:cubicBezTo>
                    <a:pt x="2972" y="35642"/>
                    <a:pt x="2945" y="35695"/>
                    <a:pt x="2945" y="35749"/>
                  </a:cubicBezTo>
                  <a:cubicBezTo>
                    <a:pt x="3105" y="37837"/>
                    <a:pt x="1633" y="39630"/>
                    <a:pt x="108" y="40540"/>
                  </a:cubicBezTo>
                  <a:cubicBezTo>
                    <a:pt x="81" y="40540"/>
                    <a:pt x="27" y="40594"/>
                    <a:pt x="27" y="40620"/>
                  </a:cubicBezTo>
                  <a:cubicBezTo>
                    <a:pt x="27" y="40674"/>
                    <a:pt x="27" y="40727"/>
                    <a:pt x="81" y="40754"/>
                  </a:cubicBezTo>
                  <a:cubicBezTo>
                    <a:pt x="1821" y="41771"/>
                    <a:pt x="2945" y="43645"/>
                    <a:pt x="2945" y="45545"/>
                  </a:cubicBezTo>
                  <a:cubicBezTo>
                    <a:pt x="2945" y="45545"/>
                    <a:pt x="2945" y="45545"/>
                    <a:pt x="2945" y="45572"/>
                  </a:cubicBezTo>
                  <a:cubicBezTo>
                    <a:pt x="2945" y="45626"/>
                    <a:pt x="2972" y="45652"/>
                    <a:pt x="2998" y="45679"/>
                  </a:cubicBezTo>
                  <a:cubicBezTo>
                    <a:pt x="4952" y="46669"/>
                    <a:pt x="6183" y="48623"/>
                    <a:pt x="6183" y="50791"/>
                  </a:cubicBezTo>
                  <a:cubicBezTo>
                    <a:pt x="6183" y="52959"/>
                    <a:pt x="4952" y="54913"/>
                    <a:pt x="2998" y="55904"/>
                  </a:cubicBezTo>
                  <a:cubicBezTo>
                    <a:pt x="2972" y="55930"/>
                    <a:pt x="2945" y="55957"/>
                    <a:pt x="2945" y="56011"/>
                  </a:cubicBezTo>
                  <a:cubicBezTo>
                    <a:pt x="2891" y="57991"/>
                    <a:pt x="1847" y="59785"/>
                    <a:pt x="108" y="60802"/>
                  </a:cubicBezTo>
                  <a:cubicBezTo>
                    <a:pt x="81" y="60828"/>
                    <a:pt x="27" y="60855"/>
                    <a:pt x="27" y="60882"/>
                  </a:cubicBezTo>
                  <a:cubicBezTo>
                    <a:pt x="27" y="60935"/>
                    <a:pt x="27" y="60989"/>
                    <a:pt x="81" y="61016"/>
                  </a:cubicBezTo>
                  <a:cubicBezTo>
                    <a:pt x="1821" y="62033"/>
                    <a:pt x="2891" y="63826"/>
                    <a:pt x="2945" y="65834"/>
                  </a:cubicBezTo>
                  <a:cubicBezTo>
                    <a:pt x="2945" y="65887"/>
                    <a:pt x="2972" y="65914"/>
                    <a:pt x="2998" y="65941"/>
                  </a:cubicBezTo>
                  <a:cubicBezTo>
                    <a:pt x="4952" y="66931"/>
                    <a:pt x="6183" y="68885"/>
                    <a:pt x="6183" y="71053"/>
                  </a:cubicBezTo>
                  <a:cubicBezTo>
                    <a:pt x="6183" y="73221"/>
                    <a:pt x="4952" y="75175"/>
                    <a:pt x="2998" y="76165"/>
                  </a:cubicBezTo>
                  <a:cubicBezTo>
                    <a:pt x="2972" y="76192"/>
                    <a:pt x="2945" y="76219"/>
                    <a:pt x="2945" y="76272"/>
                  </a:cubicBezTo>
                  <a:cubicBezTo>
                    <a:pt x="2891" y="78280"/>
                    <a:pt x="1821" y="80073"/>
                    <a:pt x="81" y="81090"/>
                  </a:cubicBezTo>
                  <a:cubicBezTo>
                    <a:pt x="27" y="81117"/>
                    <a:pt x="1" y="81197"/>
                    <a:pt x="54" y="81251"/>
                  </a:cubicBezTo>
                  <a:cubicBezTo>
                    <a:pt x="74" y="81290"/>
                    <a:pt x="122" y="81315"/>
                    <a:pt x="167" y="81315"/>
                  </a:cubicBezTo>
                  <a:cubicBezTo>
                    <a:pt x="184" y="81315"/>
                    <a:pt x="200" y="81311"/>
                    <a:pt x="215" y="81304"/>
                  </a:cubicBezTo>
                  <a:cubicBezTo>
                    <a:pt x="2008" y="80260"/>
                    <a:pt x="3105" y="78413"/>
                    <a:pt x="3186" y="76352"/>
                  </a:cubicBezTo>
                  <a:cubicBezTo>
                    <a:pt x="5193" y="75309"/>
                    <a:pt x="6424" y="73301"/>
                    <a:pt x="6424" y="71053"/>
                  </a:cubicBezTo>
                  <a:cubicBezTo>
                    <a:pt x="6424" y="68805"/>
                    <a:pt x="5193" y="66797"/>
                    <a:pt x="3186" y="65753"/>
                  </a:cubicBezTo>
                  <a:cubicBezTo>
                    <a:pt x="3132" y="63773"/>
                    <a:pt x="2088" y="61979"/>
                    <a:pt x="402" y="60909"/>
                  </a:cubicBezTo>
                  <a:cubicBezTo>
                    <a:pt x="2088" y="59865"/>
                    <a:pt x="3132" y="58072"/>
                    <a:pt x="3186" y="56091"/>
                  </a:cubicBezTo>
                  <a:cubicBezTo>
                    <a:pt x="5193" y="55047"/>
                    <a:pt x="6424" y="53040"/>
                    <a:pt x="6424" y="50791"/>
                  </a:cubicBezTo>
                  <a:cubicBezTo>
                    <a:pt x="6424" y="48543"/>
                    <a:pt x="5193" y="46536"/>
                    <a:pt x="3186" y="45492"/>
                  </a:cubicBezTo>
                  <a:cubicBezTo>
                    <a:pt x="3186" y="43591"/>
                    <a:pt x="2088" y="41718"/>
                    <a:pt x="402" y="40647"/>
                  </a:cubicBezTo>
                  <a:cubicBezTo>
                    <a:pt x="1901" y="39710"/>
                    <a:pt x="3320" y="37890"/>
                    <a:pt x="3186" y="35829"/>
                  </a:cubicBezTo>
                  <a:cubicBezTo>
                    <a:pt x="5193" y="34785"/>
                    <a:pt x="6424" y="32751"/>
                    <a:pt x="6424" y="30530"/>
                  </a:cubicBezTo>
                  <a:cubicBezTo>
                    <a:pt x="6424" y="28281"/>
                    <a:pt x="5193" y="26247"/>
                    <a:pt x="3186" y="25230"/>
                  </a:cubicBezTo>
                  <a:cubicBezTo>
                    <a:pt x="3105" y="23223"/>
                    <a:pt x="2062" y="21429"/>
                    <a:pt x="402" y="20386"/>
                  </a:cubicBezTo>
                  <a:cubicBezTo>
                    <a:pt x="2115" y="19315"/>
                    <a:pt x="3212" y="17415"/>
                    <a:pt x="3186" y="15541"/>
                  </a:cubicBezTo>
                  <a:cubicBezTo>
                    <a:pt x="5193" y="14524"/>
                    <a:pt x="6424" y="12490"/>
                    <a:pt x="6424" y="10268"/>
                  </a:cubicBezTo>
                  <a:cubicBezTo>
                    <a:pt x="6424" y="8020"/>
                    <a:pt x="5193" y="5986"/>
                    <a:pt x="3186" y="4969"/>
                  </a:cubicBezTo>
                  <a:lnTo>
                    <a:pt x="3186" y="4942"/>
                  </a:lnTo>
                  <a:cubicBezTo>
                    <a:pt x="3186" y="3041"/>
                    <a:pt x="2008" y="1061"/>
                    <a:pt x="215" y="17"/>
                  </a:cubicBezTo>
                  <a:cubicBezTo>
                    <a:pt x="195" y="7"/>
                    <a:pt x="172" y="1"/>
                    <a:pt x="1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9" name="Google Shape;239;p14"/>
            <p:cNvSpPr/>
            <p:nvPr/>
          </p:nvSpPr>
          <p:spPr>
            <a:xfrm>
              <a:off x="1607850" y="566950"/>
              <a:ext cx="159950" cy="2033000"/>
            </a:xfrm>
            <a:custGeom>
              <a:avLst/>
              <a:gdLst/>
              <a:ahLst/>
              <a:cxnLst/>
              <a:rect l="l" t="t" r="r" b="b"/>
              <a:pathLst>
                <a:path w="6398" h="81320" extrusionOk="0">
                  <a:moveTo>
                    <a:pt x="119" y="1"/>
                  </a:moveTo>
                  <a:cubicBezTo>
                    <a:pt x="81" y="1"/>
                    <a:pt x="44" y="24"/>
                    <a:pt x="27" y="57"/>
                  </a:cubicBezTo>
                  <a:cubicBezTo>
                    <a:pt x="0"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71" y="17347"/>
                    <a:pt x="1847" y="19248"/>
                    <a:pt x="81" y="20292"/>
                  </a:cubicBezTo>
                  <a:cubicBezTo>
                    <a:pt x="54" y="20292"/>
                    <a:pt x="27" y="20318"/>
                    <a:pt x="0"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0"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64" y="58004"/>
                    <a:pt x="1820" y="59798"/>
                    <a:pt x="81" y="60815"/>
                  </a:cubicBezTo>
                  <a:cubicBezTo>
                    <a:pt x="54" y="60815"/>
                    <a:pt x="27" y="60868"/>
                    <a:pt x="0" y="60895"/>
                  </a:cubicBezTo>
                  <a:cubicBezTo>
                    <a:pt x="0" y="60949"/>
                    <a:pt x="27" y="61002"/>
                    <a:pt x="81" y="61029"/>
                  </a:cubicBezTo>
                  <a:cubicBezTo>
                    <a:pt x="1820" y="62046"/>
                    <a:pt x="2864"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64" y="78266"/>
                    <a:pt x="1820" y="80086"/>
                    <a:pt x="81" y="81076"/>
                  </a:cubicBezTo>
                  <a:cubicBezTo>
                    <a:pt x="27" y="81130"/>
                    <a:pt x="0" y="81183"/>
                    <a:pt x="27" y="81264"/>
                  </a:cubicBezTo>
                  <a:cubicBezTo>
                    <a:pt x="44" y="81297"/>
                    <a:pt x="81" y="81320"/>
                    <a:pt x="119" y="81320"/>
                  </a:cubicBezTo>
                  <a:cubicBezTo>
                    <a:pt x="143" y="81320"/>
                    <a:pt x="167" y="81311"/>
                    <a:pt x="188" y="81290"/>
                  </a:cubicBezTo>
                  <a:cubicBezTo>
                    <a:pt x="1981"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61" y="41731"/>
                    <a:pt x="375" y="40660"/>
                  </a:cubicBezTo>
                  <a:cubicBezTo>
                    <a:pt x="1901" y="39723"/>
                    <a:pt x="3292" y="37877"/>
                    <a:pt x="3185" y="35816"/>
                  </a:cubicBezTo>
                  <a:cubicBezTo>
                    <a:pt x="5166" y="34799"/>
                    <a:pt x="6397" y="32764"/>
                    <a:pt x="6397" y="30543"/>
                  </a:cubicBezTo>
                  <a:cubicBezTo>
                    <a:pt x="6397" y="28295"/>
                    <a:pt x="5166" y="26260"/>
                    <a:pt x="3185" y="25243"/>
                  </a:cubicBezTo>
                  <a:cubicBezTo>
                    <a:pt x="3078" y="23236"/>
                    <a:pt x="2061" y="21443"/>
                    <a:pt x="375" y="20399"/>
                  </a:cubicBezTo>
                  <a:cubicBezTo>
                    <a:pt x="2061" y="19328"/>
                    <a:pt x="3185" y="17454"/>
                    <a:pt x="3185" y="15608"/>
                  </a:cubicBezTo>
                  <a:cubicBezTo>
                    <a:pt x="3185" y="15608"/>
                    <a:pt x="3185" y="1558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0" name="Google Shape;240;p14"/>
            <p:cNvSpPr/>
            <p:nvPr/>
          </p:nvSpPr>
          <p:spPr>
            <a:xfrm>
              <a:off x="1453950" y="818875"/>
              <a:ext cx="160600" cy="2032875"/>
            </a:xfrm>
            <a:custGeom>
              <a:avLst/>
              <a:gdLst/>
              <a:ahLst/>
              <a:cxnLst/>
              <a:rect l="l" t="t" r="r" b="b"/>
              <a:pathLst>
                <a:path w="6424" h="81315" extrusionOk="0">
                  <a:moveTo>
                    <a:pt x="136" y="1"/>
                  </a:moveTo>
                  <a:cubicBezTo>
                    <a:pt x="95" y="1"/>
                    <a:pt x="61" y="20"/>
                    <a:pt x="27" y="70"/>
                  </a:cubicBezTo>
                  <a:cubicBezTo>
                    <a:pt x="27" y="70"/>
                    <a:pt x="27" y="97"/>
                    <a:pt x="27" y="124"/>
                  </a:cubicBezTo>
                  <a:cubicBezTo>
                    <a:pt x="27" y="178"/>
                    <a:pt x="27"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34"/>
                    <a:pt x="2944" y="15487"/>
                  </a:cubicBezTo>
                  <a:cubicBezTo>
                    <a:pt x="2944" y="15514"/>
                    <a:pt x="2944" y="15568"/>
                    <a:pt x="2944" y="15595"/>
                  </a:cubicBezTo>
                  <a:cubicBezTo>
                    <a:pt x="2944" y="17415"/>
                    <a:pt x="1820" y="19261"/>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44" y="35642"/>
                    <a:pt x="2918"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72"/>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27" y="81251"/>
                  </a:cubicBezTo>
                  <a:cubicBezTo>
                    <a:pt x="66" y="81290"/>
                    <a:pt x="120" y="81315"/>
                    <a:pt x="167" y="81315"/>
                  </a:cubicBezTo>
                  <a:cubicBezTo>
                    <a:pt x="184" y="81315"/>
                    <a:pt x="200" y="81311"/>
                    <a:pt x="214" y="81304"/>
                  </a:cubicBezTo>
                  <a:cubicBezTo>
                    <a:pt x="2008" y="80260"/>
                    <a:pt x="3105" y="78413"/>
                    <a:pt x="3185" y="76352"/>
                  </a:cubicBezTo>
                  <a:cubicBezTo>
                    <a:pt x="5166" y="75309"/>
                    <a:pt x="6424" y="73301"/>
                    <a:pt x="6424" y="71053"/>
                  </a:cubicBezTo>
                  <a:cubicBezTo>
                    <a:pt x="6424" y="68805"/>
                    <a:pt x="5166" y="66797"/>
                    <a:pt x="3185" y="65753"/>
                  </a:cubicBezTo>
                  <a:cubicBezTo>
                    <a:pt x="3105" y="63773"/>
                    <a:pt x="2061" y="61979"/>
                    <a:pt x="375" y="60909"/>
                  </a:cubicBezTo>
                  <a:cubicBezTo>
                    <a:pt x="2061" y="59865"/>
                    <a:pt x="3105" y="58072"/>
                    <a:pt x="3185" y="56091"/>
                  </a:cubicBezTo>
                  <a:cubicBezTo>
                    <a:pt x="5166" y="55047"/>
                    <a:pt x="6424" y="53040"/>
                    <a:pt x="6424" y="50791"/>
                  </a:cubicBezTo>
                  <a:cubicBezTo>
                    <a:pt x="6424" y="48543"/>
                    <a:pt x="5193" y="46536"/>
                    <a:pt x="3185" y="45492"/>
                  </a:cubicBezTo>
                  <a:cubicBezTo>
                    <a:pt x="3159" y="43591"/>
                    <a:pt x="2088" y="41718"/>
                    <a:pt x="375" y="40647"/>
                  </a:cubicBezTo>
                  <a:cubicBezTo>
                    <a:pt x="1901" y="39710"/>
                    <a:pt x="3319" y="37890"/>
                    <a:pt x="3185" y="35829"/>
                  </a:cubicBezTo>
                  <a:cubicBezTo>
                    <a:pt x="5193" y="34785"/>
                    <a:pt x="6424" y="32751"/>
                    <a:pt x="6424" y="30530"/>
                  </a:cubicBezTo>
                  <a:cubicBezTo>
                    <a:pt x="6424" y="28281"/>
                    <a:pt x="5166" y="26247"/>
                    <a:pt x="3185" y="25230"/>
                  </a:cubicBezTo>
                  <a:cubicBezTo>
                    <a:pt x="3105" y="23223"/>
                    <a:pt x="2061" y="21429"/>
                    <a:pt x="375"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cubicBezTo>
                    <a:pt x="3185" y="3041"/>
                    <a:pt x="2008" y="1061"/>
                    <a:pt x="214" y="17"/>
                  </a:cubicBezTo>
                  <a:cubicBezTo>
                    <a:pt x="185" y="7"/>
                    <a:pt x="159" y="1"/>
                    <a:pt x="1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1" name="Google Shape;241;p14"/>
            <p:cNvSpPr/>
            <p:nvPr/>
          </p:nvSpPr>
          <p:spPr>
            <a:xfrm>
              <a:off x="1300050" y="566950"/>
              <a:ext cx="160600" cy="2033000"/>
            </a:xfrm>
            <a:custGeom>
              <a:avLst/>
              <a:gdLst/>
              <a:ahLst/>
              <a:cxnLst/>
              <a:rect l="l" t="t" r="r" b="b"/>
              <a:pathLst>
                <a:path w="6424" h="81320" extrusionOk="0">
                  <a:moveTo>
                    <a:pt x="146" y="1"/>
                  </a:moveTo>
                  <a:cubicBezTo>
                    <a:pt x="107" y="1"/>
                    <a:pt x="70" y="24"/>
                    <a:pt x="54" y="57"/>
                  </a:cubicBezTo>
                  <a:cubicBezTo>
                    <a:pt x="27" y="84"/>
                    <a:pt x="27" y="110"/>
                    <a:pt x="27" y="137"/>
                  </a:cubicBezTo>
                  <a:cubicBezTo>
                    <a:pt x="27" y="164"/>
                    <a:pt x="54" y="217"/>
                    <a:pt x="80" y="244"/>
                  </a:cubicBezTo>
                  <a:cubicBezTo>
                    <a:pt x="1820" y="1261"/>
                    <a:pt x="2971" y="3188"/>
                    <a:pt x="2944" y="5035"/>
                  </a:cubicBezTo>
                  <a:cubicBezTo>
                    <a:pt x="2944" y="5089"/>
                    <a:pt x="2971" y="5142"/>
                    <a:pt x="3025" y="5169"/>
                  </a:cubicBezTo>
                  <a:cubicBezTo>
                    <a:pt x="4952" y="6133"/>
                    <a:pt x="6183" y="8086"/>
                    <a:pt x="6183" y="10255"/>
                  </a:cubicBezTo>
                  <a:cubicBezTo>
                    <a:pt x="6183" y="12449"/>
                    <a:pt x="4952" y="14403"/>
                    <a:pt x="3025" y="15367"/>
                  </a:cubicBezTo>
                  <a:cubicBezTo>
                    <a:pt x="2971" y="15394"/>
                    <a:pt x="2944" y="15447"/>
                    <a:pt x="2944" y="15501"/>
                  </a:cubicBezTo>
                  <a:cubicBezTo>
                    <a:pt x="2998" y="17321"/>
                    <a:pt x="1847" y="19248"/>
                    <a:pt x="107" y="20292"/>
                  </a:cubicBezTo>
                  <a:cubicBezTo>
                    <a:pt x="80" y="20292"/>
                    <a:pt x="54" y="20318"/>
                    <a:pt x="27" y="20372"/>
                  </a:cubicBezTo>
                  <a:cubicBezTo>
                    <a:pt x="27" y="20425"/>
                    <a:pt x="27" y="20479"/>
                    <a:pt x="80" y="20506"/>
                  </a:cubicBezTo>
                  <a:cubicBezTo>
                    <a:pt x="1820" y="21496"/>
                    <a:pt x="2891" y="23316"/>
                    <a:pt x="2944" y="25324"/>
                  </a:cubicBezTo>
                  <a:cubicBezTo>
                    <a:pt x="2944" y="25350"/>
                    <a:pt x="2971" y="25404"/>
                    <a:pt x="3025" y="25431"/>
                  </a:cubicBezTo>
                  <a:cubicBezTo>
                    <a:pt x="4952" y="26394"/>
                    <a:pt x="6183" y="28348"/>
                    <a:pt x="6183" y="30543"/>
                  </a:cubicBezTo>
                  <a:cubicBezTo>
                    <a:pt x="6183" y="32711"/>
                    <a:pt x="4952" y="34665"/>
                    <a:pt x="3025" y="35628"/>
                  </a:cubicBezTo>
                  <a:cubicBezTo>
                    <a:pt x="2971" y="35655"/>
                    <a:pt x="2944" y="35709"/>
                    <a:pt x="2944" y="35762"/>
                  </a:cubicBezTo>
                  <a:cubicBezTo>
                    <a:pt x="3105" y="37823"/>
                    <a:pt x="1633" y="39643"/>
                    <a:pt x="107" y="40553"/>
                  </a:cubicBezTo>
                  <a:cubicBezTo>
                    <a:pt x="80" y="40553"/>
                    <a:pt x="54" y="40580"/>
                    <a:pt x="27" y="40633"/>
                  </a:cubicBezTo>
                  <a:cubicBezTo>
                    <a:pt x="27" y="40687"/>
                    <a:pt x="27" y="40741"/>
                    <a:pt x="80" y="40767"/>
                  </a:cubicBezTo>
                  <a:cubicBezTo>
                    <a:pt x="1820" y="41784"/>
                    <a:pt x="2944" y="43658"/>
                    <a:pt x="2944" y="45532"/>
                  </a:cubicBezTo>
                  <a:cubicBezTo>
                    <a:pt x="2944" y="45558"/>
                    <a:pt x="2944" y="45558"/>
                    <a:pt x="2944" y="45585"/>
                  </a:cubicBezTo>
                  <a:cubicBezTo>
                    <a:pt x="2944" y="45612"/>
                    <a:pt x="2971" y="45665"/>
                    <a:pt x="3025" y="45692"/>
                  </a:cubicBezTo>
                  <a:cubicBezTo>
                    <a:pt x="4952" y="46656"/>
                    <a:pt x="6183" y="48636"/>
                    <a:pt x="6183" y="50804"/>
                  </a:cubicBezTo>
                  <a:cubicBezTo>
                    <a:pt x="6183" y="52972"/>
                    <a:pt x="4952" y="54926"/>
                    <a:pt x="3025" y="55917"/>
                  </a:cubicBezTo>
                  <a:cubicBezTo>
                    <a:pt x="2971" y="55917"/>
                    <a:pt x="2944" y="55970"/>
                    <a:pt x="2944" y="56024"/>
                  </a:cubicBezTo>
                  <a:cubicBezTo>
                    <a:pt x="2891" y="58004"/>
                    <a:pt x="1847" y="59798"/>
                    <a:pt x="107" y="60815"/>
                  </a:cubicBezTo>
                  <a:cubicBezTo>
                    <a:pt x="80" y="60815"/>
                    <a:pt x="54" y="60868"/>
                    <a:pt x="27" y="60895"/>
                  </a:cubicBezTo>
                  <a:cubicBezTo>
                    <a:pt x="27" y="60949"/>
                    <a:pt x="27" y="61002"/>
                    <a:pt x="80" y="61029"/>
                  </a:cubicBezTo>
                  <a:cubicBezTo>
                    <a:pt x="1820" y="62046"/>
                    <a:pt x="2891" y="63839"/>
                    <a:pt x="2944" y="65847"/>
                  </a:cubicBezTo>
                  <a:cubicBezTo>
                    <a:pt x="2944" y="65900"/>
                    <a:pt x="2971" y="65927"/>
                    <a:pt x="3025" y="65954"/>
                  </a:cubicBezTo>
                  <a:cubicBezTo>
                    <a:pt x="4952" y="66944"/>
                    <a:pt x="6183" y="68898"/>
                    <a:pt x="6183" y="71066"/>
                  </a:cubicBezTo>
                  <a:cubicBezTo>
                    <a:pt x="6183" y="73234"/>
                    <a:pt x="4952" y="75188"/>
                    <a:pt x="3025" y="76178"/>
                  </a:cubicBezTo>
                  <a:cubicBezTo>
                    <a:pt x="2971" y="76178"/>
                    <a:pt x="2944" y="76232"/>
                    <a:pt x="2944" y="76285"/>
                  </a:cubicBezTo>
                  <a:cubicBezTo>
                    <a:pt x="2891" y="78266"/>
                    <a:pt x="1820" y="80086"/>
                    <a:pt x="80" y="81076"/>
                  </a:cubicBezTo>
                  <a:cubicBezTo>
                    <a:pt x="27" y="81130"/>
                    <a:pt x="0" y="81183"/>
                    <a:pt x="54" y="81264"/>
                  </a:cubicBezTo>
                  <a:cubicBezTo>
                    <a:pt x="70" y="81297"/>
                    <a:pt x="107" y="81320"/>
                    <a:pt x="146" y="81320"/>
                  </a:cubicBezTo>
                  <a:cubicBezTo>
                    <a:pt x="169" y="81320"/>
                    <a:pt x="194" y="81311"/>
                    <a:pt x="214" y="81290"/>
                  </a:cubicBezTo>
                  <a:cubicBezTo>
                    <a:pt x="2007" y="80273"/>
                    <a:pt x="3105" y="78427"/>
                    <a:pt x="3185" y="76366"/>
                  </a:cubicBezTo>
                  <a:cubicBezTo>
                    <a:pt x="5193" y="75322"/>
                    <a:pt x="6424" y="73314"/>
                    <a:pt x="6424" y="71066"/>
                  </a:cubicBezTo>
                  <a:cubicBezTo>
                    <a:pt x="6424" y="68818"/>
                    <a:pt x="5193" y="66784"/>
                    <a:pt x="3185" y="65766"/>
                  </a:cubicBezTo>
                  <a:cubicBezTo>
                    <a:pt x="3132" y="63786"/>
                    <a:pt x="2088" y="61992"/>
                    <a:pt x="402" y="60922"/>
                  </a:cubicBezTo>
                  <a:cubicBezTo>
                    <a:pt x="2088" y="59878"/>
                    <a:pt x="3132" y="58085"/>
                    <a:pt x="3185" y="56104"/>
                  </a:cubicBezTo>
                  <a:cubicBezTo>
                    <a:pt x="5193" y="55060"/>
                    <a:pt x="6424" y="53053"/>
                    <a:pt x="6424" y="50804"/>
                  </a:cubicBezTo>
                  <a:cubicBezTo>
                    <a:pt x="6424" y="48556"/>
                    <a:pt x="5193" y="46522"/>
                    <a:pt x="3185" y="45505"/>
                  </a:cubicBezTo>
                  <a:cubicBezTo>
                    <a:pt x="3185" y="43604"/>
                    <a:pt x="2088" y="41731"/>
                    <a:pt x="402" y="40660"/>
                  </a:cubicBezTo>
                  <a:cubicBezTo>
                    <a:pt x="1927" y="39723"/>
                    <a:pt x="3319" y="37903"/>
                    <a:pt x="3212" y="35816"/>
                  </a:cubicBezTo>
                  <a:cubicBezTo>
                    <a:pt x="5193" y="34799"/>
                    <a:pt x="6424" y="32764"/>
                    <a:pt x="6424" y="30543"/>
                  </a:cubicBezTo>
                  <a:cubicBezTo>
                    <a:pt x="6424" y="28295"/>
                    <a:pt x="5193" y="26260"/>
                    <a:pt x="3185" y="25243"/>
                  </a:cubicBezTo>
                  <a:cubicBezTo>
                    <a:pt x="3105" y="23236"/>
                    <a:pt x="2061" y="21443"/>
                    <a:pt x="402" y="20399"/>
                  </a:cubicBezTo>
                  <a:cubicBezTo>
                    <a:pt x="2088" y="19328"/>
                    <a:pt x="3185" y="17454"/>
                    <a:pt x="3185" y="15608"/>
                  </a:cubicBezTo>
                  <a:cubicBezTo>
                    <a:pt x="3185" y="15608"/>
                    <a:pt x="3185" y="15581"/>
                    <a:pt x="3185" y="15554"/>
                  </a:cubicBezTo>
                  <a:cubicBezTo>
                    <a:pt x="5193" y="14537"/>
                    <a:pt x="6424" y="12503"/>
                    <a:pt x="6424" y="10255"/>
                  </a:cubicBezTo>
                  <a:cubicBezTo>
                    <a:pt x="6424" y="8033"/>
                    <a:pt x="5193" y="5999"/>
                    <a:pt x="3185" y="4982"/>
                  </a:cubicBezTo>
                  <a:lnTo>
                    <a:pt x="3185" y="4955"/>
                  </a:lnTo>
                  <a:cubicBezTo>
                    <a:pt x="3185" y="3028"/>
                    <a:pt x="2007" y="1074"/>
                    <a:pt x="214" y="30"/>
                  </a:cubicBezTo>
                  <a:cubicBezTo>
                    <a:pt x="194" y="10"/>
                    <a:pt x="169" y="1"/>
                    <a:pt x="1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2" name="Google Shape;242;p14"/>
            <p:cNvSpPr/>
            <p:nvPr/>
          </p:nvSpPr>
          <p:spPr>
            <a:xfrm>
              <a:off x="1146800" y="818875"/>
              <a:ext cx="159950" cy="2032875"/>
            </a:xfrm>
            <a:custGeom>
              <a:avLst/>
              <a:gdLst/>
              <a:ahLst/>
              <a:cxnLst/>
              <a:rect l="l" t="t" r="r" b="b"/>
              <a:pathLst>
                <a:path w="6398" h="81315" extrusionOk="0">
                  <a:moveTo>
                    <a:pt x="123" y="1"/>
                  </a:moveTo>
                  <a:cubicBezTo>
                    <a:pt x="83" y="1"/>
                    <a:pt x="44" y="20"/>
                    <a:pt x="28" y="70"/>
                  </a:cubicBezTo>
                  <a:cubicBezTo>
                    <a:pt x="28" y="70"/>
                    <a:pt x="1" y="97"/>
                    <a:pt x="1" y="124"/>
                  </a:cubicBezTo>
                  <a:cubicBezTo>
                    <a:pt x="1" y="178"/>
                    <a:pt x="28" y="204"/>
                    <a:pt x="81" y="231"/>
                  </a:cubicBezTo>
                  <a:cubicBezTo>
                    <a:pt x="1821" y="1248"/>
                    <a:pt x="2972" y="3175"/>
                    <a:pt x="2918" y="5022"/>
                  </a:cubicBezTo>
                  <a:cubicBezTo>
                    <a:pt x="2918" y="5076"/>
                    <a:pt x="2945" y="5129"/>
                    <a:pt x="2998" y="5156"/>
                  </a:cubicBezTo>
                  <a:cubicBezTo>
                    <a:pt x="4952" y="6119"/>
                    <a:pt x="6157" y="8073"/>
                    <a:pt x="6157" y="10268"/>
                  </a:cubicBezTo>
                  <a:cubicBezTo>
                    <a:pt x="6157" y="12436"/>
                    <a:pt x="4952" y="14390"/>
                    <a:pt x="2998" y="15354"/>
                  </a:cubicBezTo>
                  <a:cubicBezTo>
                    <a:pt x="2945" y="15380"/>
                    <a:pt x="2918" y="15434"/>
                    <a:pt x="2918" y="15487"/>
                  </a:cubicBezTo>
                  <a:cubicBezTo>
                    <a:pt x="2998" y="17334"/>
                    <a:pt x="1848" y="19235"/>
                    <a:pt x="81" y="20278"/>
                  </a:cubicBezTo>
                  <a:cubicBezTo>
                    <a:pt x="54" y="20278"/>
                    <a:pt x="28" y="20305"/>
                    <a:pt x="1" y="20359"/>
                  </a:cubicBezTo>
                  <a:cubicBezTo>
                    <a:pt x="1" y="20412"/>
                    <a:pt x="28" y="20466"/>
                    <a:pt x="81" y="20493"/>
                  </a:cubicBezTo>
                  <a:cubicBezTo>
                    <a:pt x="1794" y="21510"/>
                    <a:pt x="2865" y="23303"/>
                    <a:pt x="2918" y="25310"/>
                  </a:cubicBezTo>
                  <a:cubicBezTo>
                    <a:pt x="2918" y="25364"/>
                    <a:pt x="2945"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079" y="37837"/>
                    <a:pt x="1633" y="39630"/>
                    <a:pt x="81" y="40540"/>
                  </a:cubicBezTo>
                  <a:cubicBezTo>
                    <a:pt x="54" y="40540"/>
                    <a:pt x="28" y="40594"/>
                    <a:pt x="1" y="40620"/>
                  </a:cubicBezTo>
                  <a:cubicBezTo>
                    <a:pt x="1" y="40674"/>
                    <a:pt x="28"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81" y="60802"/>
                  </a:cubicBezTo>
                  <a:cubicBezTo>
                    <a:pt x="54" y="60828"/>
                    <a:pt x="28" y="60855"/>
                    <a:pt x="1" y="60882"/>
                  </a:cubicBezTo>
                  <a:cubicBezTo>
                    <a:pt x="1" y="60935"/>
                    <a:pt x="28"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8" y="81117"/>
                    <a:pt x="1" y="81197"/>
                    <a:pt x="28" y="81251"/>
                  </a:cubicBezTo>
                  <a:cubicBezTo>
                    <a:pt x="47" y="81290"/>
                    <a:pt x="95" y="81315"/>
                    <a:pt x="151" y="81315"/>
                  </a:cubicBezTo>
                  <a:cubicBezTo>
                    <a:pt x="172" y="81315"/>
                    <a:pt x="193" y="81311"/>
                    <a:pt x="215" y="81304"/>
                  </a:cubicBezTo>
                  <a:cubicBezTo>
                    <a:pt x="1981" y="80260"/>
                    <a:pt x="3106" y="78413"/>
                    <a:pt x="3186" y="76352"/>
                  </a:cubicBezTo>
                  <a:cubicBezTo>
                    <a:pt x="5167" y="75309"/>
                    <a:pt x="6398" y="73301"/>
                    <a:pt x="6398" y="71053"/>
                  </a:cubicBezTo>
                  <a:cubicBezTo>
                    <a:pt x="6398" y="68805"/>
                    <a:pt x="5167" y="66797"/>
                    <a:pt x="3186" y="65753"/>
                  </a:cubicBezTo>
                  <a:cubicBezTo>
                    <a:pt x="3106" y="63773"/>
                    <a:pt x="2062" y="61979"/>
                    <a:pt x="375" y="60909"/>
                  </a:cubicBezTo>
                  <a:cubicBezTo>
                    <a:pt x="2062" y="59865"/>
                    <a:pt x="3106" y="58072"/>
                    <a:pt x="3186" y="56091"/>
                  </a:cubicBezTo>
                  <a:cubicBezTo>
                    <a:pt x="5167" y="55047"/>
                    <a:pt x="6398" y="53040"/>
                    <a:pt x="6398" y="50791"/>
                  </a:cubicBezTo>
                  <a:cubicBezTo>
                    <a:pt x="6398" y="48543"/>
                    <a:pt x="5167" y="46536"/>
                    <a:pt x="3186" y="45492"/>
                  </a:cubicBezTo>
                  <a:cubicBezTo>
                    <a:pt x="3159" y="43591"/>
                    <a:pt x="2088" y="41718"/>
                    <a:pt x="375" y="40647"/>
                  </a:cubicBezTo>
                  <a:cubicBezTo>
                    <a:pt x="1901" y="39710"/>
                    <a:pt x="3293" y="37890"/>
                    <a:pt x="3186" y="35829"/>
                  </a:cubicBezTo>
                  <a:cubicBezTo>
                    <a:pt x="5167" y="34785"/>
                    <a:pt x="6398" y="32751"/>
                    <a:pt x="6398" y="30530"/>
                  </a:cubicBezTo>
                  <a:cubicBezTo>
                    <a:pt x="6398" y="28281"/>
                    <a:pt x="5167" y="26247"/>
                    <a:pt x="3186" y="25230"/>
                  </a:cubicBezTo>
                  <a:cubicBezTo>
                    <a:pt x="3079" y="23223"/>
                    <a:pt x="2062" y="21429"/>
                    <a:pt x="375" y="20386"/>
                  </a:cubicBezTo>
                  <a:cubicBezTo>
                    <a:pt x="2088" y="19315"/>
                    <a:pt x="3186" y="17415"/>
                    <a:pt x="3186" y="15541"/>
                  </a:cubicBezTo>
                  <a:cubicBezTo>
                    <a:pt x="5167" y="14524"/>
                    <a:pt x="6398" y="12490"/>
                    <a:pt x="6398" y="10268"/>
                  </a:cubicBezTo>
                  <a:cubicBezTo>
                    <a:pt x="6398" y="8020"/>
                    <a:pt x="5167" y="5986"/>
                    <a:pt x="3186" y="4969"/>
                  </a:cubicBezTo>
                  <a:lnTo>
                    <a:pt x="3186" y="4942"/>
                  </a:lnTo>
                  <a:cubicBezTo>
                    <a:pt x="3186" y="3041"/>
                    <a:pt x="1981" y="1061"/>
                    <a:pt x="188" y="17"/>
                  </a:cubicBezTo>
                  <a:cubicBezTo>
                    <a:pt x="169" y="7"/>
                    <a:pt x="145" y="1"/>
                    <a:pt x="1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3" name="Google Shape;243;p14"/>
            <p:cNvSpPr/>
            <p:nvPr/>
          </p:nvSpPr>
          <p:spPr>
            <a:xfrm>
              <a:off x="992900" y="566950"/>
              <a:ext cx="160625" cy="2033000"/>
            </a:xfrm>
            <a:custGeom>
              <a:avLst/>
              <a:gdLst/>
              <a:ahLst/>
              <a:cxnLst/>
              <a:rect l="l" t="t" r="r" b="b"/>
              <a:pathLst>
                <a:path w="6425" h="81320" extrusionOk="0">
                  <a:moveTo>
                    <a:pt x="145" y="1"/>
                  </a:moveTo>
                  <a:cubicBezTo>
                    <a:pt x="104" y="1"/>
                    <a:pt x="60" y="24"/>
                    <a:pt x="27" y="57"/>
                  </a:cubicBezTo>
                  <a:cubicBezTo>
                    <a:pt x="27" y="84"/>
                    <a:pt x="27" y="110"/>
                    <a:pt x="27" y="137"/>
                  </a:cubicBezTo>
                  <a:cubicBezTo>
                    <a:pt x="27" y="164"/>
                    <a:pt x="54"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72" y="15394"/>
                    <a:pt x="2945" y="15447"/>
                    <a:pt x="2945" y="15501"/>
                  </a:cubicBezTo>
                  <a:cubicBezTo>
                    <a:pt x="2998" y="17347"/>
                    <a:pt x="1847" y="19248"/>
                    <a:pt x="108" y="20292"/>
                  </a:cubicBezTo>
                  <a:cubicBezTo>
                    <a:pt x="54" y="20292"/>
                    <a:pt x="27" y="20318"/>
                    <a:pt x="27" y="20372"/>
                  </a:cubicBezTo>
                  <a:cubicBezTo>
                    <a:pt x="1" y="20425"/>
                    <a:pt x="27" y="20479"/>
                    <a:pt x="81" y="20506"/>
                  </a:cubicBezTo>
                  <a:cubicBezTo>
                    <a:pt x="1794" y="21496"/>
                    <a:pt x="2865" y="23289"/>
                    <a:pt x="2945" y="25324"/>
                  </a:cubicBezTo>
                  <a:cubicBezTo>
                    <a:pt x="2945" y="25350"/>
                    <a:pt x="2972" y="25404"/>
                    <a:pt x="2998" y="25431"/>
                  </a:cubicBezTo>
                  <a:cubicBezTo>
                    <a:pt x="4952" y="26394"/>
                    <a:pt x="6157" y="28348"/>
                    <a:pt x="6157" y="30543"/>
                  </a:cubicBezTo>
                  <a:cubicBezTo>
                    <a:pt x="6157" y="32711"/>
                    <a:pt x="4952" y="34665"/>
                    <a:pt x="2998" y="35628"/>
                  </a:cubicBezTo>
                  <a:cubicBezTo>
                    <a:pt x="2972" y="35655"/>
                    <a:pt x="2945" y="35709"/>
                    <a:pt x="2945" y="35762"/>
                  </a:cubicBezTo>
                  <a:cubicBezTo>
                    <a:pt x="3105"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0" y="81297"/>
                    <a:pt x="104" y="81320"/>
                    <a:pt x="145" y="81320"/>
                  </a:cubicBezTo>
                  <a:cubicBezTo>
                    <a:pt x="170" y="81320"/>
                    <a:pt x="194" y="81311"/>
                    <a:pt x="215" y="81290"/>
                  </a:cubicBezTo>
                  <a:cubicBezTo>
                    <a:pt x="2008" y="80273"/>
                    <a:pt x="3105" y="78427"/>
                    <a:pt x="3186" y="76366"/>
                  </a:cubicBezTo>
                  <a:cubicBezTo>
                    <a:pt x="5193" y="75322"/>
                    <a:pt x="6424" y="73314"/>
                    <a:pt x="6424" y="71066"/>
                  </a:cubicBezTo>
                  <a:cubicBezTo>
                    <a:pt x="6424" y="68818"/>
                    <a:pt x="5193" y="66784"/>
                    <a:pt x="3186" y="65766"/>
                  </a:cubicBezTo>
                  <a:cubicBezTo>
                    <a:pt x="3105" y="63786"/>
                    <a:pt x="2088" y="61992"/>
                    <a:pt x="402" y="60922"/>
                  </a:cubicBezTo>
                  <a:cubicBezTo>
                    <a:pt x="2088" y="59878"/>
                    <a:pt x="3105" y="58085"/>
                    <a:pt x="3186" y="56104"/>
                  </a:cubicBezTo>
                  <a:cubicBezTo>
                    <a:pt x="5193" y="55060"/>
                    <a:pt x="6424" y="53053"/>
                    <a:pt x="6424" y="50804"/>
                  </a:cubicBezTo>
                  <a:cubicBezTo>
                    <a:pt x="6424" y="48556"/>
                    <a:pt x="5193" y="46522"/>
                    <a:pt x="3186" y="45505"/>
                  </a:cubicBezTo>
                  <a:cubicBezTo>
                    <a:pt x="3159" y="43604"/>
                    <a:pt x="2088" y="41731"/>
                    <a:pt x="402" y="40660"/>
                  </a:cubicBezTo>
                  <a:cubicBezTo>
                    <a:pt x="1901" y="39723"/>
                    <a:pt x="3320" y="37877"/>
                    <a:pt x="3186" y="35816"/>
                  </a:cubicBezTo>
                  <a:cubicBezTo>
                    <a:pt x="5193" y="34799"/>
                    <a:pt x="6424" y="32764"/>
                    <a:pt x="6424" y="30543"/>
                  </a:cubicBezTo>
                  <a:cubicBezTo>
                    <a:pt x="6424" y="28295"/>
                    <a:pt x="5193" y="26260"/>
                    <a:pt x="3186" y="25243"/>
                  </a:cubicBezTo>
                  <a:cubicBezTo>
                    <a:pt x="3105" y="23236"/>
                    <a:pt x="2062" y="21443"/>
                    <a:pt x="402" y="20399"/>
                  </a:cubicBezTo>
                  <a:cubicBezTo>
                    <a:pt x="2088" y="19328"/>
                    <a:pt x="3186" y="17454"/>
                    <a:pt x="3186" y="15608"/>
                  </a:cubicBezTo>
                  <a:cubicBezTo>
                    <a:pt x="3186" y="15608"/>
                    <a:pt x="3186" y="15581"/>
                    <a:pt x="3186" y="15554"/>
                  </a:cubicBezTo>
                  <a:cubicBezTo>
                    <a:pt x="5193" y="14537"/>
                    <a:pt x="6424" y="12503"/>
                    <a:pt x="6424" y="10255"/>
                  </a:cubicBezTo>
                  <a:cubicBezTo>
                    <a:pt x="6424" y="8033"/>
                    <a:pt x="5193" y="5999"/>
                    <a:pt x="3186" y="4982"/>
                  </a:cubicBezTo>
                  <a:lnTo>
                    <a:pt x="3186" y="4955"/>
                  </a:lnTo>
                  <a:cubicBezTo>
                    <a:pt x="3186" y="3028"/>
                    <a:pt x="2008" y="1074"/>
                    <a:pt x="215" y="30"/>
                  </a:cubicBezTo>
                  <a:cubicBezTo>
                    <a:pt x="194" y="10"/>
                    <a:pt x="170" y="1"/>
                    <a:pt x="1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4" name="Google Shape;244;p14"/>
            <p:cNvSpPr/>
            <p:nvPr/>
          </p:nvSpPr>
          <p:spPr>
            <a:xfrm>
              <a:off x="839675" y="818875"/>
              <a:ext cx="159950" cy="2032875"/>
            </a:xfrm>
            <a:custGeom>
              <a:avLst/>
              <a:gdLst/>
              <a:ahLst/>
              <a:cxnLst/>
              <a:rect l="l" t="t" r="r" b="b"/>
              <a:pathLst>
                <a:path w="6398" h="81315" extrusionOk="0">
                  <a:moveTo>
                    <a:pt x="122" y="1"/>
                  </a:moveTo>
                  <a:cubicBezTo>
                    <a:pt x="83" y="1"/>
                    <a:pt x="44" y="20"/>
                    <a:pt x="27" y="70"/>
                  </a:cubicBezTo>
                  <a:cubicBezTo>
                    <a:pt x="0" y="70"/>
                    <a:pt x="0" y="97"/>
                    <a:pt x="0" y="124"/>
                  </a:cubicBezTo>
                  <a:cubicBezTo>
                    <a:pt x="0" y="178"/>
                    <a:pt x="27" y="204"/>
                    <a:pt x="54" y="231"/>
                  </a:cubicBezTo>
                  <a:cubicBezTo>
                    <a:pt x="1794" y="1248"/>
                    <a:pt x="2971" y="3175"/>
                    <a:pt x="2918" y="5022"/>
                  </a:cubicBezTo>
                  <a:cubicBezTo>
                    <a:pt x="2918" y="5076"/>
                    <a:pt x="2945" y="5129"/>
                    <a:pt x="2998" y="5156"/>
                  </a:cubicBezTo>
                  <a:cubicBezTo>
                    <a:pt x="4925" y="6119"/>
                    <a:pt x="6156" y="8073"/>
                    <a:pt x="6156" y="10268"/>
                  </a:cubicBezTo>
                  <a:cubicBezTo>
                    <a:pt x="6156" y="12436"/>
                    <a:pt x="4925" y="14390"/>
                    <a:pt x="2998" y="15354"/>
                  </a:cubicBezTo>
                  <a:cubicBezTo>
                    <a:pt x="2945" y="15380"/>
                    <a:pt x="2918" y="15434"/>
                    <a:pt x="2918" y="15487"/>
                  </a:cubicBezTo>
                  <a:cubicBezTo>
                    <a:pt x="2971" y="17334"/>
                    <a:pt x="1847" y="19235"/>
                    <a:pt x="81" y="20278"/>
                  </a:cubicBezTo>
                  <a:cubicBezTo>
                    <a:pt x="54" y="20278"/>
                    <a:pt x="27" y="20305"/>
                    <a:pt x="0" y="20359"/>
                  </a:cubicBezTo>
                  <a:cubicBezTo>
                    <a:pt x="0" y="20412"/>
                    <a:pt x="27" y="20466"/>
                    <a:pt x="54" y="20493"/>
                  </a:cubicBezTo>
                  <a:cubicBezTo>
                    <a:pt x="1794" y="21510"/>
                    <a:pt x="2864" y="23303"/>
                    <a:pt x="2918" y="25310"/>
                  </a:cubicBezTo>
                  <a:cubicBezTo>
                    <a:pt x="2918" y="25364"/>
                    <a:pt x="2945" y="25391"/>
                    <a:pt x="2998" y="25417"/>
                  </a:cubicBezTo>
                  <a:cubicBezTo>
                    <a:pt x="4925" y="26381"/>
                    <a:pt x="6156" y="28362"/>
                    <a:pt x="6156" y="30530"/>
                  </a:cubicBezTo>
                  <a:cubicBezTo>
                    <a:pt x="6156" y="32698"/>
                    <a:pt x="4925" y="34652"/>
                    <a:pt x="2998" y="35642"/>
                  </a:cubicBezTo>
                  <a:cubicBezTo>
                    <a:pt x="2945" y="35642"/>
                    <a:pt x="2918" y="35695"/>
                    <a:pt x="2918" y="35749"/>
                  </a:cubicBezTo>
                  <a:cubicBezTo>
                    <a:pt x="3078" y="37837"/>
                    <a:pt x="1606" y="39630"/>
                    <a:pt x="81" y="40540"/>
                  </a:cubicBezTo>
                  <a:cubicBezTo>
                    <a:pt x="54" y="40540"/>
                    <a:pt x="27" y="40594"/>
                    <a:pt x="0" y="40620"/>
                  </a:cubicBezTo>
                  <a:cubicBezTo>
                    <a:pt x="0" y="40674"/>
                    <a:pt x="27" y="40727"/>
                    <a:pt x="54" y="40754"/>
                  </a:cubicBezTo>
                  <a:cubicBezTo>
                    <a:pt x="1794" y="41771"/>
                    <a:pt x="2918" y="43645"/>
                    <a:pt x="2918" y="45545"/>
                  </a:cubicBezTo>
                  <a:cubicBezTo>
                    <a:pt x="2918" y="45545"/>
                    <a:pt x="2918" y="45545"/>
                    <a:pt x="2918" y="45572"/>
                  </a:cubicBezTo>
                  <a:cubicBezTo>
                    <a:pt x="2918" y="45626"/>
                    <a:pt x="2945" y="45652"/>
                    <a:pt x="2998" y="45679"/>
                  </a:cubicBezTo>
                  <a:cubicBezTo>
                    <a:pt x="4925" y="46669"/>
                    <a:pt x="6156" y="48623"/>
                    <a:pt x="6156" y="50791"/>
                  </a:cubicBezTo>
                  <a:cubicBezTo>
                    <a:pt x="6156" y="52959"/>
                    <a:pt x="4925" y="54913"/>
                    <a:pt x="2998" y="55904"/>
                  </a:cubicBezTo>
                  <a:cubicBezTo>
                    <a:pt x="2945" y="55930"/>
                    <a:pt x="2918" y="55957"/>
                    <a:pt x="2918" y="56011"/>
                  </a:cubicBezTo>
                  <a:cubicBezTo>
                    <a:pt x="2864" y="57991"/>
                    <a:pt x="1820" y="59785"/>
                    <a:pt x="81" y="60802"/>
                  </a:cubicBezTo>
                  <a:cubicBezTo>
                    <a:pt x="54" y="60828"/>
                    <a:pt x="27" y="60855"/>
                    <a:pt x="0" y="60882"/>
                  </a:cubicBezTo>
                  <a:cubicBezTo>
                    <a:pt x="0" y="60935"/>
                    <a:pt x="27" y="60989"/>
                    <a:pt x="54" y="61016"/>
                  </a:cubicBezTo>
                  <a:cubicBezTo>
                    <a:pt x="1794" y="62033"/>
                    <a:pt x="2864" y="63826"/>
                    <a:pt x="2918" y="65834"/>
                  </a:cubicBezTo>
                  <a:cubicBezTo>
                    <a:pt x="2918" y="65887"/>
                    <a:pt x="2945" y="65914"/>
                    <a:pt x="2998" y="65941"/>
                  </a:cubicBezTo>
                  <a:cubicBezTo>
                    <a:pt x="4925" y="66931"/>
                    <a:pt x="6156" y="68885"/>
                    <a:pt x="6156" y="71053"/>
                  </a:cubicBezTo>
                  <a:cubicBezTo>
                    <a:pt x="6156" y="73221"/>
                    <a:pt x="4925" y="75175"/>
                    <a:pt x="2998" y="76165"/>
                  </a:cubicBezTo>
                  <a:cubicBezTo>
                    <a:pt x="2945" y="76192"/>
                    <a:pt x="2918" y="76219"/>
                    <a:pt x="2918" y="76272"/>
                  </a:cubicBezTo>
                  <a:cubicBezTo>
                    <a:pt x="2864" y="78280"/>
                    <a:pt x="1794" y="80073"/>
                    <a:pt x="81" y="81090"/>
                  </a:cubicBezTo>
                  <a:cubicBezTo>
                    <a:pt x="0" y="81117"/>
                    <a:pt x="0" y="81197"/>
                    <a:pt x="27" y="81251"/>
                  </a:cubicBezTo>
                  <a:cubicBezTo>
                    <a:pt x="47" y="81290"/>
                    <a:pt x="95" y="81315"/>
                    <a:pt x="140" y="81315"/>
                  </a:cubicBezTo>
                  <a:cubicBezTo>
                    <a:pt x="157" y="81315"/>
                    <a:pt x="173" y="81311"/>
                    <a:pt x="188" y="81304"/>
                  </a:cubicBezTo>
                  <a:cubicBezTo>
                    <a:pt x="1981" y="80260"/>
                    <a:pt x="3105" y="78413"/>
                    <a:pt x="3159" y="76352"/>
                  </a:cubicBezTo>
                  <a:cubicBezTo>
                    <a:pt x="5166" y="75309"/>
                    <a:pt x="6397" y="73301"/>
                    <a:pt x="6397" y="71053"/>
                  </a:cubicBezTo>
                  <a:cubicBezTo>
                    <a:pt x="6397" y="68805"/>
                    <a:pt x="5166" y="66797"/>
                    <a:pt x="3159" y="65753"/>
                  </a:cubicBezTo>
                  <a:cubicBezTo>
                    <a:pt x="3105" y="63773"/>
                    <a:pt x="2061" y="61979"/>
                    <a:pt x="375" y="60909"/>
                  </a:cubicBezTo>
                  <a:cubicBezTo>
                    <a:pt x="2061" y="59865"/>
                    <a:pt x="3105" y="58072"/>
                    <a:pt x="3159" y="56091"/>
                  </a:cubicBezTo>
                  <a:cubicBezTo>
                    <a:pt x="5166" y="55047"/>
                    <a:pt x="6397" y="53040"/>
                    <a:pt x="6397" y="50791"/>
                  </a:cubicBezTo>
                  <a:cubicBezTo>
                    <a:pt x="6397" y="48543"/>
                    <a:pt x="5166" y="46536"/>
                    <a:pt x="3159" y="45492"/>
                  </a:cubicBezTo>
                  <a:cubicBezTo>
                    <a:pt x="3159" y="43591"/>
                    <a:pt x="2061" y="41718"/>
                    <a:pt x="375" y="40647"/>
                  </a:cubicBezTo>
                  <a:cubicBezTo>
                    <a:pt x="1901" y="39710"/>
                    <a:pt x="3292" y="37890"/>
                    <a:pt x="3185" y="35829"/>
                  </a:cubicBezTo>
                  <a:cubicBezTo>
                    <a:pt x="5166" y="34785"/>
                    <a:pt x="6397" y="32751"/>
                    <a:pt x="6397" y="30530"/>
                  </a:cubicBezTo>
                  <a:cubicBezTo>
                    <a:pt x="6397" y="28281"/>
                    <a:pt x="5166" y="26247"/>
                    <a:pt x="3159" y="25230"/>
                  </a:cubicBezTo>
                  <a:cubicBezTo>
                    <a:pt x="3078" y="23223"/>
                    <a:pt x="2035" y="21429"/>
                    <a:pt x="375" y="20386"/>
                  </a:cubicBezTo>
                  <a:cubicBezTo>
                    <a:pt x="2061" y="19315"/>
                    <a:pt x="3159" y="17441"/>
                    <a:pt x="3159" y="15595"/>
                  </a:cubicBezTo>
                  <a:cubicBezTo>
                    <a:pt x="3159" y="15595"/>
                    <a:pt x="3159" y="15568"/>
                    <a:pt x="3159" y="15541"/>
                  </a:cubicBezTo>
                  <a:cubicBezTo>
                    <a:pt x="5166" y="14524"/>
                    <a:pt x="6397" y="12490"/>
                    <a:pt x="6397" y="10268"/>
                  </a:cubicBezTo>
                  <a:cubicBezTo>
                    <a:pt x="6397" y="8020"/>
                    <a:pt x="5166" y="5986"/>
                    <a:pt x="3159" y="4969"/>
                  </a:cubicBezTo>
                  <a:lnTo>
                    <a:pt x="3159" y="4942"/>
                  </a:lnTo>
                  <a:cubicBezTo>
                    <a:pt x="3159" y="3041"/>
                    <a:pt x="1981" y="1061"/>
                    <a:pt x="188" y="17"/>
                  </a:cubicBezTo>
                  <a:cubicBezTo>
                    <a:pt x="168" y="7"/>
                    <a:pt x="145" y="1"/>
                    <a:pt x="1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5" name="Google Shape;245;p14"/>
            <p:cNvSpPr/>
            <p:nvPr/>
          </p:nvSpPr>
          <p:spPr>
            <a:xfrm>
              <a:off x="685775" y="566950"/>
              <a:ext cx="159950" cy="2033000"/>
            </a:xfrm>
            <a:custGeom>
              <a:avLst/>
              <a:gdLst/>
              <a:ahLst/>
              <a:cxnLst/>
              <a:rect l="l" t="t" r="r" b="b"/>
              <a:pathLst>
                <a:path w="6398" h="81320" extrusionOk="0">
                  <a:moveTo>
                    <a:pt x="119" y="1"/>
                  </a:moveTo>
                  <a:cubicBezTo>
                    <a:pt x="81" y="1"/>
                    <a:pt x="44" y="24"/>
                    <a:pt x="27" y="57"/>
                  </a:cubicBezTo>
                  <a:cubicBezTo>
                    <a:pt x="27"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98" y="17347"/>
                    <a:pt x="1847" y="19248"/>
                    <a:pt x="81" y="20292"/>
                  </a:cubicBezTo>
                  <a:cubicBezTo>
                    <a:pt x="54" y="20292"/>
                    <a:pt x="27" y="20318"/>
                    <a:pt x="27"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27"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91" y="58004"/>
                    <a:pt x="1820" y="59798"/>
                    <a:pt x="81" y="60815"/>
                  </a:cubicBezTo>
                  <a:cubicBezTo>
                    <a:pt x="54" y="60815"/>
                    <a:pt x="27" y="60868"/>
                    <a:pt x="27" y="60895"/>
                  </a:cubicBezTo>
                  <a:cubicBezTo>
                    <a:pt x="0" y="60949"/>
                    <a:pt x="27" y="61002"/>
                    <a:pt x="81" y="61029"/>
                  </a:cubicBezTo>
                  <a:cubicBezTo>
                    <a:pt x="1820" y="62046"/>
                    <a:pt x="2891"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91" y="78293"/>
                    <a:pt x="1820" y="80086"/>
                    <a:pt x="81" y="81076"/>
                  </a:cubicBezTo>
                  <a:cubicBezTo>
                    <a:pt x="27" y="81130"/>
                    <a:pt x="0" y="81183"/>
                    <a:pt x="27" y="81264"/>
                  </a:cubicBezTo>
                  <a:cubicBezTo>
                    <a:pt x="60" y="81297"/>
                    <a:pt x="93" y="81320"/>
                    <a:pt x="133" y="81320"/>
                  </a:cubicBezTo>
                  <a:cubicBezTo>
                    <a:pt x="157" y="81320"/>
                    <a:pt x="184" y="81311"/>
                    <a:pt x="214" y="81290"/>
                  </a:cubicBezTo>
                  <a:cubicBezTo>
                    <a:pt x="2008"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88" y="41731"/>
                    <a:pt x="375" y="40660"/>
                  </a:cubicBezTo>
                  <a:cubicBezTo>
                    <a:pt x="1901" y="39723"/>
                    <a:pt x="3292" y="37903"/>
                    <a:pt x="3185" y="35816"/>
                  </a:cubicBezTo>
                  <a:cubicBezTo>
                    <a:pt x="5166" y="34799"/>
                    <a:pt x="6397" y="32764"/>
                    <a:pt x="6397" y="30543"/>
                  </a:cubicBezTo>
                  <a:cubicBezTo>
                    <a:pt x="6397" y="28295"/>
                    <a:pt x="5166" y="26260"/>
                    <a:pt x="3185" y="25243"/>
                  </a:cubicBezTo>
                  <a:cubicBezTo>
                    <a:pt x="3078" y="23236"/>
                    <a:pt x="2061" y="21443"/>
                    <a:pt x="375" y="20399"/>
                  </a:cubicBezTo>
                  <a:cubicBezTo>
                    <a:pt x="2088" y="19328"/>
                    <a:pt x="3185" y="1740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6" name="Google Shape;246;p14"/>
            <p:cNvSpPr/>
            <p:nvPr/>
          </p:nvSpPr>
          <p:spPr>
            <a:xfrm>
              <a:off x="531875" y="818875"/>
              <a:ext cx="160600" cy="2032875"/>
            </a:xfrm>
            <a:custGeom>
              <a:avLst/>
              <a:gdLst/>
              <a:ahLst/>
              <a:cxnLst/>
              <a:rect l="l" t="t" r="r" b="b"/>
              <a:pathLst>
                <a:path w="6424" h="81315" extrusionOk="0">
                  <a:moveTo>
                    <a:pt x="147" y="1"/>
                  </a:moveTo>
                  <a:cubicBezTo>
                    <a:pt x="106" y="1"/>
                    <a:pt x="61" y="20"/>
                    <a:pt x="27" y="70"/>
                  </a:cubicBezTo>
                  <a:cubicBezTo>
                    <a:pt x="27" y="70"/>
                    <a:pt x="27" y="97"/>
                    <a:pt x="27" y="124"/>
                  </a:cubicBezTo>
                  <a:cubicBezTo>
                    <a:pt x="27" y="178"/>
                    <a:pt x="54"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61"/>
                    <a:pt x="2944" y="15487"/>
                  </a:cubicBezTo>
                  <a:cubicBezTo>
                    <a:pt x="2998" y="17334"/>
                    <a:pt x="1847" y="19235"/>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71" y="35642"/>
                    <a:pt x="2944"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45"/>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54" y="81251"/>
                  </a:cubicBezTo>
                  <a:cubicBezTo>
                    <a:pt x="73" y="81290"/>
                    <a:pt x="122" y="81315"/>
                    <a:pt x="167" y="81315"/>
                  </a:cubicBezTo>
                  <a:cubicBezTo>
                    <a:pt x="184" y="81315"/>
                    <a:pt x="200" y="81311"/>
                    <a:pt x="214" y="81304"/>
                  </a:cubicBezTo>
                  <a:cubicBezTo>
                    <a:pt x="2008" y="80260"/>
                    <a:pt x="3105" y="78413"/>
                    <a:pt x="3185" y="76352"/>
                  </a:cubicBezTo>
                  <a:cubicBezTo>
                    <a:pt x="5193" y="75309"/>
                    <a:pt x="6424" y="73301"/>
                    <a:pt x="6424" y="71053"/>
                  </a:cubicBezTo>
                  <a:cubicBezTo>
                    <a:pt x="6424" y="68805"/>
                    <a:pt x="5193" y="66797"/>
                    <a:pt x="3185" y="65753"/>
                  </a:cubicBezTo>
                  <a:cubicBezTo>
                    <a:pt x="3105" y="63773"/>
                    <a:pt x="2088" y="61979"/>
                    <a:pt x="402" y="60909"/>
                  </a:cubicBezTo>
                  <a:cubicBezTo>
                    <a:pt x="2088" y="59865"/>
                    <a:pt x="3105" y="58072"/>
                    <a:pt x="3185" y="56091"/>
                  </a:cubicBezTo>
                  <a:cubicBezTo>
                    <a:pt x="5193" y="55047"/>
                    <a:pt x="6424" y="53040"/>
                    <a:pt x="6424" y="50791"/>
                  </a:cubicBezTo>
                  <a:cubicBezTo>
                    <a:pt x="6424" y="48543"/>
                    <a:pt x="5193" y="46536"/>
                    <a:pt x="3185" y="45492"/>
                  </a:cubicBezTo>
                  <a:cubicBezTo>
                    <a:pt x="3185" y="43591"/>
                    <a:pt x="2088" y="41718"/>
                    <a:pt x="402" y="40647"/>
                  </a:cubicBezTo>
                  <a:cubicBezTo>
                    <a:pt x="1900" y="39710"/>
                    <a:pt x="3319" y="37890"/>
                    <a:pt x="3185" y="35829"/>
                  </a:cubicBezTo>
                  <a:cubicBezTo>
                    <a:pt x="5193" y="34785"/>
                    <a:pt x="6424" y="32751"/>
                    <a:pt x="6424" y="30530"/>
                  </a:cubicBezTo>
                  <a:cubicBezTo>
                    <a:pt x="6424" y="28281"/>
                    <a:pt x="5193" y="26247"/>
                    <a:pt x="3185" y="25230"/>
                  </a:cubicBezTo>
                  <a:cubicBezTo>
                    <a:pt x="3105" y="23223"/>
                    <a:pt x="2061" y="21429"/>
                    <a:pt x="402"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lnTo>
                    <a:pt x="3185" y="4942"/>
                  </a:lnTo>
                  <a:cubicBezTo>
                    <a:pt x="3185" y="3041"/>
                    <a:pt x="2008" y="1061"/>
                    <a:pt x="214" y="17"/>
                  </a:cubicBezTo>
                  <a:cubicBezTo>
                    <a:pt x="195" y="7"/>
                    <a:pt x="171" y="1"/>
                    <a:pt x="1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7" name="Google Shape;247;p14"/>
            <p:cNvSpPr/>
            <p:nvPr/>
          </p:nvSpPr>
          <p:spPr>
            <a:xfrm>
              <a:off x="378625" y="566950"/>
              <a:ext cx="159950" cy="2033000"/>
            </a:xfrm>
            <a:custGeom>
              <a:avLst/>
              <a:gdLst/>
              <a:ahLst/>
              <a:cxnLst/>
              <a:rect l="l" t="t" r="r" b="b"/>
              <a:pathLst>
                <a:path w="6398" h="81320" extrusionOk="0">
                  <a:moveTo>
                    <a:pt x="120" y="1"/>
                  </a:moveTo>
                  <a:cubicBezTo>
                    <a:pt x="81" y="1"/>
                    <a:pt x="44" y="24"/>
                    <a:pt x="28" y="57"/>
                  </a:cubicBezTo>
                  <a:cubicBezTo>
                    <a:pt x="1" y="84"/>
                    <a:pt x="1" y="110"/>
                    <a:pt x="1" y="137"/>
                  </a:cubicBezTo>
                  <a:cubicBezTo>
                    <a:pt x="1" y="164"/>
                    <a:pt x="28" y="217"/>
                    <a:pt x="54" y="244"/>
                  </a:cubicBezTo>
                  <a:cubicBezTo>
                    <a:pt x="1821" y="1261"/>
                    <a:pt x="2972" y="3188"/>
                    <a:pt x="2918" y="5035"/>
                  </a:cubicBezTo>
                  <a:cubicBezTo>
                    <a:pt x="2918" y="5116"/>
                    <a:pt x="2945" y="5142"/>
                    <a:pt x="2999" y="5169"/>
                  </a:cubicBezTo>
                  <a:cubicBezTo>
                    <a:pt x="4952" y="6133"/>
                    <a:pt x="6157" y="8086"/>
                    <a:pt x="6157" y="10255"/>
                  </a:cubicBezTo>
                  <a:cubicBezTo>
                    <a:pt x="6157" y="12449"/>
                    <a:pt x="4952" y="14403"/>
                    <a:pt x="2999" y="15367"/>
                  </a:cubicBezTo>
                  <a:cubicBezTo>
                    <a:pt x="2945" y="15394"/>
                    <a:pt x="2918" y="15447"/>
                    <a:pt x="2918" y="15501"/>
                  </a:cubicBezTo>
                  <a:cubicBezTo>
                    <a:pt x="2972" y="17347"/>
                    <a:pt x="1848" y="19248"/>
                    <a:pt x="81" y="20292"/>
                  </a:cubicBezTo>
                  <a:cubicBezTo>
                    <a:pt x="54" y="20292"/>
                    <a:pt x="28" y="20318"/>
                    <a:pt x="1" y="20372"/>
                  </a:cubicBezTo>
                  <a:cubicBezTo>
                    <a:pt x="1" y="20425"/>
                    <a:pt x="28" y="20479"/>
                    <a:pt x="54" y="20506"/>
                  </a:cubicBezTo>
                  <a:cubicBezTo>
                    <a:pt x="1794" y="21496"/>
                    <a:pt x="2865" y="23316"/>
                    <a:pt x="2918" y="25324"/>
                  </a:cubicBezTo>
                  <a:cubicBezTo>
                    <a:pt x="2918" y="25350"/>
                    <a:pt x="2945" y="25404"/>
                    <a:pt x="2999" y="25431"/>
                  </a:cubicBezTo>
                  <a:cubicBezTo>
                    <a:pt x="4952" y="26394"/>
                    <a:pt x="6157" y="28348"/>
                    <a:pt x="6157" y="30543"/>
                  </a:cubicBezTo>
                  <a:cubicBezTo>
                    <a:pt x="6157" y="32711"/>
                    <a:pt x="4952" y="34665"/>
                    <a:pt x="2999" y="35628"/>
                  </a:cubicBezTo>
                  <a:cubicBezTo>
                    <a:pt x="2945" y="35655"/>
                    <a:pt x="2918" y="35709"/>
                    <a:pt x="2918" y="35762"/>
                  </a:cubicBezTo>
                  <a:cubicBezTo>
                    <a:pt x="3079" y="37823"/>
                    <a:pt x="1607" y="39643"/>
                    <a:pt x="81" y="40553"/>
                  </a:cubicBezTo>
                  <a:cubicBezTo>
                    <a:pt x="54" y="40553"/>
                    <a:pt x="28" y="40580"/>
                    <a:pt x="1" y="40633"/>
                  </a:cubicBezTo>
                  <a:cubicBezTo>
                    <a:pt x="1" y="40687"/>
                    <a:pt x="28" y="40741"/>
                    <a:pt x="54" y="40767"/>
                  </a:cubicBezTo>
                  <a:cubicBezTo>
                    <a:pt x="1794" y="41784"/>
                    <a:pt x="2918" y="43658"/>
                    <a:pt x="2918" y="45532"/>
                  </a:cubicBezTo>
                  <a:cubicBezTo>
                    <a:pt x="2918" y="45558"/>
                    <a:pt x="2918" y="45558"/>
                    <a:pt x="2918" y="45585"/>
                  </a:cubicBezTo>
                  <a:cubicBezTo>
                    <a:pt x="2918" y="45612"/>
                    <a:pt x="2945" y="45665"/>
                    <a:pt x="2999" y="45692"/>
                  </a:cubicBezTo>
                  <a:cubicBezTo>
                    <a:pt x="4952" y="46656"/>
                    <a:pt x="6157" y="48636"/>
                    <a:pt x="6157" y="50804"/>
                  </a:cubicBezTo>
                  <a:cubicBezTo>
                    <a:pt x="6157" y="52972"/>
                    <a:pt x="4952" y="54926"/>
                    <a:pt x="2999" y="55917"/>
                  </a:cubicBezTo>
                  <a:cubicBezTo>
                    <a:pt x="2945" y="55917"/>
                    <a:pt x="2918" y="55970"/>
                    <a:pt x="2918" y="56024"/>
                  </a:cubicBezTo>
                  <a:cubicBezTo>
                    <a:pt x="2865" y="58004"/>
                    <a:pt x="1821" y="59798"/>
                    <a:pt x="81" y="60815"/>
                  </a:cubicBezTo>
                  <a:cubicBezTo>
                    <a:pt x="54" y="60815"/>
                    <a:pt x="28" y="60868"/>
                    <a:pt x="1" y="60895"/>
                  </a:cubicBezTo>
                  <a:cubicBezTo>
                    <a:pt x="1" y="60949"/>
                    <a:pt x="28" y="61002"/>
                    <a:pt x="54" y="61029"/>
                  </a:cubicBezTo>
                  <a:cubicBezTo>
                    <a:pt x="1794" y="62046"/>
                    <a:pt x="2865" y="63839"/>
                    <a:pt x="2918" y="65847"/>
                  </a:cubicBezTo>
                  <a:cubicBezTo>
                    <a:pt x="2918" y="65900"/>
                    <a:pt x="2945" y="65927"/>
                    <a:pt x="2999" y="65954"/>
                  </a:cubicBezTo>
                  <a:cubicBezTo>
                    <a:pt x="4952" y="66944"/>
                    <a:pt x="6157" y="68898"/>
                    <a:pt x="6157" y="71066"/>
                  </a:cubicBezTo>
                  <a:cubicBezTo>
                    <a:pt x="6157" y="73234"/>
                    <a:pt x="4952" y="75188"/>
                    <a:pt x="2999" y="76178"/>
                  </a:cubicBezTo>
                  <a:cubicBezTo>
                    <a:pt x="2945" y="76178"/>
                    <a:pt x="2918" y="76232"/>
                    <a:pt x="2918" y="76285"/>
                  </a:cubicBezTo>
                  <a:cubicBezTo>
                    <a:pt x="2865" y="78293"/>
                    <a:pt x="1821" y="80086"/>
                    <a:pt x="81" y="81076"/>
                  </a:cubicBezTo>
                  <a:cubicBezTo>
                    <a:pt x="1" y="81130"/>
                    <a:pt x="1" y="81183"/>
                    <a:pt x="28" y="81264"/>
                  </a:cubicBezTo>
                  <a:cubicBezTo>
                    <a:pt x="44" y="81297"/>
                    <a:pt x="81" y="81320"/>
                    <a:pt x="120" y="81320"/>
                  </a:cubicBezTo>
                  <a:cubicBezTo>
                    <a:pt x="143" y="81320"/>
                    <a:pt x="168" y="81311"/>
                    <a:pt x="188" y="81290"/>
                  </a:cubicBezTo>
                  <a:cubicBezTo>
                    <a:pt x="1981" y="80273"/>
                    <a:pt x="3106" y="78427"/>
                    <a:pt x="3159" y="76366"/>
                  </a:cubicBezTo>
                  <a:cubicBezTo>
                    <a:pt x="5167" y="75322"/>
                    <a:pt x="6398" y="73314"/>
                    <a:pt x="6398" y="71066"/>
                  </a:cubicBezTo>
                  <a:cubicBezTo>
                    <a:pt x="6398" y="68818"/>
                    <a:pt x="5167" y="66784"/>
                    <a:pt x="3159" y="65766"/>
                  </a:cubicBezTo>
                  <a:cubicBezTo>
                    <a:pt x="3106" y="63786"/>
                    <a:pt x="2062" y="61992"/>
                    <a:pt x="376" y="60922"/>
                  </a:cubicBezTo>
                  <a:cubicBezTo>
                    <a:pt x="2062" y="59878"/>
                    <a:pt x="3106" y="58085"/>
                    <a:pt x="3159" y="56104"/>
                  </a:cubicBezTo>
                  <a:cubicBezTo>
                    <a:pt x="5167" y="55060"/>
                    <a:pt x="6398" y="53053"/>
                    <a:pt x="6398" y="50804"/>
                  </a:cubicBezTo>
                  <a:cubicBezTo>
                    <a:pt x="6398" y="48556"/>
                    <a:pt x="5167" y="46522"/>
                    <a:pt x="3159" y="45505"/>
                  </a:cubicBezTo>
                  <a:cubicBezTo>
                    <a:pt x="3159" y="43604"/>
                    <a:pt x="2062" y="41731"/>
                    <a:pt x="376" y="40660"/>
                  </a:cubicBezTo>
                  <a:cubicBezTo>
                    <a:pt x="1901" y="39723"/>
                    <a:pt x="3293" y="37903"/>
                    <a:pt x="3186" y="35816"/>
                  </a:cubicBezTo>
                  <a:cubicBezTo>
                    <a:pt x="5167" y="34799"/>
                    <a:pt x="6398" y="32764"/>
                    <a:pt x="6398" y="30543"/>
                  </a:cubicBezTo>
                  <a:cubicBezTo>
                    <a:pt x="6398" y="28295"/>
                    <a:pt x="5167" y="26260"/>
                    <a:pt x="3159" y="25243"/>
                  </a:cubicBezTo>
                  <a:cubicBezTo>
                    <a:pt x="3079" y="23236"/>
                    <a:pt x="2035" y="21443"/>
                    <a:pt x="376" y="20399"/>
                  </a:cubicBezTo>
                  <a:cubicBezTo>
                    <a:pt x="2089" y="19328"/>
                    <a:pt x="3186" y="17401"/>
                    <a:pt x="3186" y="15554"/>
                  </a:cubicBezTo>
                  <a:cubicBezTo>
                    <a:pt x="5167" y="14537"/>
                    <a:pt x="6398" y="12503"/>
                    <a:pt x="6398" y="10255"/>
                  </a:cubicBezTo>
                  <a:cubicBezTo>
                    <a:pt x="6398" y="8033"/>
                    <a:pt x="5167" y="5999"/>
                    <a:pt x="3186" y="4982"/>
                  </a:cubicBezTo>
                  <a:lnTo>
                    <a:pt x="3186" y="4955"/>
                  </a:lnTo>
                  <a:cubicBezTo>
                    <a:pt x="3186" y="3028"/>
                    <a:pt x="1981" y="1074"/>
                    <a:pt x="188" y="30"/>
                  </a:cubicBezTo>
                  <a:cubicBezTo>
                    <a:pt x="168" y="10"/>
                    <a:pt x="143" y="1"/>
                    <a:pt x="1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8" name="Google Shape;248;p14"/>
            <p:cNvSpPr/>
            <p:nvPr/>
          </p:nvSpPr>
          <p:spPr>
            <a:xfrm>
              <a:off x="224725" y="818875"/>
              <a:ext cx="159950" cy="2032875"/>
            </a:xfrm>
            <a:custGeom>
              <a:avLst/>
              <a:gdLst/>
              <a:ahLst/>
              <a:cxnLst/>
              <a:rect l="l" t="t" r="r" b="b"/>
              <a:pathLst>
                <a:path w="6398" h="81315" extrusionOk="0">
                  <a:moveTo>
                    <a:pt x="129" y="1"/>
                  </a:moveTo>
                  <a:cubicBezTo>
                    <a:pt x="83" y="1"/>
                    <a:pt x="44" y="20"/>
                    <a:pt x="27" y="70"/>
                  </a:cubicBezTo>
                  <a:cubicBezTo>
                    <a:pt x="27" y="70"/>
                    <a:pt x="1" y="97"/>
                    <a:pt x="1" y="124"/>
                  </a:cubicBezTo>
                  <a:cubicBezTo>
                    <a:pt x="1" y="178"/>
                    <a:pt x="27" y="204"/>
                    <a:pt x="81" y="231"/>
                  </a:cubicBezTo>
                  <a:cubicBezTo>
                    <a:pt x="1821" y="1248"/>
                    <a:pt x="2972" y="3175"/>
                    <a:pt x="2918" y="5022"/>
                  </a:cubicBezTo>
                  <a:cubicBezTo>
                    <a:pt x="2945" y="5076"/>
                    <a:pt x="2945" y="5129"/>
                    <a:pt x="2998" y="5156"/>
                  </a:cubicBezTo>
                  <a:cubicBezTo>
                    <a:pt x="4952" y="6119"/>
                    <a:pt x="6157" y="8073"/>
                    <a:pt x="6157" y="10268"/>
                  </a:cubicBezTo>
                  <a:cubicBezTo>
                    <a:pt x="6157" y="12436"/>
                    <a:pt x="4952" y="14390"/>
                    <a:pt x="2998" y="15354"/>
                  </a:cubicBezTo>
                  <a:cubicBezTo>
                    <a:pt x="2945" y="15380"/>
                    <a:pt x="2918" y="15461"/>
                    <a:pt x="2918" y="15487"/>
                  </a:cubicBezTo>
                  <a:cubicBezTo>
                    <a:pt x="2998" y="17334"/>
                    <a:pt x="1848" y="19235"/>
                    <a:pt x="108" y="20278"/>
                  </a:cubicBezTo>
                  <a:cubicBezTo>
                    <a:pt x="54" y="20278"/>
                    <a:pt x="27" y="20305"/>
                    <a:pt x="27" y="20359"/>
                  </a:cubicBezTo>
                  <a:cubicBezTo>
                    <a:pt x="1" y="20412"/>
                    <a:pt x="27" y="20466"/>
                    <a:pt x="81" y="20493"/>
                  </a:cubicBezTo>
                  <a:cubicBezTo>
                    <a:pt x="1794" y="21510"/>
                    <a:pt x="2865" y="23303"/>
                    <a:pt x="2918" y="25310"/>
                  </a:cubicBezTo>
                  <a:cubicBezTo>
                    <a:pt x="2945" y="25364"/>
                    <a:pt x="2972"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106" y="37837"/>
                    <a:pt x="1633" y="39630"/>
                    <a:pt x="108" y="40540"/>
                  </a:cubicBezTo>
                  <a:cubicBezTo>
                    <a:pt x="54" y="40540"/>
                    <a:pt x="27" y="40594"/>
                    <a:pt x="27" y="40620"/>
                  </a:cubicBezTo>
                  <a:cubicBezTo>
                    <a:pt x="1" y="40674"/>
                    <a:pt x="27"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108" y="60802"/>
                  </a:cubicBezTo>
                  <a:cubicBezTo>
                    <a:pt x="54" y="60828"/>
                    <a:pt x="27" y="60855"/>
                    <a:pt x="27" y="60882"/>
                  </a:cubicBezTo>
                  <a:cubicBezTo>
                    <a:pt x="1" y="60935"/>
                    <a:pt x="27"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7" y="81117"/>
                    <a:pt x="1" y="81197"/>
                    <a:pt x="27" y="81251"/>
                  </a:cubicBezTo>
                  <a:cubicBezTo>
                    <a:pt x="67" y="81290"/>
                    <a:pt x="106" y="81315"/>
                    <a:pt x="156" y="81315"/>
                  </a:cubicBezTo>
                  <a:cubicBezTo>
                    <a:pt x="174" y="81315"/>
                    <a:pt x="193" y="81311"/>
                    <a:pt x="215" y="81304"/>
                  </a:cubicBezTo>
                  <a:cubicBezTo>
                    <a:pt x="2008" y="80260"/>
                    <a:pt x="3106" y="78413"/>
                    <a:pt x="3186" y="76352"/>
                  </a:cubicBezTo>
                  <a:cubicBezTo>
                    <a:pt x="5166" y="75309"/>
                    <a:pt x="6398" y="73301"/>
                    <a:pt x="6398" y="71053"/>
                  </a:cubicBezTo>
                  <a:cubicBezTo>
                    <a:pt x="6398" y="68805"/>
                    <a:pt x="5166" y="66797"/>
                    <a:pt x="3186" y="65753"/>
                  </a:cubicBezTo>
                  <a:cubicBezTo>
                    <a:pt x="3106" y="63773"/>
                    <a:pt x="2062" y="61979"/>
                    <a:pt x="375" y="60909"/>
                  </a:cubicBezTo>
                  <a:cubicBezTo>
                    <a:pt x="2062" y="59865"/>
                    <a:pt x="3106" y="58072"/>
                    <a:pt x="3186" y="56091"/>
                  </a:cubicBezTo>
                  <a:cubicBezTo>
                    <a:pt x="5166" y="55047"/>
                    <a:pt x="6398" y="53040"/>
                    <a:pt x="6398" y="50791"/>
                  </a:cubicBezTo>
                  <a:cubicBezTo>
                    <a:pt x="6398" y="48543"/>
                    <a:pt x="5166" y="46536"/>
                    <a:pt x="3186" y="45492"/>
                  </a:cubicBezTo>
                  <a:cubicBezTo>
                    <a:pt x="3159" y="43591"/>
                    <a:pt x="2088" y="41718"/>
                    <a:pt x="375" y="40647"/>
                  </a:cubicBezTo>
                  <a:cubicBezTo>
                    <a:pt x="1901" y="39710"/>
                    <a:pt x="3320" y="37890"/>
                    <a:pt x="3186" y="35829"/>
                  </a:cubicBezTo>
                  <a:cubicBezTo>
                    <a:pt x="5166" y="34785"/>
                    <a:pt x="6398" y="32751"/>
                    <a:pt x="6398" y="30530"/>
                  </a:cubicBezTo>
                  <a:cubicBezTo>
                    <a:pt x="6398" y="28281"/>
                    <a:pt x="5166" y="26247"/>
                    <a:pt x="3186" y="25230"/>
                  </a:cubicBezTo>
                  <a:cubicBezTo>
                    <a:pt x="3079" y="23223"/>
                    <a:pt x="2062" y="21429"/>
                    <a:pt x="375" y="20386"/>
                  </a:cubicBezTo>
                  <a:cubicBezTo>
                    <a:pt x="2088" y="19315"/>
                    <a:pt x="3186" y="17441"/>
                    <a:pt x="3186" y="15595"/>
                  </a:cubicBezTo>
                  <a:cubicBezTo>
                    <a:pt x="3186" y="15595"/>
                    <a:pt x="3186" y="15568"/>
                    <a:pt x="3186" y="15541"/>
                  </a:cubicBezTo>
                  <a:cubicBezTo>
                    <a:pt x="5166" y="14524"/>
                    <a:pt x="6398" y="12490"/>
                    <a:pt x="6398" y="10268"/>
                  </a:cubicBezTo>
                  <a:cubicBezTo>
                    <a:pt x="6398" y="8020"/>
                    <a:pt x="5166" y="5986"/>
                    <a:pt x="3186" y="4969"/>
                  </a:cubicBezTo>
                  <a:lnTo>
                    <a:pt x="3186" y="4942"/>
                  </a:lnTo>
                  <a:cubicBezTo>
                    <a:pt x="3186" y="3041"/>
                    <a:pt x="1981" y="1061"/>
                    <a:pt x="215" y="17"/>
                  </a:cubicBezTo>
                  <a:cubicBezTo>
                    <a:pt x="185" y="7"/>
                    <a:pt x="156" y="1"/>
                    <a:pt x="1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9" name="Google Shape;249;p14"/>
            <p:cNvSpPr/>
            <p:nvPr/>
          </p:nvSpPr>
          <p:spPr>
            <a:xfrm>
              <a:off x="1914975" y="2593575"/>
              <a:ext cx="160625" cy="2032875"/>
            </a:xfrm>
            <a:custGeom>
              <a:avLst/>
              <a:gdLst/>
              <a:ahLst/>
              <a:cxnLst/>
              <a:rect l="l" t="t" r="r" b="b"/>
              <a:pathLst>
                <a:path w="6425" h="81315" extrusionOk="0">
                  <a:moveTo>
                    <a:pt x="151" y="1"/>
                  </a:moveTo>
                  <a:cubicBezTo>
                    <a:pt x="95" y="1"/>
                    <a:pt x="47" y="26"/>
                    <a:pt x="27" y="65"/>
                  </a:cubicBezTo>
                  <a:cubicBezTo>
                    <a:pt x="27" y="92"/>
                    <a:pt x="27" y="118"/>
                    <a:pt x="27" y="118"/>
                  </a:cubicBezTo>
                  <a:cubicBezTo>
                    <a:pt x="27" y="172"/>
                    <a:pt x="27"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45" y="15402"/>
                    <a:pt x="2945" y="15428"/>
                    <a:pt x="2945" y="15482"/>
                  </a:cubicBezTo>
                  <a:cubicBezTo>
                    <a:pt x="2998" y="17355"/>
                    <a:pt x="1848"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45" y="35663"/>
                    <a:pt x="2918" y="35717"/>
                    <a:pt x="2945" y="35770"/>
                  </a:cubicBezTo>
                  <a:cubicBezTo>
                    <a:pt x="3106"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45"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6" y="78408"/>
                    <a:pt x="3186" y="76347"/>
                  </a:cubicBezTo>
                  <a:cubicBezTo>
                    <a:pt x="5166" y="75330"/>
                    <a:pt x="6424" y="73296"/>
                    <a:pt x="6424" y="71047"/>
                  </a:cubicBezTo>
                  <a:cubicBezTo>
                    <a:pt x="6424" y="68826"/>
                    <a:pt x="5166" y="66792"/>
                    <a:pt x="3186" y="65748"/>
                  </a:cubicBezTo>
                  <a:cubicBezTo>
                    <a:pt x="3106" y="63767"/>
                    <a:pt x="2062" y="61974"/>
                    <a:pt x="375" y="60930"/>
                  </a:cubicBezTo>
                  <a:cubicBezTo>
                    <a:pt x="2062" y="59859"/>
                    <a:pt x="3106" y="58093"/>
                    <a:pt x="3186" y="56085"/>
                  </a:cubicBezTo>
                  <a:cubicBezTo>
                    <a:pt x="5166" y="55068"/>
                    <a:pt x="6424" y="53034"/>
                    <a:pt x="6424" y="50786"/>
                  </a:cubicBezTo>
                  <a:cubicBezTo>
                    <a:pt x="6424" y="48537"/>
                    <a:pt x="5166" y="46530"/>
                    <a:pt x="3186" y="45486"/>
                  </a:cubicBezTo>
                  <a:cubicBezTo>
                    <a:pt x="3159" y="43586"/>
                    <a:pt x="2088" y="41739"/>
                    <a:pt x="375" y="40668"/>
                  </a:cubicBezTo>
                  <a:cubicBezTo>
                    <a:pt x="1901" y="39705"/>
                    <a:pt x="3320" y="37885"/>
                    <a:pt x="3186" y="35824"/>
                  </a:cubicBezTo>
                  <a:cubicBezTo>
                    <a:pt x="5193" y="34780"/>
                    <a:pt x="6424" y="32772"/>
                    <a:pt x="6424" y="30524"/>
                  </a:cubicBezTo>
                  <a:cubicBezTo>
                    <a:pt x="6424" y="28276"/>
                    <a:pt x="5166" y="26268"/>
                    <a:pt x="3186" y="25225"/>
                  </a:cubicBezTo>
                  <a:cubicBezTo>
                    <a:pt x="3106" y="23244"/>
                    <a:pt x="2062" y="21451"/>
                    <a:pt x="375" y="20407"/>
                  </a:cubicBezTo>
                  <a:cubicBezTo>
                    <a:pt x="2088" y="19336"/>
                    <a:pt x="3186" y="17436"/>
                    <a:pt x="3186" y="15616"/>
                  </a:cubicBezTo>
                  <a:cubicBezTo>
                    <a:pt x="3186" y="15589"/>
                    <a:pt x="3186" y="15562"/>
                    <a:pt x="3186" y="15562"/>
                  </a:cubicBezTo>
                  <a:cubicBezTo>
                    <a:pt x="5166" y="14518"/>
                    <a:pt x="6424" y="12511"/>
                    <a:pt x="6424" y="10263"/>
                  </a:cubicBezTo>
                  <a:cubicBezTo>
                    <a:pt x="6424" y="8014"/>
                    <a:pt x="5166" y="6007"/>
                    <a:pt x="3186" y="4963"/>
                  </a:cubicBezTo>
                  <a:cubicBezTo>
                    <a:pt x="3186" y="3036"/>
                    <a:pt x="2008" y="1055"/>
                    <a:pt x="215" y="11"/>
                  </a:cubicBezTo>
                  <a:cubicBezTo>
                    <a:pt x="193" y="4"/>
                    <a:pt x="172" y="1"/>
                    <a:pt x="1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0" name="Google Shape;250;p14"/>
            <p:cNvSpPr/>
            <p:nvPr/>
          </p:nvSpPr>
          <p:spPr>
            <a:xfrm>
              <a:off x="1761075" y="2845375"/>
              <a:ext cx="160625" cy="2032675"/>
            </a:xfrm>
            <a:custGeom>
              <a:avLst/>
              <a:gdLst/>
              <a:ahLst/>
              <a:cxnLst/>
              <a:rect l="l" t="t" r="r" b="b"/>
              <a:pathLst>
                <a:path w="6425" h="81307" extrusionOk="0">
                  <a:moveTo>
                    <a:pt x="146" y="1"/>
                  </a:moveTo>
                  <a:cubicBezTo>
                    <a:pt x="108" y="1"/>
                    <a:pt x="71" y="24"/>
                    <a:pt x="54" y="57"/>
                  </a:cubicBezTo>
                  <a:cubicBezTo>
                    <a:pt x="27" y="84"/>
                    <a:pt x="27" y="110"/>
                    <a:pt x="27" y="137"/>
                  </a:cubicBezTo>
                  <a:cubicBezTo>
                    <a:pt x="27" y="164"/>
                    <a:pt x="54" y="217"/>
                    <a:pt x="81" y="244"/>
                  </a:cubicBezTo>
                  <a:cubicBezTo>
                    <a:pt x="1821" y="1234"/>
                    <a:pt x="2972" y="3162"/>
                    <a:pt x="2945" y="5035"/>
                  </a:cubicBezTo>
                  <a:cubicBezTo>
                    <a:pt x="2945" y="5089"/>
                    <a:pt x="2972" y="5142"/>
                    <a:pt x="2998" y="5142"/>
                  </a:cubicBezTo>
                  <a:cubicBezTo>
                    <a:pt x="4952" y="6133"/>
                    <a:pt x="6183" y="8086"/>
                    <a:pt x="6183" y="10254"/>
                  </a:cubicBezTo>
                  <a:cubicBezTo>
                    <a:pt x="6183" y="12422"/>
                    <a:pt x="4952" y="14376"/>
                    <a:pt x="2998" y="15367"/>
                  </a:cubicBezTo>
                  <a:cubicBezTo>
                    <a:pt x="2972" y="15393"/>
                    <a:pt x="2945" y="15447"/>
                    <a:pt x="2945" y="15474"/>
                  </a:cubicBezTo>
                  <a:cubicBezTo>
                    <a:pt x="2998" y="17321"/>
                    <a:pt x="1847" y="19248"/>
                    <a:pt x="108" y="20265"/>
                  </a:cubicBezTo>
                  <a:cubicBezTo>
                    <a:pt x="81" y="20292"/>
                    <a:pt x="27" y="20318"/>
                    <a:pt x="27" y="20345"/>
                  </a:cubicBezTo>
                  <a:cubicBezTo>
                    <a:pt x="27" y="20425"/>
                    <a:pt x="27" y="20479"/>
                    <a:pt x="81" y="20506"/>
                  </a:cubicBezTo>
                  <a:cubicBezTo>
                    <a:pt x="1821" y="21496"/>
                    <a:pt x="2891" y="23289"/>
                    <a:pt x="2945" y="25297"/>
                  </a:cubicBezTo>
                  <a:cubicBezTo>
                    <a:pt x="2945" y="25350"/>
                    <a:pt x="2972" y="25404"/>
                    <a:pt x="2998" y="25404"/>
                  </a:cubicBezTo>
                  <a:cubicBezTo>
                    <a:pt x="4952" y="26394"/>
                    <a:pt x="6183" y="28348"/>
                    <a:pt x="6183" y="30516"/>
                  </a:cubicBezTo>
                  <a:cubicBezTo>
                    <a:pt x="6183" y="32684"/>
                    <a:pt x="4952" y="34665"/>
                    <a:pt x="2998" y="35628"/>
                  </a:cubicBezTo>
                  <a:cubicBezTo>
                    <a:pt x="2972" y="35655"/>
                    <a:pt x="2945" y="35709"/>
                    <a:pt x="2945" y="35762"/>
                  </a:cubicBezTo>
                  <a:cubicBezTo>
                    <a:pt x="3105" y="37823"/>
                    <a:pt x="1633" y="39643"/>
                    <a:pt x="108" y="40526"/>
                  </a:cubicBezTo>
                  <a:cubicBezTo>
                    <a:pt x="81" y="40553"/>
                    <a:pt x="27" y="40580"/>
                    <a:pt x="27" y="40633"/>
                  </a:cubicBezTo>
                  <a:cubicBezTo>
                    <a:pt x="27" y="40687"/>
                    <a:pt x="27" y="40741"/>
                    <a:pt x="81" y="40767"/>
                  </a:cubicBezTo>
                  <a:cubicBezTo>
                    <a:pt x="1821" y="41784"/>
                    <a:pt x="2945" y="43631"/>
                    <a:pt x="2945" y="45532"/>
                  </a:cubicBezTo>
                  <a:lnTo>
                    <a:pt x="2945" y="45558"/>
                  </a:lnTo>
                  <a:cubicBezTo>
                    <a:pt x="2945" y="45612"/>
                    <a:pt x="2972" y="45665"/>
                    <a:pt x="2998" y="45692"/>
                  </a:cubicBezTo>
                  <a:cubicBezTo>
                    <a:pt x="4952" y="46656"/>
                    <a:pt x="6183" y="48610"/>
                    <a:pt x="6183" y="50778"/>
                  </a:cubicBezTo>
                  <a:cubicBezTo>
                    <a:pt x="6183" y="52972"/>
                    <a:pt x="4952" y="54926"/>
                    <a:pt x="2998" y="55890"/>
                  </a:cubicBezTo>
                  <a:cubicBezTo>
                    <a:pt x="2972" y="55917"/>
                    <a:pt x="2945" y="55970"/>
                    <a:pt x="2945" y="55997"/>
                  </a:cubicBezTo>
                  <a:cubicBezTo>
                    <a:pt x="2891" y="58004"/>
                    <a:pt x="1847" y="59798"/>
                    <a:pt x="108" y="60815"/>
                  </a:cubicBezTo>
                  <a:cubicBezTo>
                    <a:pt x="81" y="60815"/>
                    <a:pt x="27" y="60841"/>
                    <a:pt x="27" y="60895"/>
                  </a:cubicBezTo>
                  <a:cubicBezTo>
                    <a:pt x="27" y="60949"/>
                    <a:pt x="27" y="61002"/>
                    <a:pt x="81" y="61029"/>
                  </a:cubicBezTo>
                  <a:cubicBezTo>
                    <a:pt x="1821" y="62046"/>
                    <a:pt x="2891" y="63839"/>
                    <a:pt x="2945" y="65847"/>
                  </a:cubicBezTo>
                  <a:cubicBezTo>
                    <a:pt x="2945" y="65873"/>
                    <a:pt x="2972" y="65927"/>
                    <a:pt x="2998" y="65954"/>
                  </a:cubicBezTo>
                  <a:cubicBezTo>
                    <a:pt x="4952" y="66917"/>
                    <a:pt x="6183" y="68871"/>
                    <a:pt x="6183" y="71066"/>
                  </a:cubicBezTo>
                  <a:cubicBezTo>
                    <a:pt x="6183" y="73234"/>
                    <a:pt x="4952" y="75188"/>
                    <a:pt x="2998" y="76151"/>
                  </a:cubicBezTo>
                  <a:cubicBezTo>
                    <a:pt x="2972" y="76178"/>
                    <a:pt x="2945" y="76232"/>
                    <a:pt x="2945" y="76285"/>
                  </a:cubicBezTo>
                  <a:cubicBezTo>
                    <a:pt x="2891" y="78266"/>
                    <a:pt x="1821" y="80059"/>
                    <a:pt x="81" y="81076"/>
                  </a:cubicBezTo>
                  <a:cubicBezTo>
                    <a:pt x="27" y="81103"/>
                    <a:pt x="1" y="81183"/>
                    <a:pt x="54" y="81237"/>
                  </a:cubicBezTo>
                  <a:cubicBezTo>
                    <a:pt x="71" y="81288"/>
                    <a:pt x="110" y="81306"/>
                    <a:pt x="149" y="81306"/>
                  </a:cubicBezTo>
                  <a:cubicBezTo>
                    <a:pt x="172" y="81306"/>
                    <a:pt x="195" y="81300"/>
                    <a:pt x="215" y="81290"/>
                  </a:cubicBezTo>
                  <a:cubicBezTo>
                    <a:pt x="2008" y="80247"/>
                    <a:pt x="3105" y="78400"/>
                    <a:pt x="3186" y="76366"/>
                  </a:cubicBezTo>
                  <a:cubicBezTo>
                    <a:pt x="5193" y="75322"/>
                    <a:pt x="6424" y="73288"/>
                    <a:pt x="6424" y="71066"/>
                  </a:cubicBezTo>
                  <a:cubicBezTo>
                    <a:pt x="6424" y="68818"/>
                    <a:pt x="5193" y="66783"/>
                    <a:pt x="3186" y="65766"/>
                  </a:cubicBezTo>
                  <a:cubicBezTo>
                    <a:pt x="3132" y="63759"/>
                    <a:pt x="2088" y="61992"/>
                    <a:pt x="402" y="60922"/>
                  </a:cubicBezTo>
                  <a:cubicBezTo>
                    <a:pt x="2088" y="59878"/>
                    <a:pt x="3132" y="58085"/>
                    <a:pt x="3186" y="56077"/>
                  </a:cubicBezTo>
                  <a:cubicBezTo>
                    <a:pt x="5193" y="55060"/>
                    <a:pt x="6424" y="53026"/>
                    <a:pt x="6424" y="50778"/>
                  </a:cubicBezTo>
                  <a:cubicBezTo>
                    <a:pt x="6424" y="48556"/>
                    <a:pt x="5193" y="46522"/>
                    <a:pt x="3186" y="45505"/>
                  </a:cubicBezTo>
                  <a:cubicBezTo>
                    <a:pt x="3186" y="43604"/>
                    <a:pt x="2088" y="41731"/>
                    <a:pt x="402" y="40660"/>
                  </a:cubicBezTo>
                  <a:cubicBezTo>
                    <a:pt x="1901" y="39697"/>
                    <a:pt x="3320" y="37877"/>
                    <a:pt x="3186" y="35816"/>
                  </a:cubicBezTo>
                  <a:cubicBezTo>
                    <a:pt x="5193" y="34799"/>
                    <a:pt x="6424" y="32764"/>
                    <a:pt x="6424" y="30516"/>
                  </a:cubicBezTo>
                  <a:cubicBezTo>
                    <a:pt x="6424" y="28268"/>
                    <a:pt x="5193" y="26260"/>
                    <a:pt x="3186" y="25216"/>
                  </a:cubicBezTo>
                  <a:cubicBezTo>
                    <a:pt x="3105" y="23236"/>
                    <a:pt x="2062" y="21442"/>
                    <a:pt x="402" y="20399"/>
                  </a:cubicBezTo>
                  <a:cubicBezTo>
                    <a:pt x="2115" y="19328"/>
                    <a:pt x="3212" y="17401"/>
                    <a:pt x="3186" y="15554"/>
                  </a:cubicBezTo>
                  <a:cubicBezTo>
                    <a:pt x="5193" y="14510"/>
                    <a:pt x="6424" y="12503"/>
                    <a:pt x="6424" y="10254"/>
                  </a:cubicBezTo>
                  <a:cubicBezTo>
                    <a:pt x="6424" y="8006"/>
                    <a:pt x="5193" y="5999"/>
                    <a:pt x="3186" y="4955"/>
                  </a:cubicBezTo>
                  <a:cubicBezTo>
                    <a:pt x="3186" y="3028"/>
                    <a:pt x="2008" y="1047"/>
                    <a:pt x="215" y="30"/>
                  </a:cubicBezTo>
                  <a:cubicBezTo>
                    <a:pt x="194" y="10"/>
                    <a:pt x="170" y="1"/>
                    <a:pt x="1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1" name="Google Shape;251;p14"/>
            <p:cNvSpPr/>
            <p:nvPr/>
          </p:nvSpPr>
          <p:spPr>
            <a:xfrm>
              <a:off x="1607850" y="2593575"/>
              <a:ext cx="159950" cy="2032875"/>
            </a:xfrm>
            <a:custGeom>
              <a:avLst/>
              <a:gdLst/>
              <a:ahLst/>
              <a:cxnLst/>
              <a:rect l="l" t="t" r="r" b="b"/>
              <a:pathLst>
                <a:path w="6398" h="81315" extrusionOk="0">
                  <a:moveTo>
                    <a:pt x="140" y="1"/>
                  </a:moveTo>
                  <a:cubicBezTo>
                    <a:pt x="95" y="1"/>
                    <a:pt x="47" y="26"/>
                    <a:pt x="27" y="65"/>
                  </a:cubicBezTo>
                  <a:cubicBezTo>
                    <a:pt x="0"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71" y="17329"/>
                    <a:pt x="1847" y="19256"/>
                    <a:pt x="81" y="20273"/>
                  </a:cubicBezTo>
                  <a:cubicBezTo>
                    <a:pt x="54" y="20300"/>
                    <a:pt x="27" y="20326"/>
                    <a:pt x="0"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0" y="40615"/>
                  </a:cubicBezTo>
                  <a:cubicBezTo>
                    <a:pt x="0" y="40668"/>
                    <a:pt x="27" y="40749"/>
                    <a:pt x="81" y="40775"/>
                  </a:cubicBezTo>
                  <a:cubicBezTo>
                    <a:pt x="1820" y="41766"/>
                    <a:pt x="2918" y="43639"/>
                    <a:pt x="2918" y="45540"/>
                  </a:cubicBezTo>
                  <a:cubicBezTo>
                    <a:pt x="2918" y="45540"/>
                    <a:pt x="2918" y="45566"/>
                    <a:pt x="2918" y="45566"/>
                  </a:cubicBez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64" y="58012"/>
                    <a:pt x="1820" y="59806"/>
                    <a:pt x="81" y="60796"/>
                  </a:cubicBezTo>
                  <a:cubicBezTo>
                    <a:pt x="54" y="60823"/>
                    <a:pt x="27" y="60850"/>
                    <a:pt x="0" y="60903"/>
                  </a:cubicBezTo>
                  <a:cubicBezTo>
                    <a:pt x="0" y="60957"/>
                    <a:pt x="27" y="61010"/>
                    <a:pt x="81" y="61037"/>
                  </a:cubicBezTo>
                  <a:cubicBezTo>
                    <a:pt x="1820" y="62054"/>
                    <a:pt x="2864"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64" y="78274"/>
                    <a:pt x="1820" y="80067"/>
                    <a:pt x="81" y="81084"/>
                  </a:cubicBezTo>
                  <a:cubicBezTo>
                    <a:pt x="27" y="81111"/>
                    <a:pt x="0" y="81191"/>
                    <a:pt x="27" y="81245"/>
                  </a:cubicBezTo>
                  <a:cubicBezTo>
                    <a:pt x="44" y="81296"/>
                    <a:pt x="82" y="81315"/>
                    <a:pt x="122" y="81315"/>
                  </a:cubicBezTo>
                  <a:cubicBezTo>
                    <a:pt x="145" y="81315"/>
                    <a:pt x="168" y="81308"/>
                    <a:pt x="188" y="81299"/>
                  </a:cubicBezTo>
                  <a:cubicBezTo>
                    <a:pt x="1981"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61"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61" y="19336"/>
                    <a:pt x="3185" y="17436"/>
                    <a:pt x="3185" y="15616"/>
                  </a:cubicBezTo>
                  <a:cubicBezTo>
                    <a:pt x="3185" y="15589"/>
                    <a:pt x="3185" y="15562"/>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2" name="Google Shape;252;p14"/>
            <p:cNvSpPr/>
            <p:nvPr/>
          </p:nvSpPr>
          <p:spPr>
            <a:xfrm>
              <a:off x="1453950" y="2845375"/>
              <a:ext cx="160600" cy="2032675"/>
            </a:xfrm>
            <a:custGeom>
              <a:avLst/>
              <a:gdLst/>
              <a:ahLst/>
              <a:cxnLst/>
              <a:rect l="l" t="t" r="r" b="b"/>
              <a:pathLst>
                <a:path w="6424" h="81307" extrusionOk="0">
                  <a:moveTo>
                    <a:pt x="133" y="1"/>
                  </a:moveTo>
                  <a:cubicBezTo>
                    <a:pt x="93" y="1"/>
                    <a:pt x="60" y="24"/>
                    <a:pt x="27" y="57"/>
                  </a:cubicBezTo>
                  <a:cubicBezTo>
                    <a:pt x="27" y="84"/>
                    <a:pt x="27" y="110"/>
                    <a:pt x="27" y="137"/>
                  </a:cubicBezTo>
                  <a:cubicBezTo>
                    <a:pt x="27" y="164"/>
                    <a:pt x="27" y="217"/>
                    <a:pt x="80" y="244"/>
                  </a:cubicBezTo>
                  <a:cubicBezTo>
                    <a:pt x="1820" y="1234"/>
                    <a:pt x="2971" y="3188"/>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20"/>
                    <a:pt x="2944" y="15474"/>
                  </a:cubicBezTo>
                  <a:cubicBezTo>
                    <a:pt x="2998" y="17347"/>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44" y="35655"/>
                    <a:pt x="2918"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cubicBezTo>
                    <a:pt x="2944" y="45558"/>
                    <a:pt x="2944" y="45558"/>
                    <a:pt x="2944" y="45558"/>
                  </a:cubicBez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27" y="81237"/>
                  </a:cubicBezTo>
                  <a:cubicBezTo>
                    <a:pt x="61" y="81288"/>
                    <a:pt x="106" y="81306"/>
                    <a:pt x="147" y="81306"/>
                  </a:cubicBezTo>
                  <a:cubicBezTo>
                    <a:pt x="172" y="81306"/>
                    <a:pt x="195" y="81300"/>
                    <a:pt x="214" y="81290"/>
                  </a:cubicBezTo>
                  <a:cubicBezTo>
                    <a:pt x="2008" y="80247"/>
                    <a:pt x="3105" y="78400"/>
                    <a:pt x="3185" y="76366"/>
                  </a:cubicBezTo>
                  <a:cubicBezTo>
                    <a:pt x="5166" y="75322"/>
                    <a:pt x="6424" y="73288"/>
                    <a:pt x="6424" y="71066"/>
                  </a:cubicBezTo>
                  <a:cubicBezTo>
                    <a:pt x="6424" y="68818"/>
                    <a:pt x="5166" y="66783"/>
                    <a:pt x="3185" y="65766"/>
                  </a:cubicBezTo>
                  <a:cubicBezTo>
                    <a:pt x="3105" y="63759"/>
                    <a:pt x="2061" y="61992"/>
                    <a:pt x="375" y="60922"/>
                  </a:cubicBezTo>
                  <a:cubicBezTo>
                    <a:pt x="2061" y="59878"/>
                    <a:pt x="3105" y="58085"/>
                    <a:pt x="3185" y="56077"/>
                  </a:cubicBezTo>
                  <a:cubicBezTo>
                    <a:pt x="5166" y="55060"/>
                    <a:pt x="6424" y="53026"/>
                    <a:pt x="6424" y="50778"/>
                  </a:cubicBezTo>
                  <a:cubicBezTo>
                    <a:pt x="6424" y="48556"/>
                    <a:pt x="5193" y="46522"/>
                    <a:pt x="3185" y="45505"/>
                  </a:cubicBezTo>
                  <a:cubicBezTo>
                    <a:pt x="3159" y="43604"/>
                    <a:pt x="2088" y="41731"/>
                    <a:pt x="375" y="40660"/>
                  </a:cubicBezTo>
                  <a:cubicBezTo>
                    <a:pt x="1901" y="39697"/>
                    <a:pt x="3319" y="37877"/>
                    <a:pt x="3185" y="35816"/>
                  </a:cubicBezTo>
                  <a:cubicBezTo>
                    <a:pt x="5193" y="34799"/>
                    <a:pt x="6424" y="32764"/>
                    <a:pt x="6424" y="30516"/>
                  </a:cubicBezTo>
                  <a:cubicBezTo>
                    <a:pt x="6424" y="28268"/>
                    <a:pt x="5166" y="26260"/>
                    <a:pt x="3185" y="25216"/>
                  </a:cubicBezTo>
                  <a:cubicBezTo>
                    <a:pt x="3105" y="23236"/>
                    <a:pt x="2061" y="21442"/>
                    <a:pt x="375"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84" y="10"/>
                    <a:pt x="157" y="1"/>
                    <a:pt x="1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3" name="Google Shape;253;p14"/>
            <p:cNvSpPr/>
            <p:nvPr/>
          </p:nvSpPr>
          <p:spPr>
            <a:xfrm>
              <a:off x="1300050" y="2593575"/>
              <a:ext cx="160600" cy="2032875"/>
            </a:xfrm>
            <a:custGeom>
              <a:avLst/>
              <a:gdLst/>
              <a:ahLst/>
              <a:cxnLst/>
              <a:rect l="l" t="t" r="r" b="b"/>
              <a:pathLst>
                <a:path w="6424" h="81315" extrusionOk="0">
                  <a:moveTo>
                    <a:pt x="167" y="1"/>
                  </a:moveTo>
                  <a:cubicBezTo>
                    <a:pt x="121" y="1"/>
                    <a:pt x="73" y="26"/>
                    <a:pt x="54" y="65"/>
                  </a:cubicBezTo>
                  <a:cubicBezTo>
                    <a:pt x="27" y="92"/>
                    <a:pt x="27" y="118"/>
                    <a:pt x="27" y="118"/>
                  </a:cubicBezTo>
                  <a:cubicBezTo>
                    <a:pt x="27" y="172"/>
                    <a:pt x="54" y="225"/>
                    <a:pt x="80" y="225"/>
                  </a:cubicBezTo>
                  <a:cubicBezTo>
                    <a:pt x="1820" y="1243"/>
                    <a:pt x="2971" y="3170"/>
                    <a:pt x="2944" y="5043"/>
                  </a:cubicBezTo>
                  <a:cubicBezTo>
                    <a:pt x="2944" y="5070"/>
                    <a:pt x="2971" y="5124"/>
                    <a:pt x="3025" y="5150"/>
                  </a:cubicBezTo>
                  <a:cubicBezTo>
                    <a:pt x="4952" y="6141"/>
                    <a:pt x="6183" y="8095"/>
                    <a:pt x="6183" y="10263"/>
                  </a:cubicBezTo>
                  <a:cubicBezTo>
                    <a:pt x="6183" y="12431"/>
                    <a:pt x="4952" y="14384"/>
                    <a:pt x="3025" y="15375"/>
                  </a:cubicBezTo>
                  <a:cubicBezTo>
                    <a:pt x="2971" y="15402"/>
                    <a:pt x="2944" y="15428"/>
                    <a:pt x="2944" y="15482"/>
                  </a:cubicBezTo>
                  <a:cubicBezTo>
                    <a:pt x="2998" y="17355"/>
                    <a:pt x="1847" y="19256"/>
                    <a:pt x="107" y="20273"/>
                  </a:cubicBezTo>
                  <a:cubicBezTo>
                    <a:pt x="80" y="20300"/>
                    <a:pt x="54" y="20326"/>
                    <a:pt x="27" y="20353"/>
                  </a:cubicBezTo>
                  <a:cubicBezTo>
                    <a:pt x="27" y="20407"/>
                    <a:pt x="27" y="20460"/>
                    <a:pt x="80" y="20514"/>
                  </a:cubicBezTo>
                  <a:cubicBezTo>
                    <a:pt x="1820" y="21504"/>
                    <a:pt x="2891" y="23297"/>
                    <a:pt x="2944" y="25305"/>
                  </a:cubicBezTo>
                  <a:cubicBezTo>
                    <a:pt x="2944" y="25358"/>
                    <a:pt x="2971" y="25385"/>
                    <a:pt x="3025" y="25412"/>
                  </a:cubicBezTo>
                  <a:cubicBezTo>
                    <a:pt x="4952" y="26402"/>
                    <a:pt x="6183" y="28356"/>
                    <a:pt x="6183" y="30524"/>
                  </a:cubicBezTo>
                  <a:cubicBezTo>
                    <a:pt x="6183" y="32692"/>
                    <a:pt x="4952" y="34646"/>
                    <a:pt x="3025" y="35636"/>
                  </a:cubicBezTo>
                  <a:cubicBezTo>
                    <a:pt x="2971" y="35663"/>
                    <a:pt x="2944" y="35717"/>
                    <a:pt x="2944" y="35770"/>
                  </a:cubicBezTo>
                  <a:cubicBezTo>
                    <a:pt x="3105" y="37831"/>
                    <a:pt x="1633" y="39651"/>
                    <a:pt x="107" y="40535"/>
                  </a:cubicBezTo>
                  <a:cubicBezTo>
                    <a:pt x="80" y="40561"/>
                    <a:pt x="54" y="40588"/>
                    <a:pt x="27" y="40615"/>
                  </a:cubicBezTo>
                  <a:cubicBezTo>
                    <a:pt x="27" y="40668"/>
                    <a:pt x="27" y="40749"/>
                    <a:pt x="80" y="40775"/>
                  </a:cubicBezTo>
                  <a:cubicBezTo>
                    <a:pt x="1820" y="41766"/>
                    <a:pt x="2944" y="43639"/>
                    <a:pt x="2944" y="45540"/>
                  </a:cubicBezTo>
                  <a:cubicBezTo>
                    <a:pt x="2944" y="45540"/>
                    <a:pt x="2944" y="45566"/>
                    <a:pt x="2944" y="45566"/>
                  </a:cubicBezTo>
                  <a:cubicBezTo>
                    <a:pt x="2944" y="45620"/>
                    <a:pt x="2971" y="45674"/>
                    <a:pt x="3025" y="45674"/>
                  </a:cubicBezTo>
                  <a:cubicBezTo>
                    <a:pt x="4952" y="46664"/>
                    <a:pt x="6183" y="48618"/>
                    <a:pt x="6183" y="50786"/>
                  </a:cubicBezTo>
                  <a:cubicBezTo>
                    <a:pt x="6183" y="52954"/>
                    <a:pt x="4952" y="54934"/>
                    <a:pt x="3025" y="55898"/>
                  </a:cubicBezTo>
                  <a:cubicBezTo>
                    <a:pt x="2971" y="55925"/>
                    <a:pt x="2944" y="55952"/>
                    <a:pt x="2944" y="56005"/>
                  </a:cubicBezTo>
                  <a:cubicBezTo>
                    <a:pt x="2891" y="58012"/>
                    <a:pt x="1847" y="59806"/>
                    <a:pt x="107" y="60796"/>
                  </a:cubicBezTo>
                  <a:cubicBezTo>
                    <a:pt x="80" y="60823"/>
                    <a:pt x="54" y="60850"/>
                    <a:pt x="27" y="60903"/>
                  </a:cubicBezTo>
                  <a:cubicBezTo>
                    <a:pt x="27" y="60957"/>
                    <a:pt x="27" y="61010"/>
                    <a:pt x="80" y="61037"/>
                  </a:cubicBezTo>
                  <a:cubicBezTo>
                    <a:pt x="1820" y="62054"/>
                    <a:pt x="2891" y="63847"/>
                    <a:pt x="2944" y="65828"/>
                  </a:cubicBezTo>
                  <a:cubicBezTo>
                    <a:pt x="2944" y="65882"/>
                    <a:pt x="2971" y="65935"/>
                    <a:pt x="3025" y="65962"/>
                  </a:cubicBezTo>
                  <a:cubicBezTo>
                    <a:pt x="4952" y="66925"/>
                    <a:pt x="6183" y="68879"/>
                    <a:pt x="6183" y="71047"/>
                  </a:cubicBezTo>
                  <a:cubicBezTo>
                    <a:pt x="6183" y="73242"/>
                    <a:pt x="4952" y="75196"/>
                    <a:pt x="3025" y="76160"/>
                  </a:cubicBezTo>
                  <a:cubicBezTo>
                    <a:pt x="2971" y="76186"/>
                    <a:pt x="2944" y="76240"/>
                    <a:pt x="2944" y="76267"/>
                  </a:cubicBezTo>
                  <a:cubicBezTo>
                    <a:pt x="2891" y="78274"/>
                    <a:pt x="1820" y="80067"/>
                    <a:pt x="80" y="81084"/>
                  </a:cubicBezTo>
                  <a:cubicBezTo>
                    <a:pt x="27" y="81111"/>
                    <a:pt x="0" y="81191"/>
                    <a:pt x="54" y="81245"/>
                  </a:cubicBezTo>
                  <a:cubicBezTo>
                    <a:pt x="71" y="81296"/>
                    <a:pt x="109" y="81315"/>
                    <a:pt x="149" y="81315"/>
                  </a:cubicBezTo>
                  <a:cubicBezTo>
                    <a:pt x="171" y="81315"/>
                    <a:pt x="195" y="81308"/>
                    <a:pt x="214" y="81299"/>
                  </a:cubicBezTo>
                  <a:cubicBezTo>
                    <a:pt x="2007" y="80255"/>
                    <a:pt x="3105" y="78408"/>
                    <a:pt x="3185" y="76347"/>
                  </a:cubicBezTo>
                  <a:cubicBezTo>
                    <a:pt x="5193" y="75330"/>
                    <a:pt x="6424" y="73296"/>
                    <a:pt x="6424" y="71047"/>
                  </a:cubicBezTo>
                  <a:cubicBezTo>
                    <a:pt x="6424" y="68826"/>
                    <a:pt x="5193" y="66792"/>
                    <a:pt x="3185" y="65748"/>
                  </a:cubicBezTo>
                  <a:cubicBezTo>
                    <a:pt x="3132" y="63767"/>
                    <a:pt x="2088" y="61974"/>
                    <a:pt x="402" y="60930"/>
                  </a:cubicBezTo>
                  <a:cubicBezTo>
                    <a:pt x="2088" y="59859"/>
                    <a:pt x="3132" y="58093"/>
                    <a:pt x="3185" y="56085"/>
                  </a:cubicBezTo>
                  <a:cubicBezTo>
                    <a:pt x="5193" y="55068"/>
                    <a:pt x="6424" y="53034"/>
                    <a:pt x="6424" y="50786"/>
                  </a:cubicBezTo>
                  <a:cubicBezTo>
                    <a:pt x="6424" y="48537"/>
                    <a:pt x="5193" y="46530"/>
                    <a:pt x="3185" y="45486"/>
                  </a:cubicBezTo>
                  <a:cubicBezTo>
                    <a:pt x="3185" y="43586"/>
                    <a:pt x="2088" y="41739"/>
                    <a:pt x="402" y="40668"/>
                  </a:cubicBezTo>
                  <a:cubicBezTo>
                    <a:pt x="1927" y="39705"/>
                    <a:pt x="3319" y="37885"/>
                    <a:pt x="3212" y="35824"/>
                  </a:cubicBezTo>
                  <a:cubicBezTo>
                    <a:pt x="5193" y="34780"/>
                    <a:pt x="6424" y="32772"/>
                    <a:pt x="6424" y="30524"/>
                  </a:cubicBezTo>
                  <a:cubicBezTo>
                    <a:pt x="6424" y="28276"/>
                    <a:pt x="5193" y="26268"/>
                    <a:pt x="3185" y="25225"/>
                  </a:cubicBezTo>
                  <a:cubicBezTo>
                    <a:pt x="3105" y="23244"/>
                    <a:pt x="2061" y="21451"/>
                    <a:pt x="402" y="20407"/>
                  </a:cubicBezTo>
                  <a:cubicBezTo>
                    <a:pt x="2088" y="19336"/>
                    <a:pt x="3185" y="17436"/>
                    <a:pt x="3185" y="15616"/>
                  </a:cubicBezTo>
                  <a:cubicBezTo>
                    <a:pt x="3185" y="15589"/>
                    <a:pt x="3185" y="15562"/>
                    <a:pt x="3185" y="15562"/>
                  </a:cubicBezTo>
                  <a:cubicBezTo>
                    <a:pt x="5193" y="14518"/>
                    <a:pt x="6424" y="12511"/>
                    <a:pt x="6424" y="10263"/>
                  </a:cubicBezTo>
                  <a:cubicBezTo>
                    <a:pt x="6424" y="8014"/>
                    <a:pt x="5193" y="6007"/>
                    <a:pt x="3185" y="4963"/>
                  </a:cubicBezTo>
                  <a:cubicBezTo>
                    <a:pt x="3185" y="3036"/>
                    <a:pt x="2007" y="1055"/>
                    <a:pt x="214" y="11"/>
                  </a:cubicBezTo>
                  <a:cubicBezTo>
                    <a:pt x="200" y="4"/>
                    <a:pt x="184" y="1"/>
                    <a:pt x="1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4" name="Google Shape;254;p14"/>
            <p:cNvSpPr/>
            <p:nvPr/>
          </p:nvSpPr>
          <p:spPr>
            <a:xfrm>
              <a:off x="1146800" y="2845375"/>
              <a:ext cx="159950" cy="2032675"/>
            </a:xfrm>
            <a:custGeom>
              <a:avLst/>
              <a:gdLst/>
              <a:ahLst/>
              <a:cxnLst/>
              <a:rect l="l" t="t" r="r" b="b"/>
              <a:pathLst>
                <a:path w="6398" h="81307" extrusionOk="0">
                  <a:moveTo>
                    <a:pt x="120" y="1"/>
                  </a:moveTo>
                  <a:cubicBezTo>
                    <a:pt x="81" y="1"/>
                    <a:pt x="44" y="24"/>
                    <a:pt x="28" y="57"/>
                  </a:cubicBezTo>
                  <a:cubicBezTo>
                    <a:pt x="28" y="84"/>
                    <a:pt x="1" y="110"/>
                    <a:pt x="1" y="137"/>
                  </a:cubicBezTo>
                  <a:cubicBezTo>
                    <a:pt x="1" y="164"/>
                    <a:pt x="28" y="217"/>
                    <a:pt x="81" y="244"/>
                  </a:cubicBezTo>
                  <a:cubicBezTo>
                    <a:pt x="1821" y="1234"/>
                    <a:pt x="2972" y="3162"/>
                    <a:pt x="2918" y="5035"/>
                  </a:cubicBezTo>
                  <a:cubicBezTo>
                    <a:pt x="2918" y="5089"/>
                    <a:pt x="2945" y="5142"/>
                    <a:pt x="2998" y="5142"/>
                  </a:cubicBezTo>
                  <a:cubicBezTo>
                    <a:pt x="4952" y="6133"/>
                    <a:pt x="6157" y="8086"/>
                    <a:pt x="6157" y="10254"/>
                  </a:cubicBezTo>
                  <a:cubicBezTo>
                    <a:pt x="6157" y="12422"/>
                    <a:pt x="4952" y="14376"/>
                    <a:pt x="2998" y="15367"/>
                  </a:cubicBezTo>
                  <a:cubicBezTo>
                    <a:pt x="2945" y="15393"/>
                    <a:pt x="2918" y="15420"/>
                    <a:pt x="2918" y="15474"/>
                  </a:cubicBezTo>
                  <a:cubicBezTo>
                    <a:pt x="2972" y="17321"/>
                    <a:pt x="1848" y="19248"/>
                    <a:pt x="81" y="20265"/>
                  </a:cubicBezTo>
                  <a:cubicBezTo>
                    <a:pt x="54" y="20292"/>
                    <a:pt x="28" y="20318"/>
                    <a:pt x="1" y="20345"/>
                  </a:cubicBezTo>
                  <a:cubicBezTo>
                    <a:pt x="1" y="20425"/>
                    <a:pt x="28" y="20479"/>
                    <a:pt x="81" y="20506"/>
                  </a:cubicBezTo>
                  <a:cubicBezTo>
                    <a:pt x="1794" y="21496"/>
                    <a:pt x="2865" y="23289"/>
                    <a:pt x="2918" y="25297"/>
                  </a:cubicBezTo>
                  <a:cubicBezTo>
                    <a:pt x="2918" y="25350"/>
                    <a:pt x="2945"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079" y="37823"/>
                    <a:pt x="1633" y="39643"/>
                    <a:pt x="81" y="40526"/>
                  </a:cubicBezTo>
                  <a:cubicBezTo>
                    <a:pt x="54" y="40553"/>
                    <a:pt x="28" y="40580"/>
                    <a:pt x="1" y="40633"/>
                  </a:cubicBezTo>
                  <a:cubicBezTo>
                    <a:pt x="1" y="40687"/>
                    <a:pt x="28" y="40741"/>
                    <a:pt x="81" y="40767"/>
                  </a:cubicBezTo>
                  <a:cubicBezTo>
                    <a:pt x="1821" y="41784"/>
                    <a:pt x="2918" y="43631"/>
                    <a:pt x="2918" y="45532"/>
                  </a:cubicBezTo>
                  <a:cubicBezTo>
                    <a:pt x="2918" y="45532"/>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81" y="60815"/>
                  </a:cubicBezTo>
                  <a:cubicBezTo>
                    <a:pt x="54" y="60815"/>
                    <a:pt x="28" y="60841"/>
                    <a:pt x="1" y="60895"/>
                  </a:cubicBezTo>
                  <a:cubicBezTo>
                    <a:pt x="1" y="60949"/>
                    <a:pt x="28"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8" y="81103"/>
                    <a:pt x="1" y="81183"/>
                    <a:pt x="28" y="81237"/>
                  </a:cubicBezTo>
                  <a:cubicBezTo>
                    <a:pt x="44" y="81288"/>
                    <a:pt x="83" y="81306"/>
                    <a:pt x="129" y="81306"/>
                  </a:cubicBezTo>
                  <a:cubicBezTo>
                    <a:pt x="156" y="81306"/>
                    <a:pt x="185" y="81300"/>
                    <a:pt x="215" y="81290"/>
                  </a:cubicBezTo>
                  <a:cubicBezTo>
                    <a:pt x="1981" y="80247"/>
                    <a:pt x="3106" y="78400"/>
                    <a:pt x="3186" y="76366"/>
                  </a:cubicBezTo>
                  <a:cubicBezTo>
                    <a:pt x="5167" y="75322"/>
                    <a:pt x="6398" y="73288"/>
                    <a:pt x="6398" y="71066"/>
                  </a:cubicBezTo>
                  <a:cubicBezTo>
                    <a:pt x="6398" y="68818"/>
                    <a:pt x="5167" y="66783"/>
                    <a:pt x="3186" y="65766"/>
                  </a:cubicBezTo>
                  <a:cubicBezTo>
                    <a:pt x="3106" y="63759"/>
                    <a:pt x="2062" y="61992"/>
                    <a:pt x="375" y="60922"/>
                  </a:cubicBezTo>
                  <a:cubicBezTo>
                    <a:pt x="2062" y="59878"/>
                    <a:pt x="3106" y="58085"/>
                    <a:pt x="3186" y="56077"/>
                  </a:cubicBezTo>
                  <a:cubicBezTo>
                    <a:pt x="5167" y="55060"/>
                    <a:pt x="6398" y="53026"/>
                    <a:pt x="6398" y="50778"/>
                  </a:cubicBezTo>
                  <a:cubicBezTo>
                    <a:pt x="6398" y="48556"/>
                    <a:pt x="5167" y="46522"/>
                    <a:pt x="3186" y="45505"/>
                  </a:cubicBezTo>
                  <a:cubicBezTo>
                    <a:pt x="3159" y="43604"/>
                    <a:pt x="2088" y="41731"/>
                    <a:pt x="375" y="40660"/>
                  </a:cubicBezTo>
                  <a:cubicBezTo>
                    <a:pt x="1901" y="39697"/>
                    <a:pt x="3293" y="37877"/>
                    <a:pt x="3186" y="35816"/>
                  </a:cubicBezTo>
                  <a:cubicBezTo>
                    <a:pt x="5167" y="34799"/>
                    <a:pt x="6398" y="32764"/>
                    <a:pt x="6398" y="30516"/>
                  </a:cubicBezTo>
                  <a:cubicBezTo>
                    <a:pt x="6398" y="28268"/>
                    <a:pt x="5167" y="26260"/>
                    <a:pt x="3186" y="25216"/>
                  </a:cubicBezTo>
                  <a:cubicBezTo>
                    <a:pt x="3079" y="23236"/>
                    <a:pt x="2062" y="21442"/>
                    <a:pt x="375" y="20399"/>
                  </a:cubicBezTo>
                  <a:cubicBezTo>
                    <a:pt x="2088" y="19328"/>
                    <a:pt x="3186" y="17401"/>
                    <a:pt x="3186" y="15554"/>
                  </a:cubicBezTo>
                  <a:cubicBezTo>
                    <a:pt x="5167" y="14510"/>
                    <a:pt x="6398" y="12503"/>
                    <a:pt x="6398" y="10254"/>
                  </a:cubicBezTo>
                  <a:cubicBezTo>
                    <a:pt x="6398" y="8006"/>
                    <a:pt x="5167" y="5999"/>
                    <a:pt x="3186" y="4955"/>
                  </a:cubicBezTo>
                  <a:cubicBezTo>
                    <a:pt x="3186" y="3028"/>
                    <a:pt x="1981" y="1047"/>
                    <a:pt x="188" y="30"/>
                  </a:cubicBezTo>
                  <a:cubicBezTo>
                    <a:pt x="168" y="10"/>
                    <a:pt x="143" y="1"/>
                    <a:pt x="1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5" name="Google Shape;255;p14"/>
            <p:cNvSpPr/>
            <p:nvPr/>
          </p:nvSpPr>
          <p:spPr>
            <a:xfrm>
              <a:off x="992900" y="2593575"/>
              <a:ext cx="160625" cy="2032875"/>
            </a:xfrm>
            <a:custGeom>
              <a:avLst/>
              <a:gdLst/>
              <a:ahLst/>
              <a:cxnLst/>
              <a:rect l="l" t="t" r="r" b="b"/>
              <a:pathLst>
                <a:path w="6425" h="81315" extrusionOk="0">
                  <a:moveTo>
                    <a:pt x="167" y="1"/>
                  </a:moveTo>
                  <a:cubicBezTo>
                    <a:pt x="120" y="1"/>
                    <a:pt x="67" y="26"/>
                    <a:pt x="27" y="65"/>
                  </a:cubicBezTo>
                  <a:cubicBezTo>
                    <a:pt x="27" y="92"/>
                    <a:pt x="27" y="118"/>
                    <a:pt x="27" y="118"/>
                  </a:cubicBezTo>
                  <a:cubicBezTo>
                    <a:pt x="27" y="172"/>
                    <a:pt x="54"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72" y="15402"/>
                    <a:pt x="2945" y="15428"/>
                    <a:pt x="2945" y="15482"/>
                  </a:cubicBezTo>
                  <a:cubicBezTo>
                    <a:pt x="2998" y="17329"/>
                    <a:pt x="1847"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72" y="35663"/>
                    <a:pt x="2945" y="35717"/>
                    <a:pt x="2945" y="35770"/>
                  </a:cubicBezTo>
                  <a:cubicBezTo>
                    <a:pt x="3105"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18"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5" y="78408"/>
                    <a:pt x="3186" y="76347"/>
                  </a:cubicBezTo>
                  <a:cubicBezTo>
                    <a:pt x="5193" y="75330"/>
                    <a:pt x="6424" y="73296"/>
                    <a:pt x="6424" y="71047"/>
                  </a:cubicBezTo>
                  <a:cubicBezTo>
                    <a:pt x="6424" y="68826"/>
                    <a:pt x="5193" y="66792"/>
                    <a:pt x="3186" y="65748"/>
                  </a:cubicBezTo>
                  <a:cubicBezTo>
                    <a:pt x="3105" y="63767"/>
                    <a:pt x="2088" y="61974"/>
                    <a:pt x="402" y="60930"/>
                  </a:cubicBezTo>
                  <a:cubicBezTo>
                    <a:pt x="2088" y="59859"/>
                    <a:pt x="3105" y="58093"/>
                    <a:pt x="3186" y="56085"/>
                  </a:cubicBezTo>
                  <a:cubicBezTo>
                    <a:pt x="5193" y="55068"/>
                    <a:pt x="6424" y="53034"/>
                    <a:pt x="6424" y="50786"/>
                  </a:cubicBezTo>
                  <a:cubicBezTo>
                    <a:pt x="6424" y="48537"/>
                    <a:pt x="5193" y="46530"/>
                    <a:pt x="3186" y="45486"/>
                  </a:cubicBezTo>
                  <a:cubicBezTo>
                    <a:pt x="3159" y="43586"/>
                    <a:pt x="2088" y="41739"/>
                    <a:pt x="402" y="40668"/>
                  </a:cubicBezTo>
                  <a:cubicBezTo>
                    <a:pt x="1901" y="39705"/>
                    <a:pt x="3320" y="37885"/>
                    <a:pt x="3186" y="35824"/>
                  </a:cubicBezTo>
                  <a:cubicBezTo>
                    <a:pt x="5193" y="34780"/>
                    <a:pt x="6424" y="32772"/>
                    <a:pt x="6424" y="30524"/>
                  </a:cubicBezTo>
                  <a:cubicBezTo>
                    <a:pt x="6424" y="28276"/>
                    <a:pt x="5193" y="26268"/>
                    <a:pt x="3186" y="25225"/>
                  </a:cubicBezTo>
                  <a:cubicBezTo>
                    <a:pt x="3105" y="23244"/>
                    <a:pt x="2062" y="21451"/>
                    <a:pt x="402" y="20407"/>
                  </a:cubicBezTo>
                  <a:cubicBezTo>
                    <a:pt x="2088" y="19336"/>
                    <a:pt x="3186" y="17436"/>
                    <a:pt x="3186" y="15616"/>
                  </a:cubicBezTo>
                  <a:cubicBezTo>
                    <a:pt x="3186" y="15589"/>
                    <a:pt x="3186" y="15562"/>
                    <a:pt x="3186" y="15562"/>
                  </a:cubicBezTo>
                  <a:cubicBezTo>
                    <a:pt x="5193" y="14518"/>
                    <a:pt x="6424" y="12511"/>
                    <a:pt x="6424" y="10263"/>
                  </a:cubicBezTo>
                  <a:cubicBezTo>
                    <a:pt x="6424" y="8014"/>
                    <a:pt x="5193" y="6007"/>
                    <a:pt x="3186" y="4963"/>
                  </a:cubicBezTo>
                  <a:cubicBezTo>
                    <a:pt x="3186" y="3036"/>
                    <a:pt x="2008" y="1055"/>
                    <a:pt x="215" y="11"/>
                  </a:cubicBezTo>
                  <a:cubicBezTo>
                    <a:pt x="200" y="4"/>
                    <a:pt x="184" y="1"/>
                    <a:pt x="1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6" name="Google Shape;256;p14"/>
            <p:cNvSpPr/>
            <p:nvPr/>
          </p:nvSpPr>
          <p:spPr>
            <a:xfrm>
              <a:off x="839675" y="2845375"/>
              <a:ext cx="159950" cy="2032675"/>
            </a:xfrm>
            <a:custGeom>
              <a:avLst/>
              <a:gdLst/>
              <a:ahLst/>
              <a:cxnLst/>
              <a:rect l="l" t="t" r="r" b="b"/>
              <a:pathLst>
                <a:path w="6398" h="81307" extrusionOk="0">
                  <a:moveTo>
                    <a:pt x="119" y="1"/>
                  </a:moveTo>
                  <a:cubicBezTo>
                    <a:pt x="81" y="1"/>
                    <a:pt x="44" y="24"/>
                    <a:pt x="27" y="57"/>
                  </a:cubicBezTo>
                  <a:cubicBezTo>
                    <a:pt x="0" y="84"/>
                    <a:pt x="0" y="110"/>
                    <a:pt x="0" y="137"/>
                  </a:cubicBezTo>
                  <a:cubicBezTo>
                    <a:pt x="0" y="164"/>
                    <a:pt x="27" y="217"/>
                    <a:pt x="54" y="244"/>
                  </a:cubicBezTo>
                  <a:cubicBezTo>
                    <a:pt x="1794" y="1234"/>
                    <a:pt x="2971" y="3162"/>
                    <a:pt x="2918" y="5035"/>
                  </a:cubicBezTo>
                  <a:cubicBezTo>
                    <a:pt x="2918" y="5089"/>
                    <a:pt x="2945" y="5142"/>
                    <a:pt x="2998" y="5142"/>
                  </a:cubicBezTo>
                  <a:cubicBezTo>
                    <a:pt x="4925" y="6133"/>
                    <a:pt x="6156" y="8086"/>
                    <a:pt x="6156" y="10254"/>
                  </a:cubicBezTo>
                  <a:cubicBezTo>
                    <a:pt x="6156" y="12422"/>
                    <a:pt x="4925" y="14376"/>
                    <a:pt x="2998" y="15367"/>
                  </a:cubicBezTo>
                  <a:cubicBezTo>
                    <a:pt x="2945" y="15393"/>
                    <a:pt x="2918" y="15420"/>
                    <a:pt x="2918" y="15474"/>
                  </a:cubicBezTo>
                  <a:cubicBezTo>
                    <a:pt x="2971" y="17321"/>
                    <a:pt x="1847" y="19248"/>
                    <a:pt x="81" y="20265"/>
                  </a:cubicBezTo>
                  <a:cubicBezTo>
                    <a:pt x="54" y="20292"/>
                    <a:pt x="27" y="20318"/>
                    <a:pt x="0" y="20345"/>
                  </a:cubicBezTo>
                  <a:cubicBezTo>
                    <a:pt x="0" y="20425"/>
                    <a:pt x="27" y="20479"/>
                    <a:pt x="54" y="20506"/>
                  </a:cubicBezTo>
                  <a:cubicBezTo>
                    <a:pt x="1794" y="21496"/>
                    <a:pt x="2864" y="23289"/>
                    <a:pt x="2918" y="25297"/>
                  </a:cubicBezTo>
                  <a:cubicBezTo>
                    <a:pt x="2918" y="25350"/>
                    <a:pt x="2945" y="25404"/>
                    <a:pt x="2998" y="25404"/>
                  </a:cubicBezTo>
                  <a:cubicBezTo>
                    <a:pt x="4925" y="26394"/>
                    <a:pt x="6156" y="28348"/>
                    <a:pt x="6156" y="30516"/>
                  </a:cubicBezTo>
                  <a:cubicBezTo>
                    <a:pt x="6156" y="32684"/>
                    <a:pt x="4925" y="34665"/>
                    <a:pt x="2998" y="35628"/>
                  </a:cubicBezTo>
                  <a:cubicBezTo>
                    <a:pt x="2945" y="35655"/>
                    <a:pt x="2918" y="35709"/>
                    <a:pt x="2918" y="35762"/>
                  </a:cubicBezTo>
                  <a:cubicBezTo>
                    <a:pt x="3078" y="37823"/>
                    <a:pt x="1606" y="39643"/>
                    <a:pt x="81" y="40526"/>
                  </a:cubicBezTo>
                  <a:cubicBezTo>
                    <a:pt x="54" y="40553"/>
                    <a:pt x="27" y="40580"/>
                    <a:pt x="0" y="40633"/>
                  </a:cubicBezTo>
                  <a:cubicBezTo>
                    <a:pt x="0" y="40687"/>
                    <a:pt x="27" y="40741"/>
                    <a:pt x="54" y="40767"/>
                  </a:cubicBezTo>
                  <a:cubicBezTo>
                    <a:pt x="1794" y="41784"/>
                    <a:pt x="2918" y="43631"/>
                    <a:pt x="2918" y="45532"/>
                  </a:cubicBezTo>
                  <a:cubicBezTo>
                    <a:pt x="2918" y="45558"/>
                    <a:pt x="2918" y="45558"/>
                    <a:pt x="2918" y="45558"/>
                  </a:cubicBezTo>
                  <a:cubicBezTo>
                    <a:pt x="2918" y="45612"/>
                    <a:pt x="2945" y="45665"/>
                    <a:pt x="2998" y="45692"/>
                  </a:cubicBezTo>
                  <a:cubicBezTo>
                    <a:pt x="4925" y="46656"/>
                    <a:pt x="6156" y="48610"/>
                    <a:pt x="6156" y="50778"/>
                  </a:cubicBezTo>
                  <a:cubicBezTo>
                    <a:pt x="6156" y="52972"/>
                    <a:pt x="4925" y="54926"/>
                    <a:pt x="2998" y="55890"/>
                  </a:cubicBezTo>
                  <a:cubicBezTo>
                    <a:pt x="2945" y="55917"/>
                    <a:pt x="2918" y="55970"/>
                    <a:pt x="2918" y="55997"/>
                  </a:cubicBezTo>
                  <a:cubicBezTo>
                    <a:pt x="2864" y="58004"/>
                    <a:pt x="1820" y="59798"/>
                    <a:pt x="81" y="60815"/>
                  </a:cubicBezTo>
                  <a:cubicBezTo>
                    <a:pt x="54" y="60815"/>
                    <a:pt x="27" y="60841"/>
                    <a:pt x="0" y="60895"/>
                  </a:cubicBezTo>
                  <a:cubicBezTo>
                    <a:pt x="0" y="60949"/>
                    <a:pt x="27" y="61002"/>
                    <a:pt x="54" y="61029"/>
                  </a:cubicBezTo>
                  <a:cubicBezTo>
                    <a:pt x="1794" y="62046"/>
                    <a:pt x="2864" y="63839"/>
                    <a:pt x="2918" y="65847"/>
                  </a:cubicBezTo>
                  <a:cubicBezTo>
                    <a:pt x="2918" y="65873"/>
                    <a:pt x="2945" y="65927"/>
                    <a:pt x="2998" y="65954"/>
                  </a:cubicBezTo>
                  <a:cubicBezTo>
                    <a:pt x="4925" y="66917"/>
                    <a:pt x="6156" y="68871"/>
                    <a:pt x="6156" y="71066"/>
                  </a:cubicBezTo>
                  <a:cubicBezTo>
                    <a:pt x="6156" y="73234"/>
                    <a:pt x="4925" y="75188"/>
                    <a:pt x="2998" y="76151"/>
                  </a:cubicBezTo>
                  <a:cubicBezTo>
                    <a:pt x="2945" y="76178"/>
                    <a:pt x="2918" y="76232"/>
                    <a:pt x="2918" y="76285"/>
                  </a:cubicBezTo>
                  <a:cubicBezTo>
                    <a:pt x="2864" y="78266"/>
                    <a:pt x="1794" y="80059"/>
                    <a:pt x="81" y="81076"/>
                  </a:cubicBezTo>
                  <a:cubicBezTo>
                    <a:pt x="0" y="81103"/>
                    <a:pt x="0" y="81183"/>
                    <a:pt x="27" y="81237"/>
                  </a:cubicBezTo>
                  <a:cubicBezTo>
                    <a:pt x="44" y="81288"/>
                    <a:pt x="83" y="81306"/>
                    <a:pt x="122" y="81306"/>
                  </a:cubicBezTo>
                  <a:cubicBezTo>
                    <a:pt x="145" y="81306"/>
                    <a:pt x="168" y="81300"/>
                    <a:pt x="188" y="81290"/>
                  </a:cubicBezTo>
                  <a:cubicBezTo>
                    <a:pt x="1981" y="80247"/>
                    <a:pt x="3105" y="78400"/>
                    <a:pt x="3159" y="76366"/>
                  </a:cubicBezTo>
                  <a:cubicBezTo>
                    <a:pt x="5166" y="75322"/>
                    <a:pt x="6397" y="73288"/>
                    <a:pt x="6397" y="71066"/>
                  </a:cubicBezTo>
                  <a:cubicBezTo>
                    <a:pt x="6397" y="68818"/>
                    <a:pt x="5166" y="66783"/>
                    <a:pt x="3159" y="65766"/>
                  </a:cubicBezTo>
                  <a:cubicBezTo>
                    <a:pt x="3105" y="63759"/>
                    <a:pt x="2061" y="61992"/>
                    <a:pt x="375" y="60922"/>
                  </a:cubicBezTo>
                  <a:cubicBezTo>
                    <a:pt x="2061" y="59878"/>
                    <a:pt x="3105" y="58085"/>
                    <a:pt x="3159" y="56077"/>
                  </a:cubicBezTo>
                  <a:cubicBezTo>
                    <a:pt x="5166" y="55060"/>
                    <a:pt x="6397" y="53026"/>
                    <a:pt x="6397" y="50778"/>
                  </a:cubicBezTo>
                  <a:cubicBezTo>
                    <a:pt x="6397" y="48556"/>
                    <a:pt x="5166" y="46522"/>
                    <a:pt x="3159" y="45505"/>
                  </a:cubicBezTo>
                  <a:cubicBezTo>
                    <a:pt x="3159" y="43604"/>
                    <a:pt x="2061" y="41731"/>
                    <a:pt x="375" y="40660"/>
                  </a:cubicBezTo>
                  <a:cubicBezTo>
                    <a:pt x="1901" y="39697"/>
                    <a:pt x="3292" y="37877"/>
                    <a:pt x="3185" y="35816"/>
                  </a:cubicBezTo>
                  <a:cubicBezTo>
                    <a:pt x="5166" y="34799"/>
                    <a:pt x="6397" y="32764"/>
                    <a:pt x="6397" y="30516"/>
                  </a:cubicBezTo>
                  <a:cubicBezTo>
                    <a:pt x="6397" y="28268"/>
                    <a:pt x="5166" y="26260"/>
                    <a:pt x="3159" y="25216"/>
                  </a:cubicBezTo>
                  <a:cubicBezTo>
                    <a:pt x="3078" y="23236"/>
                    <a:pt x="2035" y="21442"/>
                    <a:pt x="375" y="20399"/>
                  </a:cubicBezTo>
                  <a:cubicBezTo>
                    <a:pt x="2061" y="19328"/>
                    <a:pt x="3159" y="17454"/>
                    <a:pt x="3159" y="15608"/>
                  </a:cubicBezTo>
                  <a:cubicBezTo>
                    <a:pt x="3159" y="15581"/>
                    <a:pt x="3159" y="15581"/>
                    <a:pt x="3159" y="15554"/>
                  </a:cubicBezTo>
                  <a:cubicBezTo>
                    <a:pt x="5166" y="14510"/>
                    <a:pt x="6397" y="12503"/>
                    <a:pt x="6397" y="10254"/>
                  </a:cubicBezTo>
                  <a:cubicBezTo>
                    <a:pt x="6397" y="8006"/>
                    <a:pt x="5166" y="5999"/>
                    <a:pt x="3159" y="4955"/>
                  </a:cubicBezTo>
                  <a:cubicBezTo>
                    <a:pt x="3159" y="3028"/>
                    <a:pt x="1981" y="1047"/>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7" name="Google Shape;257;p14"/>
            <p:cNvSpPr/>
            <p:nvPr/>
          </p:nvSpPr>
          <p:spPr>
            <a:xfrm>
              <a:off x="685775" y="2593575"/>
              <a:ext cx="159950" cy="2032875"/>
            </a:xfrm>
            <a:custGeom>
              <a:avLst/>
              <a:gdLst/>
              <a:ahLst/>
              <a:cxnLst/>
              <a:rect l="l" t="t" r="r" b="b"/>
              <a:pathLst>
                <a:path w="6398" h="81315" extrusionOk="0">
                  <a:moveTo>
                    <a:pt x="140" y="1"/>
                  </a:moveTo>
                  <a:cubicBezTo>
                    <a:pt x="95" y="1"/>
                    <a:pt x="47" y="26"/>
                    <a:pt x="27" y="65"/>
                  </a:cubicBezTo>
                  <a:cubicBezTo>
                    <a:pt x="27"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98" y="17329"/>
                    <a:pt x="1847" y="19256"/>
                    <a:pt x="81" y="20273"/>
                  </a:cubicBezTo>
                  <a:cubicBezTo>
                    <a:pt x="54" y="20300"/>
                    <a:pt x="27" y="20326"/>
                    <a:pt x="27"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27" y="40615"/>
                  </a:cubicBezTo>
                  <a:cubicBezTo>
                    <a:pt x="0" y="40668"/>
                    <a:pt x="27" y="40749"/>
                    <a:pt x="81" y="40775"/>
                  </a:cubicBezTo>
                  <a:cubicBezTo>
                    <a:pt x="1820" y="41766"/>
                    <a:pt x="2918" y="43639"/>
                    <a:pt x="2918" y="45540"/>
                  </a:cubicBezTo>
                  <a:lnTo>
                    <a:pt x="2918" y="45566"/>
                  </a:ln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91" y="58012"/>
                    <a:pt x="1820" y="59806"/>
                    <a:pt x="81" y="60796"/>
                  </a:cubicBezTo>
                  <a:cubicBezTo>
                    <a:pt x="54" y="60823"/>
                    <a:pt x="27" y="60850"/>
                    <a:pt x="27" y="60903"/>
                  </a:cubicBezTo>
                  <a:cubicBezTo>
                    <a:pt x="0" y="60957"/>
                    <a:pt x="27" y="61010"/>
                    <a:pt x="81" y="61037"/>
                  </a:cubicBezTo>
                  <a:cubicBezTo>
                    <a:pt x="1820" y="62054"/>
                    <a:pt x="2891"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91" y="78274"/>
                    <a:pt x="1820" y="80067"/>
                    <a:pt x="81" y="81084"/>
                  </a:cubicBezTo>
                  <a:cubicBezTo>
                    <a:pt x="27" y="81111"/>
                    <a:pt x="0" y="81191"/>
                    <a:pt x="27" y="81245"/>
                  </a:cubicBezTo>
                  <a:cubicBezTo>
                    <a:pt x="61" y="81296"/>
                    <a:pt x="95" y="81315"/>
                    <a:pt x="136" y="81315"/>
                  </a:cubicBezTo>
                  <a:cubicBezTo>
                    <a:pt x="159" y="81315"/>
                    <a:pt x="185" y="81308"/>
                    <a:pt x="214" y="81299"/>
                  </a:cubicBezTo>
                  <a:cubicBezTo>
                    <a:pt x="2008"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88"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88" y="19336"/>
                    <a:pt x="3185" y="17436"/>
                    <a:pt x="3185" y="15616"/>
                  </a:cubicBezTo>
                  <a:cubicBezTo>
                    <a:pt x="3185" y="15589"/>
                    <a:pt x="3185" y="15589"/>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8" name="Google Shape;258;p14"/>
            <p:cNvSpPr/>
            <p:nvPr/>
          </p:nvSpPr>
          <p:spPr>
            <a:xfrm>
              <a:off x="531875" y="2845375"/>
              <a:ext cx="160600" cy="2032675"/>
            </a:xfrm>
            <a:custGeom>
              <a:avLst/>
              <a:gdLst/>
              <a:ahLst/>
              <a:cxnLst/>
              <a:rect l="l" t="t" r="r" b="b"/>
              <a:pathLst>
                <a:path w="6424" h="81307" extrusionOk="0">
                  <a:moveTo>
                    <a:pt x="144" y="1"/>
                  </a:moveTo>
                  <a:cubicBezTo>
                    <a:pt x="103" y="1"/>
                    <a:pt x="60" y="24"/>
                    <a:pt x="27" y="57"/>
                  </a:cubicBezTo>
                  <a:cubicBezTo>
                    <a:pt x="27" y="84"/>
                    <a:pt x="27" y="110"/>
                    <a:pt x="27" y="137"/>
                  </a:cubicBezTo>
                  <a:cubicBezTo>
                    <a:pt x="27" y="164"/>
                    <a:pt x="54" y="217"/>
                    <a:pt x="80" y="244"/>
                  </a:cubicBezTo>
                  <a:cubicBezTo>
                    <a:pt x="1820" y="1234"/>
                    <a:pt x="2971" y="3162"/>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47"/>
                    <a:pt x="2944" y="15474"/>
                  </a:cubicBezTo>
                  <a:cubicBezTo>
                    <a:pt x="2998" y="17321"/>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71" y="35655"/>
                    <a:pt x="2944"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lnTo>
                    <a:pt x="2944" y="45558"/>
                  </a:ln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54" y="81237"/>
                  </a:cubicBezTo>
                  <a:cubicBezTo>
                    <a:pt x="71" y="81288"/>
                    <a:pt x="109" y="81306"/>
                    <a:pt x="149" y="81306"/>
                  </a:cubicBezTo>
                  <a:cubicBezTo>
                    <a:pt x="171" y="81306"/>
                    <a:pt x="195" y="81300"/>
                    <a:pt x="214" y="81290"/>
                  </a:cubicBezTo>
                  <a:cubicBezTo>
                    <a:pt x="2008" y="80247"/>
                    <a:pt x="3105" y="78400"/>
                    <a:pt x="3185" y="76366"/>
                  </a:cubicBezTo>
                  <a:cubicBezTo>
                    <a:pt x="5193" y="75322"/>
                    <a:pt x="6424" y="73288"/>
                    <a:pt x="6424" y="71066"/>
                  </a:cubicBezTo>
                  <a:cubicBezTo>
                    <a:pt x="6424" y="68818"/>
                    <a:pt x="5193" y="66783"/>
                    <a:pt x="3185" y="65766"/>
                  </a:cubicBezTo>
                  <a:cubicBezTo>
                    <a:pt x="3105" y="63759"/>
                    <a:pt x="2088" y="61992"/>
                    <a:pt x="402" y="60922"/>
                  </a:cubicBezTo>
                  <a:cubicBezTo>
                    <a:pt x="2088" y="59878"/>
                    <a:pt x="3105" y="58085"/>
                    <a:pt x="3185" y="56077"/>
                  </a:cubicBezTo>
                  <a:cubicBezTo>
                    <a:pt x="5193" y="55060"/>
                    <a:pt x="6424" y="53026"/>
                    <a:pt x="6424" y="50778"/>
                  </a:cubicBezTo>
                  <a:cubicBezTo>
                    <a:pt x="6424" y="48556"/>
                    <a:pt x="5193" y="46522"/>
                    <a:pt x="3185" y="45505"/>
                  </a:cubicBezTo>
                  <a:cubicBezTo>
                    <a:pt x="3185" y="43604"/>
                    <a:pt x="2088" y="41731"/>
                    <a:pt x="402" y="40660"/>
                  </a:cubicBezTo>
                  <a:cubicBezTo>
                    <a:pt x="1900" y="39697"/>
                    <a:pt x="3319" y="37877"/>
                    <a:pt x="3185" y="35816"/>
                  </a:cubicBezTo>
                  <a:cubicBezTo>
                    <a:pt x="5193" y="34799"/>
                    <a:pt x="6424" y="32764"/>
                    <a:pt x="6424" y="30516"/>
                  </a:cubicBezTo>
                  <a:cubicBezTo>
                    <a:pt x="6424" y="28268"/>
                    <a:pt x="5193" y="26260"/>
                    <a:pt x="3185" y="25216"/>
                  </a:cubicBezTo>
                  <a:cubicBezTo>
                    <a:pt x="3105" y="23236"/>
                    <a:pt x="2061" y="21442"/>
                    <a:pt x="402"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94" y="10"/>
                    <a:pt x="169" y="1"/>
                    <a:pt x="1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9" name="Google Shape;259;p14"/>
            <p:cNvSpPr/>
            <p:nvPr/>
          </p:nvSpPr>
          <p:spPr>
            <a:xfrm>
              <a:off x="378625" y="2593575"/>
              <a:ext cx="159950" cy="2032875"/>
            </a:xfrm>
            <a:custGeom>
              <a:avLst/>
              <a:gdLst/>
              <a:ahLst/>
              <a:cxnLst/>
              <a:rect l="l" t="t" r="r" b="b"/>
              <a:pathLst>
                <a:path w="6398" h="81315" extrusionOk="0">
                  <a:moveTo>
                    <a:pt x="141" y="1"/>
                  </a:moveTo>
                  <a:cubicBezTo>
                    <a:pt x="95" y="1"/>
                    <a:pt x="47" y="26"/>
                    <a:pt x="28" y="65"/>
                  </a:cubicBezTo>
                  <a:cubicBezTo>
                    <a:pt x="1" y="92"/>
                    <a:pt x="1" y="118"/>
                    <a:pt x="1" y="118"/>
                  </a:cubicBezTo>
                  <a:cubicBezTo>
                    <a:pt x="1" y="172"/>
                    <a:pt x="28" y="225"/>
                    <a:pt x="54" y="225"/>
                  </a:cubicBezTo>
                  <a:cubicBezTo>
                    <a:pt x="1794" y="1243"/>
                    <a:pt x="2918" y="3116"/>
                    <a:pt x="2918" y="4963"/>
                  </a:cubicBezTo>
                  <a:cubicBezTo>
                    <a:pt x="2918" y="4990"/>
                    <a:pt x="2918" y="5017"/>
                    <a:pt x="2918" y="5043"/>
                  </a:cubicBezTo>
                  <a:cubicBezTo>
                    <a:pt x="2918" y="5070"/>
                    <a:pt x="2945" y="5124"/>
                    <a:pt x="2999" y="5150"/>
                  </a:cubicBezTo>
                  <a:cubicBezTo>
                    <a:pt x="4952" y="6141"/>
                    <a:pt x="6157" y="8095"/>
                    <a:pt x="6157" y="10263"/>
                  </a:cubicBezTo>
                  <a:cubicBezTo>
                    <a:pt x="6157" y="12431"/>
                    <a:pt x="4952" y="14384"/>
                    <a:pt x="2999" y="15375"/>
                  </a:cubicBezTo>
                  <a:cubicBezTo>
                    <a:pt x="2945" y="15402"/>
                    <a:pt x="2918" y="15428"/>
                    <a:pt x="2918" y="15482"/>
                  </a:cubicBezTo>
                  <a:cubicBezTo>
                    <a:pt x="2972" y="17329"/>
                    <a:pt x="1848" y="19256"/>
                    <a:pt x="81" y="20273"/>
                  </a:cubicBezTo>
                  <a:cubicBezTo>
                    <a:pt x="54" y="20300"/>
                    <a:pt x="28" y="20326"/>
                    <a:pt x="1" y="20353"/>
                  </a:cubicBezTo>
                  <a:cubicBezTo>
                    <a:pt x="1" y="20407"/>
                    <a:pt x="28" y="20487"/>
                    <a:pt x="54" y="20514"/>
                  </a:cubicBezTo>
                  <a:cubicBezTo>
                    <a:pt x="1794" y="21504"/>
                    <a:pt x="2865" y="23297"/>
                    <a:pt x="2918" y="25305"/>
                  </a:cubicBezTo>
                  <a:cubicBezTo>
                    <a:pt x="2918" y="25358"/>
                    <a:pt x="2945" y="25412"/>
                    <a:pt x="2999" y="25412"/>
                  </a:cubicBezTo>
                  <a:cubicBezTo>
                    <a:pt x="4952" y="26402"/>
                    <a:pt x="6157" y="28356"/>
                    <a:pt x="6157" y="30524"/>
                  </a:cubicBezTo>
                  <a:cubicBezTo>
                    <a:pt x="6157" y="32692"/>
                    <a:pt x="4952" y="34646"/>
                    <a:pt x="2999" y="35636"/>
                  </a:cubicBezTo>
                  <a:cubicBezTo>
                    <a:pt x="2945" y="35663"/>
                    <a:pt x="2918" y="35717"/>
                    <a:pt x="2918" y="35770"/>
                  </a:cubicBezTo>
                  <a:cubicBezTo>
                    <a:pt x="3079" y="37831"/>
                    <a:pt x="1607" y="39651"/>
                    <a:pt x="81" y="40535"/>
                  </a:cubicBezTo>
                  <a:cubicBezTo>
                    <a:pt x="54" y="40561"/>
                    <a:pt x="28" y="40588"/>
                    <a:pt x="1" y="40615"/>
                  </a:cubicBezTo>
                  <a:cubicBezTo>
                    <a:pt x="1" y="40668"/>
                    <a:pt x="28" y="40749"/>
                    <a:pt x="54" y="40775"/>
                  </a:cubicBezTo>
                  <a:cubicBezTo>
                    <a:pt x="1794" y="41766"/>
                    <a:pt x="2918" y="43639"/>
                    <a:pt x="2918" y="45540"/>
                  </a:cubicBezTo>
                  <a:cubicBezTo>
                    <a:pt x="2918" y="45540"/>
                    <a:pt x="2918" y="45566"/>
                    <a:pt x="2918" y="45566"/>
                  </a:cubicBezTo>
                  <a:cubicBezTo>
                    <a:pt x="2918" y="45620"/>
                    <a:pt x="2945" y="45674"/>
                    <a:pt x="2999" y="45674"/>
                  </a:cubicBezTo>
                  <a:cubicBezTo>
                    <a:pt x="4952" y="46664"/>
                    <a:pt x="6157" y="48618"/>
                    <a:pt x="6157" y="50786"/>
                  </a:cubicBezTo>
                  <a:cubicBezTo>
                    <a:pt x="6157" y="52954"/>
                    <a:pt x="4952" y="54934"/>
                    <a:pt x="2999" y="55898"/>
                  </a:cubicBezTo>
                  <a:cubicBezTo>
                    <a:pt x="2945" y="55925"/>
                    <a:pt x="2918" y="55952"/>
                    <a:pt x="2918" y="56005"/>
                  </a:cubicBezTo>
                  <a:cubicBezTo>
                    <a:pt x="2865" y="58012"/>
                    <a:pt x="1821" y="59806"/>
                    <a:pt x="81" y="60796"/>
                  </a:cubicBezTo>
                  <a:cubicBezTo>
                    <a:pt x="54" y="60823"/>
                    <a:pt x="28" y="60850"/>
                    <a:pt x="1" y="60903"/>
                  </a:cubicBezTo>
                  <a:cubicBezTo>
                    <a:pt x="1" y="60957"/>
                    <a:pt x="28" y="61010"/>
                    <a:pt x="54" y="61037"/>
                  </a:cubicBezTo>
                  <a:cubicBezTo>
                    <a:pt x="1794" y="62054"/>
                    <a:pt x="2865" y="63847"/>
                    <a:pt x="2918" y="65828"/>
                  </a:cubicBezTo>
                  <a:cubicBezTo>
                    <a:pt x="2918" y="65882"/>
                    <a:pt x="2945" y="65935"/>
                    <a:pt x="2999" y="65962"/>
                  </a:cubicBezTo>
                  <a:cubicBezTo>
                    <a:pt x="4952" y="66925"/>
                    <a:pt x="6157" y="68879"/>
                    <a:pt x="6157" y="71047"/>
                  </a:cubicBezTo>
                  <a:cubicBezTo>
                    <a:pt x="6157" y="73242"/>
                    <a:pt x="4952" y="75196"/>
                    <a:pt x="2999" y="76160"/>
                  </a:cubicBezTo>
                  <a:cubicBezTo>
                    <a:pt x="2945" y="76186"/>
                    <a:pt x="2918" y="76240"/>
                    <a:pt x="2918" y="76267"/>
                  </a:cubicBezTo>
                  <a:cubicBezTo>
                    <a:pt x="2865" y="78274"/>
                    <a:pt x="1821" y="80067"/>
                    <a:pt x="81" y="81084"/>
                  </a:cubicBezTo>
                  <a:cubicBezTo>
                    <a:pt x="1" y="81111"/>
                    <a:pt x="1" y="81191"/>
                    <a:pt x="28" y="81245"/>
                  </a:cubicBezTo>
                  <a:cubicBezTo>
                    <a:pt x="45" y="81296"/>
                    <a:pt x="83" y="81315"/>
                    <a:pt x="123" y="81315"/>
                  </a:cubicBezTo>
                  <a:cubicBezTo>
                    <a:pt x="145" y="81315"/>
                    <a:pt x="169" y="81308"/>
                    <a:pt x="188" y="81299"/>
                  </a:cubicBezTo>
                  <a:cubicBezTo>
                    <a:pt x="1981" y="80255"/>
                    <a:pt x="3106" y="78408"/>
                    <a:pt x="3159" y="76347"/>
                  </a:cubicBezTo>
                  <a:cubicBezTo>
                    <a:pt x="5167" y="75330"/>
                    <a:pt x="6398" y="73296"/>
                    <a:pt x="6398" y="71047"/>
                  </a:cubicBezTo>
                  <a:cubicBezTo>
                    <a:pt x="6398" y="68826"/>
                    <a:pt x="5167" y="66792"/>
                    <a:pt x="3159" y="65748"/>
                  </a:cubicBezTo>
                  <a:cubicBezTo>
                    <a:pt x="3106" y="63767"/>
                    <a:pt x="2062" y="61974"/>
                    <a:pt x="376" y="60930"/>
                  </a:cubicBezTo>
                  <a:cubicBezTo>
                    <a:pt x="2062" y="59859"/>
                    <a:pt x="3106" y="58093"/>
                    <a:pt x="3159" y="56085"/>
                  </a:cubicBezTo>
                  <a:cubicBezTo>
                    <a:pt x="5167" y="55068"/>
                    <a:pt x="6398" y="53034"/>
                    <a:pt x="6398" y="50786"/>
                  </a:cubicBezTo>
                  <a:cubicBezTo>
                    <a:pt x="6398" y="48537"/>
                    <a:pt x="5167" y="46530"/>
                    <a:pt x="3159" y="45486"/>
                  </a:cubicBezTo>
                  <a:cubicBezTo>
                    <a:pt x="3159" y="43586"/>
                    <a:pt x="2062" y="41739"/>
                    <a:pt x="376" y="40668"/>
                  </a:cubicBezTo>
                  <a:cubicBezTo>
                    <a:pt x="1901" y="39705"/>
                    <a:pt x="3293" y="37885"/>
                    <a:pt x="3186" y="35824"/>
                  </a:cubicBezTo>
                  <a:cubicBezTo>
                    <a:pt x="5167" y="34780"/>
                    <a:pt x="6398" y="32772"/>
                    <a:pt x="6398" y="30524"/>
                  </a:cubicBezTo>
                  <a:cubicBezTo>
                    <a:pt x="6398" y="28276"/>
                    <a:pt x="5167" y="26268"/>
                    <a:pt x="3159" y="25225"/>
                  </a:cubicBezTo>
                  <a:cubicBezTo>
                    <a:pt x="3079" y="23244"/>
                    <a:pt x="2035" y="21451"/>
                    <a:pt x="376" y="20407"/>
                  </a:cubicBezTo>
                  <a:cubicBezTo>
                    <a:pt x="2062" y="19336"/>
                    <a:pt x="3186" y="17436"/>
                    <a:pt x="3186" y="15616"/>
                  </a:cubicBezTo>
                  <a:cubicBezTo>
                    <a:pt x="3186" y="15589"/>
                    <a:pt x="3186" y="15589"/>
                    <a:pt x="3186" y="15562"/>
                  </a:cubicBezTo>
                  <a:cubicBezTo>
                    <a:pt x="5167" y="14518"/>
                    <a:pt x="6398" y="12511"/>
                    <a:pt x="6398" y="10263"/>
                  </a:cubicBezTo>
                  <a:cubicBezTo>
                    <a:pt x="6398" y="8014"/>
                    <a:pt x="5167" y="6007"/>
                    <a:pt x="3186" y="4963"/>
                  </a:cubicBezTo>
                  <a:cubicBezTo>
                    <a:pt x="3186" y="3036"/>
                    <a:pt x="1981" y="1055"/>
                    <a:pt x="188" y="11"/>
                  </a:cubicBezTo>
                  <a:cubicBezTo>
                    <a:pt x="174" y="4"/>
                    <a:pt x="158" y="1"/>
                    <a:pt x="1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0" name="Google Shape;260;p14"/>
            <p:cNvSpPr/>
            <p:nvPr/>
          </p:nvSpPr>
          <p:spPr>
            <a:xfrm>
              <a:off x="224725" y="2845375"/>
              <a:ext cx="159950" cy="2032675"/>
            </a:xfrm>
            <a:custGeom>
              <a:avLst/>
              <a:gdLst/>
              <a:ahLst/>
              <a:cxnLst/>
              <a:rect l="l" t="t" r="r" b="b"/>
              <a:pathLst>
                <a:path w="6398" h="81307" extrusionOk="0">
                  <a:moveTo>
                    <a:pt x="126" y="1"/>
                  </a:moveTo>
                  <a:cubicBezTo>
                    <a:pt x="81" y="1"/>
                    <a:pt x="44" y="24"/>
                    <a:pt x="27" y="57"/>
                  </a:cubicBezTo>
                  <a:cubicBezTo>
                    <a:pt x="27" y="84"/>
                    <a:pt x="1" y="110"/>
                    <a:pt x="1" y="137"/>
                  </a:cubicBezTo>
                  <a:cubicBezTo>
                    <a:pt x="1" y="164"/>
                    <a:pt x="27" y="217"/>
                    <a:pt x="81" y="244"/>
                  </a:cubicBezTo>
                  <a:cubicBezTo>
                    <a:pt x="1821" y="1234"/>
                    <a:pt x="2972" y="3162"/>
                    <a:pt x="2918" y="5035"/>
                  </a:cubicBezTo>
                  <a:cubicBezTo>
                    <a:pt x="2945" y="5089"/>
                    <a:pt x="2945" y="5142"/>
                    <a:pt x="2998" y="5142"/>
                  </a:cubicBezTo>
                  <a:cubicBezTo>
                    <a:pt x="4952" y="6133"/>
                    <a:pt x="6157" y="8086"/>
                    <a:pt x="6157" y="10254"/>
                  </a:cubicBezTo>
                  <a:cubicBezTo>
                    <a:pt x="6157" y="12422"/>
                    <a:pt x="4952" y="14376"/>
                    <a:pt x="2998" y="15367"/>
                  </a:cubicBezTo>
                  <a:cubicBezTo>
                    <a:pt x="2945" y="15393"/>
                    <a:pt x="2918" y="15447"/>
                    <a:pt x="2918" y="15474"/>
                  </a:cubicBezTo>
                  <a:cubicBezTo>
                    <a:pt x="2972" y="17321"/>
                    <a:pt x="1848" y="19248"/>
                    <a:pt x="108" y="20265"/>
                  </a:cubicBezTo>
                  <a:cubicBezTo>
                    <a:pt x="54" y="20292"/>
                    <a:pt x="27" y="20318"/>
                    <a:pt x="27" y="20345"/>
                  </a:cubicBezTo>
                  <a:cubicBezTo>
                    <a:pt x="1" y="20425"/>
                    <a:pt x="27" y="20479"/>
                    <a:pt x="81" y="20506"/>
                  </a:cubicBezTo>
                  <a:cubicBezTo>
                    <a:pt x="1794" y="21496"/>
                    <a:pt x="2865" y="23289"/>
                    <a:pt x="2918" y="25297"/>
                  </a:cubicBezTo>
                  <a:cubicBezTo>
                    <a:pt x="2945" y="25350"/>
                    <a:pt x="2972"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106" y="37823"/>
                    <a:pt x="1633" y="39643"/>
                    <a:pt x="108" y="40526"/>
                  </a:cubicBezTo>
                  <a:cubicBezTo>
                    <a:pt x="54" y="40553"/>
                    <a:pt x="27" y="40580"/>
                    <a:pt x="27" y="40633"/>
                  </a:cubicBezTo>
                  <a:cubicBezTo>
                    <a:pt x="1" y="40687"/>
                    <a:pt x="27" y="40741"/>
                    <a:pt x="81" y="40767"/>
                  </a:cubicBezTo>
                  <a:cubicBezTo>
                    <a:pt x="1821" y="41784"/>
                    <a:pt x="2918" y="43631"/>
                    <a:pt x="2918" y="45532"/>
                  </a:cubicBezTo>
                  <a:cubicBezTo>
                    <a:pt x="2918" y="45558"/>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108" y="60815"/>
                  </a:cubicBezTo>
                  <a:cubicBezTo>
                    <a:pt x="54" y="60815"/>
                    <a:pt x="27" y="60841"/>
                    <a:pt x="27" y="60895"/>
                  </a:cubicBezTo>
                  <a:cubicBezTo>
                    <a:pt x="1" y="60949"/>
                    <a:pt x="27"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7" y="81103"/>
                    <a:pt x="1" y="81183"/>
                    <a:pt x="27" y="81237"/>
                  </a:cubicBezTo>
                  <a:cubicBezTo>
                    <a:pt x="61" y="81288"/>
                    <a:pt x="95" y="81306"/>
                    <a:pt x="136" y="81306"/>
                  </a:cubicBezTo>
                  <a:cubicBezTo>
                    <a:pt x="160" y="81306"/>
                    <a:pt x="185" y="81300"/>
                    <a:pt x="215" y="81290"/>
                  </a:cubicBezTo>
                  <a:cubicBezTo>
                    <a:pt x="2008" y="80247"/>
                    <a:pt x="3106" y="78400"/>
                    <a:pt x="3186" y="76366"/>
                  </a:cubicBezTo>
                  <a:cubicBezTo>
                    <a:pt x="5166" y="75322"/>
                    <a:pt x="6398" y="73288"/>
                    <a:pt x="6398" y="71066"/>
                  </a:cubicBezTo>
                  <a:cubicBezTo>
                    <a:pt x="6398" y="68818"/>
                    <a:pt x="5166" y="66783"/>
                    <a:pt x="3186" y="65766"/>
                  </a:cubicBezTo>
                  <a:cubicBezTo>
                    <a:pt x="3106" y="63759"/>
                    <a:pt x="2062" y="61992"/>
                    <a:pt x="375" y="60922"/>
                  </a:cubicBezTo>
                  <a:cubicBezTo>
                    <a:pt x="2062" y="59878"/>
                    <a:pt x="3106" y="58085"/>
                    <a:pt x="3186" y="56077"/>
                  </a:cubicBezTo>
                  <a:cubicBezTo>
                    <a:pt x="5166" y="55060"/>
                    <a:pt x="6398" y="53026"/>
                    <a:pt x="6398" y="50778"/>
                  </a:cubicBezTo>
                  <a:cubicBezTo>
                    <a:pt x="6398" y="48556"/>
                    <a:pt x="5166" y="46522"/>
                    <a:pt x="3186" y="45505"/>
                  </a:cubicBezTo>
                  <a:cubicBezTo>
                    <a:pt x="3159" y="43604"/>
                    <a:pt x="2088" y="41731"/>
                    <a:pt x="375" y="40660"/>
                  </a:cubicBezTo>
                  <a:cubicBezTo>
                    <a:pt x="1901" y="39697"/>
                    <a:pt x="3293" y="37877"/>
                    <a:pt x="3186" y="35816"/>
                  </a:cubicBezTo>
                  <a:cubicBezTo>
                    <a:pt x="5166" y="34799"/>
                    <a:pt x="6398" y="32764"/>
                    <a:pt x="6398" y="30516"/>
                  </a:cubicBezTo>
                  <a:cubicBezTo>
                    <a:pt x="6398" y="28268"/>
                    <a:pt x="5166" y="26260"/>
                    <a:pt x="3186" y="25216"/>
                  </a:cubicBezTo>
                  <a:cubicBezTo>
                    <a:pt x="3079" y="23236"/>
                    <a:pt x="2062" y="21442"/>
                    <a:pt x="375" y="20399"/>
                  </a:cubicBezTo>
                  <a:cubicBezTo>
                    <a:pt x="2088" y="19328"/>
                    <a:pt x="3186" y="17454"/>
                    <a:pt x="3186" y="15608"/>
                  </a:cubicBezTo>
                  <a:cubicBezTo>
                    <a:pt x="3186" y="15581"/>
                    <a:pt x="3186" y="15581"/>
                    <a:pt x="3186" y="15554"/>
                  </a:cubicBezTo>
                  <a:cubicBezTo>
                    <a:pt x="5166" y="14510"/>
                    <a:pt x="6398" y="12503"/>
                    <a:pt x="6398" y="10254"/>
                  </a:cubicBezTo>
                  <a:cubicBezTo>
                    <a:pt x="6398" y="8006"/>
                    <a:pt x="5166" y="5999"/>
                    <a:pt x="3186" y="4955"/>
                  </a:cubicBezTo>
                  <a:cubicBezTo>
                    <a:pt x="3186" y="3028"/>
                    <a:pt x="1981" y="1047"/>
                    <a:pt x="215" y="30"/>
                  </a:cubicBezTo>
                  <a:cubicBezTo>
                    <a:pt x="184" y="10"/>
                    <a:pt x="153" y="1"/>
                    <a:pt x="1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261" name="Google Shape;261;p14"/>
          <p:cNvSpPr/>
          <p:nvPr/>
        </p:nvSpPr>
        <p:spPr>
          <a:xfrm rot="-7977677">
            <a:off x="2199661" y="664209"/>
            <a:ext cx="2135503" cy="2049073"/>
          </a:xfrm>
          <a:custGeom>
            <a:avLst/>
            <a:gdLst/>
            <a:ahLst/>
            <a:cxnLst/>
            <a:rect l="l" t="t" r="r" b="b"/>
            <a:pathLst>
              <a:path w="20582" h="19749" extrusionOk="0">
                <a:moveTo>
                  <a:pt x="15178" y="401"/>
                </a:moveTo>
                <a:cubicBezTo>
                  <a:pt x="11542" y="1"/>
                  <a:pt x="4470" y="1235"/>
                  <a:pt x="2235" y="7773"/>
                </a:cubicBezTo>
                <a:cubicBezTo>
                  <a:pt x="0" y="14311"/>
                  <a:pt x="7939" y="17947"/>
                  <a:pt x="11675" y="18848"/>
                </a:cubicBezTo>
                <a:cubicBezTo>
                  <a:pt x="15445" y="19748"/>
                  <a:pt x="20315" y="19448"/>
                  <a:pt x="20448" y="13477"/>
                </a:cubicBezTo>
                <a:cubicBezTo>
                  <a:pt x="20582" y="7506"/>
                  <a:pt x="18780" y="835"/>
                  <a:pt x="15178" y="40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62" name="Google Shape;262;p14"/>
          <p:cNvSpPr/>
          <p:nvPr/>
        </p:nvSpPr>
        <p:spPr>
          <a:xfrm>
            <a:off x="9456284" y="4798103"/>
            <a:ext cx="1912872" cy="1687309"/>
          </a:xfrm>
          <a:custGeom>
            <a:avLst/>
            <a:gdLst/>
            <a:ahLst/>
            <a:cxnLst/>
            <a:rect l="l" t="t" r="r" b="b"/>
            <a:pathLst>
              <a:path w="13679" h="12066" extrusionOk="0">
                <a:moveTo>
                  <a:pt x="7541" y="1"/>
                </a:moveTo>
                <a:cubicBezTo>
                  <a:pt x="7109" y="1"/>
                  <a:pt x="6648" y="24"/>
                  <a:pt x="6157" y="68"/>
                </a:cubicBezTo>
                <a:cubicBezTo>
                  <a:pt x="1981" y="443"/>
                  <a:pt x="28" y="3173"/>
                  <a:pt x="1" y="6385"/>
                </a:cubicBezTo>
                <a:cubicBezTo>
                  <a:pt x="598" y="10109"/>
                  <a:pt x="2003" y="12066"/>
                  <a:pt x="5300" y="12066"/>
                </a:cubicBezTo>
                <a:cubicBezTo>
                  <a:pt x="5700" y="12066"/>
                  <a:pt x="6128" y="12037"/>
                  <a:pt x="6585" y="11979"/>
                </a:cubicBezTo>
                <a:cubicBezTo>
                  <a:pt x="10680" y="11470"/>
                  <a:pt x="13678" y="9516"/>
                  <a:pt x="12822" y="4297"/>
                </a:cubicBezTo>
                <a:cubicBezTo>
                  <a:pt x="12326" y="1256"/>
                  <a:pt x="10731" y="1"/>
                  <a:pt x="7541"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Tree>
    <p:extLst>
      <p:ext uri="{BB962C8B-B14F-4D97-AF65-F5344CB8AC3E}">
        <p14:creationId xmlns:p14="http://schemas.microsoft.com/office/powerpoint/2010/main" val="133124182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263"/>
        <p:cNvGrpSpPr/>
        <p:nvPr/>
      </p:nvGrpSpPr>
      <p:grpSpPr>
        <a:xfrm>
          <a:off x="0" y="0"/>
          <a:ext cx="0" cy="0"/>
          <a:chOff x="0" y="0"/>
          <a:chExt cx="0" cy="0"/>
        </a:xfrm>
      </p:grpSpPr>
      <p:sp>
        <p:nvSpPr>
          <p:cNvPr id="264" name="Google Shape;264;p15"/>
          <p:cNvSpPr/>
          <p:nvPr/>
        </p:nvSpPr>
        <p:spPr>
          <a:xfrm rot="2465585" flipH="1">
            <a:off x="-2925276" y="3602927"/>
            <a:ext cx="5690403" cy="3500891"/>
          </a:xfrm>
          <a:custGeom>
            <a:avLst/>
            <a:gdLst/>
            <a:ahLst/>
            <a:cxnLst/>
            <a:rect l="l" t="t" r="r" b="b"/>
            <a:pathLst>
              <a:path w="59643" h="36694" extrusionOk="0">
                <a:moveTo>
                  <a:pt x="6271" y="15779"/>
                </a:moveTo>
                <a:cubicBezTo>
                  <a:pt x="9374" y="14178"/>
                  <a:pt x="17513" y="18347"/>
                  <a:pt x="23150" y="11676"/>
                </a:cubicBezTo>
                <a:cubicBezTo>
                  <a:pt x="28787" y="5004"/>
                  <a:pt x="30455" y="1"/>
                  <a:pt x="37327" y="2302"/>
                </a:cubicBezTo>
                <a:cubicBezTo>
                  <a:pt x="44198" y="4571"/>
                  <a:pt x="43064" y="13410"/>
                  <a:pt x="47601" y="15779"/>
                </a:cubicBezTo>
                <a:cubicBezTo>
                  <a:pt x="52104" y="18147"/>
                  <a:pt x="59643" y="31690"/>
                  <a:pt x="43364" y="34192"/>
                </a:cubicBezTo>
                <a:cubicBezTo>
                  <a:pt x="27120" y="36694"/>
                  <a:pt x="10441" y="33158"/>
                  <a:pt x="5204" y="27520"/>
                </a:cubicBezTo>
                <a:cubicBezTo>
                  <a:pt x="0" y="21883"/>
                  <a:pt x="3136" y="17380"/>
                  <a:pt x="6271" y="15779"/>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65" name="Google Shape;265;p15"/>
          <p:cNvSpPr/>
          <p:nvPr/>
        </p:nvSpPr>
        <p:spPr>
          <a:xfrm rot="-6430284" flipH="1">
            <a:off x="9323807" y="-1344613"/>
            <a:ext cx="5290611" cy="4805957"/>
          </a:xfrm>
          <a:custGeom>
            <a:avLst/>
            <a:gdLst/>
            <a:ahLst/>
            <a:cxnLst/>
            <a:rect l="l" t="t" r="r" b="b"/>
            <a:pathLst>
              <a:path w="65181" h="59210" extrusionOk="0">
                <a:moveTo>
                  <a:pt x="23617" y="9808"/>
                </a:moveTo>
                <a:cubicBezTo>
                  <a:pt x="25785" y="15712"/>
                  <a:pt x="27153" y="21883"/>
                  <a:pt x="35092" y="17079"/>
                </a:cubicBezTo>
                <a:cubicBezTo>
                  <a:pt x="42998" y="12309"/>
                  <a:pt x="55740" y="12376"/>
                  <a:pt x="59276" y="17546"/>
                </a:cubicBezTo>
                <a:cubicBezTo>
                  <a:pt x="62812" y="22717"/>
                  <a:pt x="56140" y="30055"/>
                  <a:pt x="55940" y="36393"/>
                </a:cubicBezTo>
                <a:cubicBezTo>
                  <a:pt x="55740" y="42731"/>
                  <a:pt x="65180" y="49603"/>
                  <a:pt x="57741" y="54406"/>
                </a:cubicBezTo>
                <a:cubicBezTo>
                  <a:pt x="50303" y="59210"/>
                  <a:pt x="31556" y="57108"/>
                  <a:pt x="33224" y="47535"/>
                </a:cubicBezTo>
                <a:cubicBezTo>
                  <a:pt x="34892" y="37928"/>
                  <a:pt x="25719" y="35026"/>
                  <a:pt x="17579" y="31256"/>
                </a:cubicBezTo>
                <a:cubicBezTo>
                  <a:pt x="9440" y="27520"/>
                  <a:pt x="0" y="13744"/>
                  <a:pt x="7706" y="6872"/>
                </a:cubicBezTo>
                <a:cubicBezTo>
                  <a:pt x="15411" y="1"/>
                  <a:pt x="21449" y="3870"/>
                  <a:pt x="23617" y="9808"/>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66" name="Google Shape;266;p15"/>
          <p:cNvSpPr/>
          <p:nvPr/>
        </p:nvSpPr>
        <p:spPr>
          <a:xfrm>
            <a:off x="-611867" y="-987000"/>
            <a:ext cx="2716011" cy="2872271"/>
          </a:xfrm>
          <a:custGeom>
            <a:avLst/>
            <a:gdLst/>
            <a:ahLst/>
            <a:cxnLst/>
            <a:rect l="l" t="t" r="r" b="b"/>
            <a:pathLst>
              <a:path w="13679" h="12066" extrusionOk="0">
                <a:moveTo>
                  <a:pt x="7541" y="1"/>
                </a:moveTo>
                <a:cubicBezTo>
                  <a:pt x="7109" y="1"/>
                  <a:pt x="6648" y="24"/>
                  <a:pt x="6157" y="68"/>
                </a:cubicBezTo>
                <a:cubicBezTo>
                  <a:pt x="1981" y="443"/>
                  <a:pt x="28" y="3173"/>
                  <a:pt x="1" y="6385"/>
                </a:cubicBezTo>
                <a:cubicBezTo>
                  <a:pt x="598" y="10109"/>
                  <a:pt x="2003" y="12066"/>
                  <a:pt x="5300" y="12066"/>
                </a:cubicBezTo>
                <a:cubicBezTo>
                  <a:pt x="5700" y="12066"/>
                  <a:pt x="6128" y="12037"/>
                  <a:pt x="6585" y="11979"/>
                </a:cubicBezTo>
                <a:cubicBezTo>
                  <a:pt x="10680" y="11470"/>
                  <a:pt x="13678" y="9516"/>
                  <a:pt x="12822" y="4297"/>
                </a:cubicBezTo>
                <a:cubicBezTo>
                  <a:pt x="12326" y="1256"/>
                  <a:pt x="10731" y="1"/>
                  <a:pt x="7541"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67" name="Google Shape;267;p15"/>
          <p:cNvSpPr txBox="1">
            <a:spLocks noGrp="1"/>
          </p:cNvSpPr>
          <p:nvPr>
            <p:ph type="subTitle" idx="1"/>
          </p:nvPr>
        </p:nvSpPr>
        <p:spPr>
          <a:xfrm>
            <a:off x="838268" y="4242633"/>
            <a:ext cx="2890400" cy="60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933" b="1">
                <a:solidFill>
                  <a:schemeClr val="accent2"/>
                </a:solidFill>
                <a:latin typeface="Hammersmith One"/>
                <a:ea typeface="Hammersmith One"/>
                <a:cs typeface="Hammersmith One"/>
                <a:sym typeface="Hammersmith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en-US"/>
              <a:t>Click to edit Master subtitle style</a:t>
            </a:r>
            <a:endParaRPr/>
          </a:p>
        </p:txBody>
      </p:sp>
      <p:sp>
        <p:nvSpPr>
          <p:cNvPr id="268" name="Google Shape;268;p15"/>
          <p:cNvSpPr txBox="1">
            <a:spLocks noGrp="1"/>
          </p:cNvSpPr>
          <p:nvPr>
            <p:ph type="subTitle" idx="2"/>
          </p:nvPr>
        </p:nvSpPr>
        <p:spPr>
          <a:xfrm>
            <a:off x="4650800" y="4242633"/>
            <a:ext cx="2890400" cy="60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933" b="1">
                <a:solidFill>
                  <a:schemeClr val="accent2"/>
                </a:solidFill>
                <a:latin typeface="Hammersmith One"/>
                <a:ea typeface="Hammersmith One"/>
                <a:cs typeface="Hammersmith One"/>
                <a:sym typeface="Hammersmith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en-US"/>
              <a:t>Click to edit Master subtitle style</a:t>
            </a:r>
            <a:endParaRPr/>
          </a:p>
        </p:txBody>
      </p:sp>
      <p:sp>
        <p:nvSpPr>
          <p:cNvPr id="269" name="Google Shape;269;p15"/>
          <p:cNvSpPr txBox="1">
            <a:spLocks noGrp="1"/>
          </p:cNvSpPr>
          <p:nvPr>
            <p:ph type="subTitle" idx="3"/>
          </p:nvPr>
        </p:nvSpPr>
        <p:spPr>
          <a:xfrm>
            <a:off x="838267" y="4866284"/>
            <a:ext cx="28904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133"/>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r>
              <a:rPr lang="en-US"/>
              <a:t>Click to edit Master subtitle style</a:t>
            </a:r>
            <a:endParaRPr/>
          </a:p>
        </p:txBody>
      </p:sp>
      <p:sp>
        <p:nvSpPr>
          <p:cNvPr id="270" name="Google Shape;270;p15"/>
          <p:cNvSpPr txBox="1">
            <a:spLocks noGrp="1"/>
          </p:cNvSpPr>
          <p:nvPr>
            <p:ph type="subTitle" idx="4"/>
          </p:nvPr>
        </p:nvSpPr>
        <p:spPr>
          <a:xfrm>
            <a:off x="4650800" y="4866284"/>
            <a:ext cx="28904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133"/>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r>
              <a:rPr lang="en-US"/>
              <a:t>Click to edit Master subtitle style</a:t>
            </a:r>
            <a:endParaRPr/>
          </a:p>
        </p:txBody>
      </p:sp>
      <p:sp>
        <p:nvSpPr>
          <p:cNvPr id="271" name="Google Shape;271;p15"/>
          <p:cNvSpPr txBox="1">
            <a:spLocks noGrp="1"/>
          </p:cNvSpPr>
          <p:nvPr>
            <p:ph type="title" hasCustomPrompt="1"/>
          </p:nvPr>
        </p:nvSpPr>
        <p:spPr>
          <a:xfrm>
            <a:off x="838265" y="1952584"/>
            <a:ext cx="2890400" cy="54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4000">
                <a:solidFill>
                  <a:schemeClr val="accent3"/>
                </a:solidFill>
              </a:defRPr>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r>
              <a:t>xx%</a:t>
            </a:r>
          </a:p>
        </p:txBody>
      </p:sp>
      <p:sp>
        <p:nvSpPr>
          <p:cNvPr id="272" name="Google Shape;272;p15"/>
          <p:cNvSpPr txBox="1">
            <a:spLocks noGrp="1"/>
          </p:cNvSpPr>
          <p:nvPr>
            <p:ph type="title" idx="5" hasCustomPrompt="1"/>
          </p:nvPr>
        </p:nvSpPr>
        <p:spPr>
          <a:xfrm>
            <a:off x="4608284" y="1952584"/>
            <a:ext cx="2890400" cy="54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4000">
                <a:solidFill>
                  <a:schemeClr val="accent5"/>
                </a:solidFill>
              </a:defRPr>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r>
              <a:t>xx%</a:t>
            </a:r>
          </a:p>
        </p:txBody>
      </p:sp>
      <p:sp>
        <p:nvSpPr>
          <p:cNvPr id="273" name="Google Shape;273;p15"/>
          <p:cNvSpPr txBox="1">
            <a:spLocks noGrp="1"/>
          </p:cNvSpPr>
          <p:nvPr>
            <p:ph type="subTitle" idx="6"/>
          </p:nvPr>
        </p:nvSpPr>
        <p:spPr>
          <a:xfrm>
            <a:off x="8463333" y="4242633"/>
            <a:ext cx="2890400" cy="60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933" b="1">
                <a:solidFill>
                  <a:schemeClr val="accent2"/>
                </a:solidFill>
                <a:latin typeface="Hammersmith One"/>
                <a:ea typeface="Hammersmith One"/>
                <a:cs typeface="Hammersmith One"/>
                <a:sym typeface="Hammersmith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en-US"/>
              <a:t>Click to edit Master subtitle style</a:t>
            </a:r>
            <a:endParaRPr/>
          </a:p>
        </p:txBody>
      </p:sp>
      <p:sp>
        <p:nvSpPr>
          <p:cNvPr id="274" name="Google Shape;274;p15"/>
          <p:cNvSpPr txBox="1">
            <a:spLocks noGrp="1"/>
          </p:cNvSpPr>
          <p:nvPr>
            <p:ph type="subTitle" idx="7"/>
          </p:nvPr>
        </p:nvSpPr>
        <p:spPr>
          <a:xfrm>
            <a:off x="8463317" y="4866284"/>
            <a:ext cx="28904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133"/>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r>
              <a:rPr lang="en-US"/>
              <a:t>Click to edit Master subtitle style</a:t>
            </a:r>
            <a:endParaRPr/>
          </a:p>
        </p:txBody>
      </p:sp>
      <p:sp>
        <p:nvSpPr>
          <p:cNvPr id="275" name="Google Shape;275;p15"/>
          <p:cNvSpPr txBox="1">
            <a:spLocks noGrp="1"/>
          </p:cNvSpPr>
          <p:nvPr>
            <p:ph type="title" idx="8" hasCustomPrompt="1"/>
          </p:nvPr>
        </p:nvSpPr>
        <p:spPr>
          <a:xfrm>
            <a:off x="8463335" y="1952584"/>
            <a:ext cx="2890400" cy="54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4000">
                <a:solidFill>
                  <a:schemeClr val="accent3"/>
                </a:solidFill>
              </a:defRPr>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r>
              <a:t>xx%</a:t>
            </a:r>
          </a:p>
        </p:txBody>
      </p:sp>
      <p:sp>
        <p:nvSpPr>
          <p:cNvPr id="276" name="Google Shape;276;p15"/>
          <p:cNvSpPr txBox="1">
            <a:spLocks noGrp="1"/>
          </p:cNvSpPr>
          <p:nvPr>
            <p:ph type="title" idx="9"/>
          </p:nvPr>
        </p:nvSpPr>
        <p:spPr>
          <a:xfrm>
            <a:off x="951000" y="697367"/>
            <a:ext cx="10290000" cy="722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accent2"/>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r>
              <a:rPr lang="en-US"/>
              <a:t>Click to edit Master title style</a:t>
            </a:r>
            <a:endParaRPr/>
          </a:p>
        </p:txBody>
      </p:sp>
    </p:spTree>
    <p:extLst>
      <p:ext uri="{BB962C8B-B14F-4D97-AF65-F5344CB8AC3E}">
        <p14:creationId xmlns:p14="http://schemas.microsoft.com/office/powerpoint/2010/main" val="414628486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Numbers and text 1">
  <p:cSld name="Numbers and text 1">
    <p:spTree>
      <p:nvGrpSpPr>
        <p:cNvPr id="1" name="Shape 277"/>
        <p:cNvGrpSpPr/>
        <p:nvPr/>
      </p:nvGrpSpPr>
      <p:grpSpPr>
        <a:xfrm>
          <a:off x="0" y="0"/>
          <a:ext cx="0" cy="0"/>
          <a:chOff x="0" y="0"/>
          <a:chExt cx="0" cy="0"/>
        </a:xfrm>
      </p:grpSpPr>
      <p:sp>
        <p:nvSpPr>
          <p:cNvPr id="278" name="Google Shape;278;p16"/>
          <p:cNvSpPr/>
          <p:nvPr/>
        </p:nvSpPr>
        <p:spPr>
          <a:xfrm rot="672094">
            <a:off x="7445719" y="750184"/>
            <a:ext cx="6240907" cy="5669200"/>
          </a:xfrm>
          <a:custGeom>
            <a:avLst/>
            <a:gdLst/>
            <a:ahLst/>
            <a:cxnLst/>
            <a:rect l="l" t="t" r="r" b="b"/>
            <a:pathLst>
              <a:path w="65181" h="59210" extrusionOk="0">
                <a:moveTo>
                  <a:pt x="23617" y="9808"/>
                </a:moveTo>
                <a:cubicBezTo>
                  <a:pt x="25785" y="15712"/>
                  <a:pt x="27153" y="21883"/>
                  <a:pt x="35092" y="17079"/>
                </a:cubicBezTo>
                <a:cubicBezTo>
                  <a:pt x="42998" y="12309"/>
                  <a:pt x="55740" y="12376"/>
                  <a:pt x="59276" y="17546"/>
                </a:cubicBezTo>
                <a:cubicBezTo>
                  <a:pt x="62812" y="22717"/>
                  <a:pt x="56140" y="30055"/>
                  <a:pt x="55940" y="36393"/>
                </a:cubicBezTo>
                <a:cubicBezTo>
                  <a:pt x="55740" y="42731"/>
                  <a:pt x="65180" y="49603"/>
                  <a:pt x="57741" y="54406"/>
                </a:cubicBezTo>
                <a:cubicBezTo>
                  <a:pt x="50303" y="59210"/>
                  <a:pt x="31556" y="57108"/>
                  <a:pt x="33224" y="47535"/>
                </a:cubicBezTo>
                <a:cubicBezTo>
                  <a:pt x="34892" y="37928"/>
                  <a:pt x="25719" y="35026"/>
                  <a:pt x="17579" y="31256"/>
                </a:cubicBezTo>
                <a:cubicBezTo>
                  <a:pt x="9440" y="27520"/>
                  <a:pt x="0" y="13744"/>
                  <a:pt x="7706" y="6872"/>
                </a:cubicBezTo>
                <a:cubicBezTo>
                  <a:pt x="15411" y="1"/>
                  <a:pt x="21449" y="3870"/>
                  <a:pt x="23617" y="9808"/>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79" name="Google Shape;279;p16"/>
          <p:cNvSpPr/>
          <p:nvPr/>
        </p:nvSpPr>
        <p:spPr>
          <a:xfrm rot="3414914">
            <a:off x="-2027417" y="1054660"/>
            <a:ext cx="5316341" cy="4522224"/>
          </a:xfrm>
          <a:custGeom>
            <a:avLst/>
            <a:gdLst/>
            <a:ahLst/>
            <a:cxnLst/>
            <a:rect l="l" t="t" r="r" b="b"/>
            <a:pathLst>
              <a:path w="61178" h="52038" extrusionOk="0">
                <a:moveTo>
                  <a:pt x="4170" y="12043"/>
                </a:moveTo>
                <a:cubicBezTo>
                  <a:pt x="7339" y="7239"/>
                  <a:pt x="14177" y="1"/>
                  <a:pt x="24184" y="5571"/>
                </a:cubicBezTo>
                <a:cubicBezTo>
                  <a:pt x="34191" y="11142"/>
                  <a:pt x="29988" y="17146"/>
                  <a:pt x="34024" y="21249"/>
                </a:cubicBezTo>
                <a:cubicBezTo>
                  <a:pt x="38061" y="25319"/>
                  <a:pt x="43198" y="25586"/>
                  <a:pt x="51103" y="27253"/>
                </a:cubicBezTo>
                <a:cubicBezTo>
                  <a:pt x="58976" y="28921"/>
                  <a:pt x="61177" y="36093"/>
                  <a:pt x="54472" y="41664"/>
                </a:cubicBezTo>
                <a:cubicBezTo>
                  <a:pt x="47801" y="47268"/>
                  <a:pt x="33758" y="52038"/>
                  <a:pt x="26819" y="46467"/>
                </a:cubicBezTo>
                <a:cubicBezTo>
                  <a:pt x="19848" y="40930"/>
                  <a:pt x="11108" y="34826"/>
                  <a:pt x="5537" y="31590"/>
                </a:cubicBezTo>
                <a:cubicBezTo>
                  <a:pt x="0" y="28388"/>
                  <a:pt x="967" y="16879"/>
                  <a:pt x="4170" y="12043"/>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grpSp>
        <p:nvGrpSpPr>
          <p:cNvPr id="280" name="Google Shape;280;p16"/>
          <p:cNvGrpSpPr/>
          <p:nvPr/>
        </p:nvGrpSpPr>
        <p:grpSpPr>
          <a:xfrm rot="10800000" flipH="1">
            <a:off x="573888" y="2458909"/>
            <a:ext cx="2262349" cy="2251771"/>
            <a:chOff x="2414491" y="671177"/>
            <a:chExt cx="1830972" cy="1822411"/>
          </a:xfrm>
        </p:grpSpPr>
        <p:sp>
          <p:nvSpPr>
            <p:cNvPr id="281" name="Google Shape;281;p16"/>
            <p:cNvSpPr/>
            <p:nvPr/>
          </p:nvSpPr>
          <p:spPr>
            <a:xfrm>
              <a:off x="2414491" y="671177"/>
              <a:ext cx="1830972" cy="1822391"/>
            </a:xfrm>
            <a:custGeom>
              <a:avLst/>
              <a:gdLst/>
              <a:ahLst/>
              <a:cxnLst/>
              <a:rect l="l" t="t" r="r" b="b"/>
              <a:pathLst>
                <a:path w="45663" h="45449" extrusionOk="0">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2" name="Google Shape;282;p16"/>
            <p:cNvSpPr/>
            <p:nvPr/>
          </p:nvSpPr>
          <p:spPr>
            <a:xfrm>
              <a:off x="2796545" y="833253"/>
              <a:ext cx="9704" cy="7538"/>
            </a:xfrm>
            <a:custGeom>
              <a:avLst/>
              <a:gdLst/>
              <a:ahLst/>
              <a:cxnLst/>
              <a:rect l="l" t="t" r="r" b="b"/>
              <a:pathLst>
                <a:path w="242" h="188" extrusionOk="0">
                  <a:moveTo>
                    <a:pt x="161" y="0"/>
                  </a:moveTo>
                  <a:cubicBezTo>
                    <a:pt x="108" y="27"/>
                    <a:pt x="54" y="81"/>
                    <a:pt x="1" y="107"/>
                  </a:cubicBezTo>
                  <a:lnTo>
                    <a:pt x="161" y="188"/>
                  </a:lnTo>
                  <a:lnTo>
                    <a:pt x="242" y="54"/>
                  </a:lnTo>
                  <a:lnTo>
                    <a:pt x="1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3" name="Google Shape;283;p16"/>
            <p:cNvSpPr/>
            <p:nvPr/>
          </p:nvSpPr>
          <p:spPr>
            <a:xfrm>
              <a:off x="2899597" y="677633"/>
              <a:ext cx="287659" cy="242590"/>
            </a:xfrm>
            <a:custGeom>
              <a:avLst/>
              <a:gdLst/>
              <a:ahLst/>
              <a:cxnLst/>
              <a:rect l="l" t="t" r="r" b="b"/>
              <a:pathLst>
                <a:path w="7174" h="6050" extrusionOk="0">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4" name="Google Shape;284;p16"/>
            <p:cNvSpPr/>
            <p:nvPr/>
          </p:nvSpPr>
          <p:spPr>
            <a:xfrm>
              <a:off x="3280608" y="671177"/>
              <a:ext cx="288742" cy="249046"/>
            </a:xfrm>
            <a:custGeom>
              <a:avLst/>
              <a:gdLst/>
              <a:ahLst/>
              <a:cxnLst/>
              <a:rect l="l" t="t" r="r" b="b"/>
              <a:pathLst>
                <a:path w="7201" h="6211" extrusionOk="0">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5" name="Google Shape;285;p16"/>
            <p:cNvSpPr/>
            <p:nvPr/>
          </p:nvSpPr>
          <p:spPr>
            <a:xfrm>
              <a:off x="3662662" y="776354"/>
              <a:ext cx="109506" cy="64437"/>
            </a:xfrm>
            <a:custGeom>
              <a:avLst/>
              <a:gdLst/>
              <a:ahLst/>
              <a:cxnLst/>
              <a:rect l="l" t="t" r="r" b="b"/>
              <a:pathLst>
                <a:path w="2731" h="1607" extrusionOk="0">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6" name="Google Shape;286;p16"/>
            <p:cNvSpPr/>
            <p:nvPr/>
          </p:nvSpPr>
          <p:spPr>
            <a:xfrm>
              <a:off x="3803246" y="797847"/>
              <a:ext cx="6496" cy="122378"/>
            </a:xfrm>
            <a:custGeom>
              <a:avLst/>
              <a:gdLst/>
              <a:ahLst/>
              <a:cxnLst/>
              <a:rect l="l" t="t" r="r" b="b"/>
              <a:pathLst>
                <a:path w="162" h="3052" extrusionOk="0">
                  <a:moveTo>
                    <a:pt x="1" y="0"/>
                  </a:moveTo>
                  <a:lnTo>
                    <a:pt x="1" y="3051"/>
                  </a:lnTo>
                  <a:lnTo>
                    <a:pt x="162" y="3051"/>
                  </a:lnTo>
                  <a:lnTo>
                    <a:pt x="162" y="107"/>
                  </a:lnTo>
                  <a:cubicBezTo>
                    <a:pt x="108" y="54"/>
                    <a:pt x="54" y="27"/>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7" name="Google Shape;287;p16"/>
            <p:cNvSpPr/>
            <p:nvPr/>
          </p:nvSpPr>
          <p:spPr>
            <a:xfrm>
              <a:off x="2475641" y="1246463"/>
              <a:ext cx="2205" cy="4331"/>
            </a:xfrm>
            <a:custGeom>
              <a:avLst/>
              <a:gdLst/>
              <a:ahLst/>
              <a:cxnLst/>
              <a:rect l="l" t="t" r="r" b="b"/>
              <a:pathLst>
                <a:path w="55" h="108" extrusionOk="0">
                  <a:moveTo>
                    <a:pt x="54" y="0"/>
                  </a:moveTo>
                  <a:cubicBezTo>
                    <a:pt x="28" y="27"/>
                    <a:pt x="28" y="54"/>
                    <a:pt x="1" y="107"/>
                  </a:cubicBezTo>
                  <a:lnTo>
                    <a:pt x="54" y="107"/>
                  </a:lnTo>
                  <a:lnTo>
                    <a:pt x="5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8" name="Google Shape;288;p16"/>
            <p:cNvSpPr/>
            <p:nvPr/>
          </p:nvSpPr>
          <p:spPr>
            <a:xfrm>
              <a:off x="2616265" y="1006036"/>
              <a:ext cx="2165" cy="2205"/>
            </a:xfrm>
            <a:custGeom>
              <a:avLst/>
              <a:gdLst/>
              <a:ahLst/>
              <a:cxnLst/>
              <a:rect l="l" t="t" r="r" b="b"/>
              <a:pathLst>
                <a:path w="54" h="55" extrusionOk="0">
                  <a:moveTo>
                    <a:pt x="54" y="1"/>
                  </a:moveTo>
                  <a:cubicBezTo>
                    <a:pt x="27" y="27"/>
                    <a:pt x="27" y="27"/>
                    <a:pt x="0" y="54"/>
                  </a:cubicBezTo>
                  <a:lnTo>
                    <a:pt x="54" y="27"/>
                  </a:lnTo>
                  <a:lnTo>
                    <a:pt x="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9" name="Google Shape;289;p16"/>
            <p:cNvSpPr/>
            <p:nvPr/>
          </p:nvSpPr>
          <p:spPr>
            <a:xfrm>
              <a:off x="2535748" y="1119794"/>
              <a:ext cx="82681" cy="51565"/>
            </a:xfrm>
            <a:custGeom>
              <a:avLst/>
              <a:gdLst/>
              <a:ahLst/>
              <a:cxnLst/>
              <a:rect l="l" t="t" r="r" b="b"/>
              <a:pathLst>
                <a:path w="2062" h="1286" extrusionOk="0">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0" name="Google Shape;290;p16"/>
            <p:cNvSpPr/>
            <p:nvPr/>
          </p:nvSpPr>
          <p:spPr>
            <a:xfrm>
              <a:off x="2711778" y="921268"/>
              <a:ext cx="287659" cy="329521"/>
            </a:xfrm>
            <a:custGeom>
              <a:avLst/>
              <a:gdLst/>
              <a:ahLst/>
              <a:cxnLst/>
              <a:rect l="l" t="t" r="r" b="b"/>
              <a:pathLst>
                <a:path w="7174" h="8218" extrusionOk="0">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1" name="Google Shape;291;p16"/>
            <p:cNvSpPr/>
            <p:nvPr/>
          </p:nvSpPr>
          <p:spPr>
            <a:xfrm>
              <a:off x="3092789" y="921268"/>
              <a:ext cx="288742" cy="328439"/>
            </a:xfrm>
            <a:custGeom>
              <a:avLst/>
              <a:gdLst/>
              <a:ahLst/>
              <a:cxnLst/>
              <a:rect l="l" t="t" r="r" b="b"/>
              <a:pathLst>
                <a:path w="7201" h="8191" extrusionOk="0">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2" name="Google Shape;292;p16"/>
            <p:cNvSpPr/>
            <p:nvPr/>
          </p:nvSpPr>
          <p:spPr>
            <a:xfrm>
              <a:off x="3474843" y="921268"/>
              <a:ext cx="287659" cy="328439"/>
            </a:xfrm>
            <a:custGeom>
              <a:avLst/>
              <a:gdLst/>
              <a:ahLst/>
              <a:cxnLst/>
              <a:rect l="l" t="t" r="r" b="b"/>
              <a:pathLst>
                <a:path w="7174" h="8191" extrusionOk="0">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3" name="Google Shape;293;p16"/>
            <p:cNvSpPr/>
            <p:nvPr/>
          </p:nvSpPr>
          <p:spPr>
            <a:xfrm>
              <a:off x="3855854" y="953467"/>
              <a:ext cx="287659" cy="296240"/>
            </a:xfrm>
            <a:custGeom>
              <a:avLst/>
              <a:gdLst/>
              <a:ahLst/>
              <a:cxnLst/>
              <a:rect l="l" t="t" r="r" b="b"/>
              <a:pathLst>
                <a:path w="7174" h="7388" extrusionOk="0">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4" name="Google Shape;294;p16"/>
            <p:cNvSpPr/>
            <p:nvPr/>
          </p:nvSpPr>
          <p:spPr>
            <a:xfrm>
              <a:off x="2417699" y="1498640"/>
              <a:ext cx="7538" cy="9704"/>
            </a:xfrm>
            <a:custGeom>
              <a:avLst/>
              <a:gdLst/>
              <a:ahLst/>
              <a:cxnLst/>
              <a:rect l="l" t="t" r="r" b="b"/>
              <a:pathLst>
                <a:path w="188" h="242" extrusionOk="0">
                  <a:moveTo>
                    <a:pt x="1" y="1"/>
                  </a:moveTo>
                  <a:cubicBezTo>
                    <a:pt x="1" y="54"/>
                    <a:pt x="1" y="135"/>
                    <a:pt x="1" y="188"/>
                  </a:cubicBezTo>
                  <a:lnTo>
                    <a:pt x="108" y="242"/>
                  </a:lnTo>
                  <a:lnTo>
                    <a:pt x="188" y="108"/>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5" name="Google Shape;295;p16"/>
            <p:cNvSpPr/>
            <p:nvPr/>
          </p:nvSpPr>
          <p:spPr>
            <a:xfrm>
              <a:off x="2518586" y="1259335"/>
              <a:ext cx="287659" cy="328439"/>
            </a:xfrm>
            <a:custGeom>
              <a:avLst/>
              <a:gdLst/>
              <a:ahLst/>
              <a:cxnLst/>
              <a:rect l="l" t="t" r="r" b="b"/>
              <a:pathLst>
                <a:path w="7174" h="8191" extrusionOk="0">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6" name="Google Shape;296;p16"/>
            <p:cNvSpPr/>
            <p:nvPr/>
          </p:nvSpPr>
          <p:spPr>
            <a:xfrm>
              <a:off x="2899597" y="1259335"/>
              <a:ext cx="287659" cy="328439"/>
            </a:xfrm>
            <a:custGeom>
              <a:avLst/>
              <a:gdLst/>
              <a:ahLst/>
              <a:cxnLst/>
              <a:rect l="l" t="t" r="r" b="b"/>
              <a:pathLst>
                <a:path w="7174" h="8191" extrusionOk="0">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7" name="Google Shape;297;p16"/>
            <p:cNvSpPr/>
            <p:nvPr/>
          </p:nvSpPr>
          <p:spPr>
            <a:xfrm>
              <a:off x="3280608" y="1259335"/>
              <a:ext cx="288742" cy="328439"/>
            </a:xfrm>
            <a:custGeom>
              <a:avLst/>
              <a:gdLst/>
              <a:ahLst/>
              <a:cxnLst/>
              <a:rect l="l" t="t" r="r" b="b"/>
              <a:pathLst>
                <a:path w="7201" h="8191" extrusionOk="0">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8" name="Google Shape;298;p16"/>
            <p:cNvSpPr/>
            <p:nvPr/>
          </p:nvSpPr>
          <p:spPr>
            <a:xfrm>
              <a:off x="3662662" y="1258252"/>
              <a:ext cx="287659" cy="329521"/>
            </a:xfrm>
            <a:custGeom>
              <a:avLst/>
              <a:gdLst/>
              <a:ahLst/>
              <a:cxnLst/>
              <a:rect l="l" t="t" r="r" b="b"/>
              <a:pathLst>
                <a:path w="7174" h="8218" extrusionOk="0">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9" name="Google Shape;299;p16"/>
            <p:cNvSpPr/>
            <p:nvPr/>
          </p:nvSpPr>
          <p:spPr>
            <a:xfrm>
              <a:off x="4043673" y="1258252"/>
              <a:ext cx="193230" cy="329521"/>
            </a:xfrm>
            <a:custGeom>
              <a:avLst/>
              <a:gdLst/>
              <a:ahLst/>
              <a:cxnLst/>
              <a:rect l="l" t="t" r="r" b="b"/>
              <a:pathLst>
                <a:path w="4819" h="8218" extrusionOk="0">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0" name="Google Shape;300;p16"/>
            <p:cNvSpPr/>
            <p:nvPr/>
          </p:nvSpPr>
          <p:spPr>
            <a:xfrm>
              <a:off x="2423072" y="1578074"/>
              <a:ext cx="195355" cy="328439"/>
            </a:xfrm>
            <a:custGeom>
              <a:avLst/>
              <a:gdLst/>
              <a:ahLst/>
              <a:cxnLst/>
              <a:rect l="l" t="t" r="r" b="b"/>
              <a:pathLst>
                <a:path w="4872" h="8191" extrusionOk="0">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1" name="Google Shape;301;p16"/>
            <p:cNvSpPr/>
            <p:nvPr/>
          </p:nvSpPr>
          <p:spPr>
            <a:xfrm>
              <a:off x="2711778" y="1578074"/>
              <a:ext cx="287659" cy="328439"/>
            </a:xfrm>
            <a:custGeom>
              <a:avLst/>
              <a:gdLst/>
              <a:ahLst/>
              <a:cxnLst/>
              <a:rect l="l" t="t" r="r" b="b"/>
              <a:pathLst>
                <a:path w="7174" h="8191" extrusionOk="0">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2" name="Google Shape;302;p16"/>
            <p:cNvSpPr/>
            <p:nvPr/>
          </p:nvSpPr>
          <p:spPr>
            <a:xfrm>
              <a:off x="3092789" y="1578074"/>
              <a:ext cx="288742" cy="328439"/>
            </a:xfrm>
            <a:custGeom>
              <a:avLst/>
              <a:gdLst/>
              <a:ahLst/>
              <a:cxnLst/>
              <a:rect l="l" t="t" r="r" b="b"/>
              <a:pathLst>
                <a:path w="7201" h="8191" extrusionOk="0">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3" name="Google Shape;303;p16"/>
            <p:cNvSpPr/>
            <p:nvPr/>
          </p:nvSpPr>
          <p:spPr>
            <a:xfrm>
              <a:off x="3474843" y="1578074"/>
              <a:ext cx="287659" cy="328439"/>
            </a:xfrm>
            <a:custGeom>
              <a:avLst/>
              <a:gdLst/>
              <a:ahLst/>
              <a:cxnLst/>
              <a:rect l="l" t="t" r="r" b="b"/>
              <a:pathLst>
                <a:path w="7174" h="8191" extrusionOk="0">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4" name="Google Shape;304;p16"/>
            <p:cNvSpPr/>
            <p:nvPr/>
          </p:nvSpPr>
          <p:spPr>
            <a:xfrm>
              <a:off x="3855854" y="1578074"/>
              <a:ext cx="287659" cy="328439"/>
            </a:xfrm>
            <a:custGeom>
              <a:avLst/>
              <a:gdLst/>
              <a:ahLst/>
              <a:cxnLst/>
              <a:rect l="l" t="t" r="r" b="b"/>
              <a:pathLst>
                <a:path w="7174" h="8191" extrusionOk="0">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5" name="Google Shape;305;p16"/>
            <p:cNvSpPr/>
            <p:nvPr/>
          </p:nvSpPr>
          <p:spPr>
            <a:xfrm>
              <a:off x="2518586" y="1919388"/>
              <a:ext cx="287659" cy="293033"/>
            </a:xfrm>
            <a:custGeom>
              <a:avLst/>
              <a:gdLst/>
              <a:ahLst/>
              <a:cxnLst/>
              <a:rect l="l" t="t" r="r" b="b"/>
              <a:pathLst>
                <a:path w="7174" h="7308" extrusionOk="0">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6" name="Google Shape;306;p16"/>
            <p:cNvSpPr/>
            <p:nvPr/>
          </p:nvSpPr>
          <p:spPr>
            <a:xfrm>
              <a:off x="2899597" y="1919388"/>
              <a:ext cx="287659" cy="328439"/>
            </a:xfrm>
            <a:custGeom>
              <a:avLst/>
              <a:gdLst/>
              <a:ahLst/>
              <a:cxnLst/>
              <a:rect l="l" t="t" r="r" b="b"/>
              <a:pathLst>
                <a:path w="7174" h="8191" extrusionOk="0">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7" name="Google Shape;307;p16"/>
            <p:cNvSpPr/>
            <p:nvPr/>
          </p:nvSpPr>
          <p:spPr>
            <a:xfrm>
              <a:off x="3280608" y="1919388"/>
              <a:ext cx="288742" cy="328439"/>
            </a:xfrm>
            <a:custGeom>
              <a:avLst/>
              <a:gdLst/>
              <a:ahLst/>
              <a:cxnLst/>
              <a:rect l="l" t="t" r="r" b="b"/>
              <a:pathLst>
                <a:path w="7201" h="8191" extrusionOk="0">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8" name="Google Shape;308;p16"/>
            <p:cNvSpPr/>
            <p:nvPr/>
          </p:nvSpPr>
          <p:spPr>
            <a:xfrm>
              <a:off x="3662662" y="1919388"/>
              <a:ext cx="287659" cy="328439"/>
            </a:xfrm>
            <a:custGeom>
              <a:avLst/>
              <a:gdLst/>
              <a:ahLst/>
              <a:cxnLst/>
              <a:rect l="l" t="t" r="r" b="b"/>
              <a:pathLst>
                <a:path w="7174" h="8191" extrusionOk="0">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9" name="Google Shape;309;p16"/>
            <p:cNvSpPr/>
            <p:nvPr/>
          </p:nvSpPr>
          <p:spPr>
            <a:xfrm>
              <a:off x="4043673" y="1998782"/>
              <a:ext cx="78391" cy="49400"/>
            </a:xfrm>
            <a:custGeom>
              <a:avLst/>
              <a:gdLst/>
              <a:ahLst/>
              <a:cxnLst/>
              <a:rect l="l" t="t" r="r" b="b"/>
              <a:pathLst>
                <a:path w="1955" h="1232" extrusionOk="0">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0" name="Google Shape;310;p16"/>
            <p:cNvSpPr/>
            <p:nvPr/>
          </p:nvSpPr>
          <p:spPr>
            <a:xfrm>
              <a:off x="2884560" y="2317561"/>
              <a:ext cx="114879" cy="68727"/>
            </a:xfrm>
            <a:custGeom>
              <a:avLst/>
              <a:gdLst/>
              <a:ahLst/>
              <a:cxnLst/>
              <a:rect l="l" t="t" r="r" b="b"/>
              <a:pathLst>
                <a:path w="2865" h="1714" extrusionOk="0">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1" name="Google Shape;311;p16"/>
            <p:cNvSpPr/>
            <p:nvPr/>
          </p:nvSpPr>
          <p:spPr>
            <a:xfrm>
              <a:off x="2852362" y="2238127"/>
              <a:ext cx="6496" cy="129916"/>
            </a:xfrm>
            <a:custGeom>
              <a:avLst/>
              <a:gdLst/>
              <a:ahLst/>
              <a:cxnLst/>
              <a:rect l="l" t="t" r="r" b="b"/>
              <a:pathLst>
                <a:path w="162" h="3240" extrusionOk="0">
                  <a:moveTo>
                    <a:pt x="1" y="0"/>
                  </a:moveTo>
                  <a:lnTo>
                    <a:pt x="1" y="3132"/>
                  </a:lnTo>
                  <a:cubicBezTo>
                    <a:pt x="54" y="3159"/>
                    <a:pt x="108" y="3212"/>
                    <a:pt x="161" y="3239"/>
                  </a:cubicBezTo>
                  <a:lnTo>
                    <a:pt x="1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2" name="Google Shape;312;p16"/>
            <p:cNvSpPr/>
            <p:nvPr/>
          </p:nvSpPr>
          <p:spPr>
            <a:xfrm>
              <a:off x="3092789" y="2238127"/>
              <a:ext cx="288742" cy="255461"/>
            </a:xfrm>
            <a:custGeom>
              <a:avLst/>
              <a:gdLst/>
              <a:ahLst/>
              <a:cxnLst/>
              <a:rect l="l" t="t" r="r" b="b"/>
              <a:pathLst>
                <a:path w="7201" h="6371" extrusionOk="0">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3" name="Google Shape;313;p16"/>
            <p:cNvSpPr/>
            <p:nvPr/>
          </p:nvSpPr>
          <p:spPr>
            <a:xfrm>
              <a:off x="3474843" y="2238127"/>
              <a:ext cx="287659" cy="247963"/>
            </a:xfrm>
            <a:custGeom>
              <a:avLst/>
              <a:gdLst/>
              <a:ahLst/>
              <a:cxnLst/>
              <a:rect l="l" t="t" r="r" b="b"/>
              <a:pathLst>
                <a:path w="7174" h="6184" extrusionOk="0">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4" name="Google Shape;314;p16"/>
            <p:cNvSpPr/>
            <p:nvPr/>
          </p:nvSpPr>
          <p:spPr>
            <a:xfrm>
              <a:off x="3855854" y="2317561"/>
              <a:ext cx="12911" cy="9704"/>
            </a:xfrm>
            <a:custGeom>
              <a:avLst/>
              <a:gdLst/>
              <a:ahLst/>
              <a:cxnLst/>
              <a:rect l="l" t="t" r="r" b="b"/>
              <a:pathLst>
                <a:path w="322" h="242" extrusionOk="0">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315" name="Google Shape;315;p16"/>
          <p:cNvSpPr/>
          <p:nvPr/>
        </p:nvSpPr>
        <p:spPr>
          <a:xfrm rot="1095657">
            <a:off x="2370707" y="5154106"/>
            <a:ext cx="1361339" cy="1777927"/>
          </a:xfrm>
          <a:custGeom>
            <a:avLst/>
            <a:gdLst/>
            <a:ahLst/>
            <a:cxnLst/>
            <a:rect l="l" t="t" r="r" b="b"/>
            <a:pathLst>
              <a:path w="17277" h="22564" extrusionOk="0">
                <a:moveTo>
                  <a:pt x="9074" y="0"/>
                </a:moveTo>
                <a:cubicBezTo>
                  <a:pt x="8555" y="0"/>
                  <a:pt x="8010" y="60"/>
                  <a:pt x="7441" y="188"/>
                </a:cubicBezTo>
                <a:cubicBezTo>
                  <a:pt x="2543" y="1285"/>
                  <a:pt x="1" y="6692"/>
                  <a:pt x="54" y="12607"/>
                </a:cubicBezTo>
                <a:cubicBezTo>
                  <a:pt x="134" y="18683"/>
                  <a:pt x="3989" y="22189"/>
                  <a:pt x="8592" y="22564"/>
                </a:cubicBezTo>
                <a:cubicBezTo>
                  <a:pt x="14641" y="22082"/>
                  <a:pt x="16354" y="18388"/>
                  <a:pt x="16836" y="12312"/>
                </a:cubicBezTo>
                <a:cubicBezTo>
                  <a:pt x="17276" y="6737"/>
                  <a:pt x="14567" y="0"/>
                  <a:pt x="9074"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16" name="Google Shape;316;p16"/>
          <p:cNvSpPr txBox="1">
            <a:spLocks noGrp="1"/>
          </p:cNvSpPr>
          <p:nvPr>
            <p:ph type="subTitle" idx="1"/>
          </p:nvPr>
        </p:nvSpPr>
        <p:spPr>
          <a:xfrm>
            <a:off x="3625000" y="2053517"/>
            <a:ext cx="494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133"/>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r>
              <a:rPr lang="en-US"/>
              <a:t>Click to edit Master subtitle style</a:t>
            </a:r>
            <a:endParaRPr/>
          </a:p>
        </p:txBody>
      </p:sp>
      <p:sp>
        <p:nvSpPr>
          <p:cNvPr id="317" name="Google Shape;317;p16"/>
          <p:cNvSpPr txBox="1">
            <a:spLocks noGrp="1"/>
          </p:cNvSpPr>
          <p:nvPr>
            <p:ph type="title" hasCustomPrompt="1"/>
          </p:nvPr>
        </p:nvSpPr>
        <p:spPr>
          <a:xfrm>
            <a:off x="3625000" y="1289917"/>
            <a:ext cx="494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6133">
                <a:solidFill>
                  <a:schemeClr val="accent1"/>
                </a:solidFill>
              </a:defRPr>
            </a:lvl1pPr>
            <a:lvl2pPr lvl="1" algn="r" rtl="0">
              <a:spcBef>
                <a:spcPts val="0"/>
              </a:spcBef>
              <a:spcAft>
                <a:spcPts val="0"/>
              </a:spcAft>
              <a:buSzPts val="1800"/>
              <a:buNone/>
              <a:defRPr sz="2400"/>
            </a:lvl2pPr>
            <a:lvl3pPr lvl="2" algn="r" rtl="0">
              <a:spcBef>
                <a:spcPts val="0"/>
              </a:spcBef>
              <a:spcAft>
                <a:spcPts val="0"/>
              </a:spcAft>
              <a:buSzPts val="1800"/>
              <a:buNone/>
              <a:defRPr sz="2400"/>
            </a:lvl3pPr>
            <a:lvl4pPr lvl="3" algn="r" rtl="0">
              <a:spcBef>
                <a:spcPts val="0"/>
              </a:spcBef>
              <a:spcAft>
                <a:spcPts val="0"/>
              </a:spcAft>
              <a:buSzPts val="1800"/>
              <a:buNone/>
              <a:defRPr sz="2400"/>
            </a:lvl4pPr>
            <a:lvl5pPr lvl="4" algn="r" rtl="0">
              <a:spcBef>
                <a:spcPts val="0"/>
              </a:spcBef>
              <a:spcAft>
                <a:spcPts val="0"/>
              </a:spcAft>
              <a:buSzPts val="1800"/>
              <a:buNone/>
              <a:defRPr sz="2400"/>
            </a:lvl5pPr>
            <a:lvl6pPr lvl="5" algn="r" rtl="0">
              <a:spcBef>
                <a:spcPts val="0"/>
              </a:spcBef>
              <a:spcAft>
                <a:spcPts val="0"/>
              </a:spcAft>
              <a:buSzPts val="1800"/>
              <a:buNone/>
              <a:defRPr sz="2400"/>
            </a:lvl6pPr>
            <a:lvl7pPr lvl="6" algn="r" rtl="0">
              <a:spcBef>
                <a:spcPts val="0"/>
              </a:spcBef>
              <a:spcAft>
                <a:spcPts val="0"/>
              </a:spcAft>
              <a:buSzPts val="1800"/>
              <a:buNone/>
              <a:defRPr sz="2400"/>
            </a:lvl7pPr>
            <a:lvl8pPr lvl="7" algn="r" rtl="0">
              <a:spcBef>
                <a:spcPts val="0"/>
              </a:spcBef>
              <a:spcAft>
                <a:spcPts val="0"/>
              </a:spcAft>
              <a:buSzPts val="1800"/>
              <a:buNone/>
              <a:defRPr sz="2400"/>
            </a:lvl8pPr>
            <a:lvl9pPr lvl="8" algn="r" rtl="0">
              <a:spcBef>
                <a:spcPts val="0"/>
              </a:spcBef>
              <a:spcAft>
                <a:spcPts val="0"/>
              </a:spcAft>
              <a:buSzPts val="1800"/>
              <a:buNone/>
              <a:defRPr sz="2400"/>
            </a:lvl9pPr>
          </a:lstStyle>
          <a:p>
            <a:r>
              <a:t>xx%</a:t>
            </a:r>
          </a:p>
        </p:txBody>
      </p:sp>
      <p:sp>
        <p:nvSpPr>
          <p:cNvPr id="318" name="Google Shape;318;p16"/>
          <p:cNvSpPr txBox="1">
            <a:spLocks noGrp="1"/>
          </p:cNvSpPr>
          <p:nvPr>
            <p:ph type="subTitle" idx="2"/>
          </p:nvPr>
        </p:nvSpPr>
        <p:spPr>
          <a:xfrm>
            <a:off x="3625000" y="3564884"/>
            <a:ext cx="494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133"/>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r>
              <a:rPr lang="en-US"/>
              <a:t>Click to edit Master subtitle style</a:t>
            </a:r>
            <a:endParaRPr/>
          </a:p>
        </p:txBody>
      </p:sp>
      <p:sp>
        <p:nvSpPr>
          <p:cNvPr id="319" name="Google Shape;319;p16"/>
          <p:cNvSpPr txBox="1">
            <a:spLocks noGrp="1"/>
          </p:cNvSpPr>
          <p:nvPr>
            <p:ph type="title" idx="3" hasCustomPrompt="1"/>
          </p:nvPr>
        </p:nvSpPr>
        <p:spPr>
          <a:xfrm>
            <a:off x="3625000" y="2801244"/>
            <a:ext cx="494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6133">
                <a:solidFill>
                  <a:schemeClr val="accent1"/>
                </a:solidFill>
              </a:defRPr>
            </a:lvl1pPr>
            <a:lvl2pPr lvl="1" algn="r" rtl="0">
              <a:spcBef>
                <a:spcPts val="0"/>
              </a:spcBef>
              <a:spcAft>
                <a:spcPts val="0"/>
              </a:spcAft>
              <a:buSzPts val="1800"/>
              <a:buNone/>
              <a:defRPr sz="2400"/>
            </a:lvl2pPr>
            <a:lvl3pPr lvl="2" algn="r" rtl="0">
              <a:spcBef>
                <a:spcPts val="0"/>
              </a:spcBef>
              <a:spcAft>
                <a:spcPts val="0"/>
              </a:spcAft>
              <a:buSzPts val="1800"/>
              <a:buNone/>
              <a:defRPr sz="2400"/>
            </a:lvl3pPr>
            <a:lvl4pPr lvl="3" algn="r" rtl="0">
              <a:spcBef>
                <a:spcPts val="0"/>
              </a:spcBef>
              <a:spcAft>
                <a:spcPts val="0"/>
              </a:spcAft>
              <a:buSzPts val="1800"/>
              <a:buNone/>
              <a:defRPr sz="2400"/>
            </a:lvl4pPr>
            <a:lvl5pPr lvl="4" algn="r" rtl="0">
              <a:spcBef>
                <a:spcPts val="0"/>
              </a:spcBef>
              <a:spcAft>
                <a:spcPts val="0"/>
              </a:spcAft>
              <a:buSzPts val="1800"/>
              <a:buNone/>
              <a:defRPr sz="2400"/>
            </a:lvl5pPr>
            <a:lvl6pPr lvl="5" algn="r" rtl="0">
              <a:spcBef>
                <a:spcPts val="0"/>
              </a:spcBef>
              <a:spcAft>
                <a:spcPts val="0"/>
              </a:spcAft>
              <a:buSzPts val="1800"/>
              <a:buNone/>
              <a:defRPr sz="2400"/>
            </a:lvl6pPr>
            <a:lvl7pPr lvl="6" algn="r" rtl="0">
              <a:spcBef>
                <a:spcPts val="0"/>
              </a:spcBef>
              <a:spcAft>
                <a:spcPts val="0"/>
              </a:spcAft>
              <a:buSzPts val="1800"/>
              <a:buNone/>
              <a:defRPr sz="2400"/>
            </a:lvl7pPr>
            <a:lvl8pPr lvl="7" algn="r" rtl="0">
              <a:spcBef>
                <a:spcPts val="0"/>
              </a:spcBef>
              <a:spcAft>
                <a:spcPts val="0"/>
              </a:spcAft>
              <a:buSzPts val="1800"/>
              <a:buNone/>
              <a:defRPr sz="2400"/>
            </a:lvl8pPr>
            <a:lvl9pPr lvl="8" algn="r" rtl="0">
              <a:spcBef>
                <a:spcPts val="0"/>
              </a:spcBef>
              <a:spcAft>
                <a:spcPts val="0"/>
              </a:spcAft>
              <a:buSzPts val="1800"/>
              <a:buNone/>
              <a:defRPr sz="2400"/>
            </a:lvl9pPr>
          </a:lstStyle>
          <a:p>
            <a:r>
              <a:t>xx%</a:t>
            </a:r>
          </a:p>
        </p:txBody>
      </p:sp>
      <p:sp>
        <p:nvSpPr>
          <p:cNvPr id="320" name="Google Shape;320;p16"/>
          <p:cNvSpPr txBox="1">
            <a:spLocks noGrp="1"/>
          </p:cNvSpPr>
          <p:nvPr>
            <p:ph type="subTitle" idx="4"/>
          </p:nvPr>
        </p:nvSpPr>
        <p:spPr>
          <a:xfrm>
            <a:off x="3625000" y="5076217"/>
            <a:ext cx="494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133"/>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r>
              <a:rPr lang="en-US"/>
              <a:t>Click to edit Master subtitle style</a:t>
            </a:r>
            <a:endParaRPr/>
          </a:p>
        </p:txBody>
      </p:sp>
      <p:sp>
        <p:nvSpPr>
          <p:cNvPr id="321" name="Google Shape;321;p16"/>
          <p:cNvSpPr txBox="1">
            <a:spLocks noGrp="1"/>
          </p:cNvSpPr>
          <p:nvPr>
            <p:ph type="title" idx="5" hasCustomPrompt="1"/>
          </p:nvPr>
        </p:nvSpPr>
        <p:spPr>
          <a:xfrm>
            <a:off x="3625000" y="4312617"/>
            <a:ext cx="494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6133">
                <a:solidFill>
                  <a:schemeClr val="accent1"/>
                </a:solidFill>
              </a:defRPr>
            </a:lvl1pPr>
            <a:lvl2pPr lvl="1" algn="r" rtl="0">
              <a:spcBef>
                <a:spcPts val="0"/>
              </a:spcBef>
              <a:spcAft>
                <a:spcPts val="0"/>
              </a:spcAft>
              <a:buSzPts val="1800"/>
              <a:buNone/>
              <a:defRPr sz="2400"/>
            </a:lvl2pPr>
            <a:lvl3pPr lvl="2" algn="r" rtl="0">
              <a:spcBef>
                <a:spcPts val="0"/>
              </a:spcBef>
              <a:spcAft>
                <a:spcPts val="0"/>
              </a:spcAft>
              <a:buSzPts val="1800"/>
              <a:buNone/>
              <a:defRPr sz="2400"/>
            </a:lvl3pPr>
            <a:lvl4pPr lvl="3" algn="r" rtl="0">
              <a:spcBef>
                <a:spcPts val="0"/>
              </a:spcBef>
              <a:spcAft>
                <a:spcPts val="0"/>
              </a:spcAft>
              <a:buSzPts val="1800"/>
              <a:buNone/>
              <a:defRPr sz="2400"/>
            </a:lvl4pPr>
            <a:lvl5pPr lvl="4" algn="r" rtl="0">
              <a:spcBef>
                <a:spcPts val="0"/>
              </a:spcBef>
              <a:spcAft>
                <a:spcPts val="0"/>
              </a:spcAft>
              <a:buSzPts val="1800"/>
              <a:buNone/>
              <a:defRPr sz="2400"/>
            </a:lvl5pPr>
            <a:lvl6pPr lvl="5" algn="r" rtl="0">
              <a:spcBef>
                <a:spcPts val="0"/>
              </a:spcBef>
              <a:spcAft>
                <a:spcPts val="0"/>
              </a:spcAft>
              <a:buSzPts val="1800"/>
              <a:buNone/>
              <a:defRPr sz="2400"/>
            </a:lvl6pPr>
            <a:lvl7pPr lvl="6" algn="r" rtl="0">
              <a:spcBef>
                <a:spcPts val="0"/>
              </a:spcBef>
              <a:spcAft>
                <a:spcPts val="0"/>
              </a:spcAft>
              <a:buSzPts val="1800"/>
              <a:buNone/>
              <a:defRPr sz="2400"/>
            </a:lvl7pPr>
            <a:lvl8pPr lvl="7" algn="r" rtl="0">
              <a:spcBef>
                <a:spcPts val="0"/>
              </a:spcBef>
              <a:spcAft>
                <a:spcPts val="0"/>
              </a:spcAft>
              <a:buSzPts val="1800"/>
              <a:buNone/>
              <a:defRPr sz="2400"/>
            </a:lvl8pPr>
            <a:lvl9pPr lvl="8" algn="r" rtl="0">
              <a:spcBef>
                <a:spcPts val="0"/>
              </a:spcBef>
              <a:spcAft>
                <a:spcPts val="0"/>
              </a:spcAft>
              <a:buSzPts val="1800"/>
              <a:buNone/>
              <a:defRPr sz="2400"/>
            </a:lvl9pPr>
          </a:lstStyle>
          <a:p>
            <a:r>
              <a:t>xx%</a:t>
            </a:r>
          </a:p>
        </p:txBody>
      </p:sp>
    </p:spTree>
    <p:extLst>
      <p:ext uri="{BB962C8B-B14F-4D97-AF65-F5344CB8AC3E}">
        <p14:creationId xmlns:p14="http://schemas.microsoft.com/office/powerpoint/2010/main" val="29236315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list">
  <p:cSld name="Title and list">
    <p:spTree>
      <p:nvGrpSpPr>
        <p:cNvPr id="1" name="Shape 322"/>
        <p:cNvGrpSpPr/>
        <p:nvPr/>
      </p:nvGrpSpPr>
      <p:grpSpPr>
        <a:xfrm>
          <a:off x="0" y="0"/>
          <a:ext cx="0" cy="0"/>
          <a:chOff x="0" y="0"/>
          <a:chExt cx="0" cy="0"/>
        </a:xfrm>
      </p:grpSpPr>
      <p:sp>
        <p:nvSpPr>
          <p:cNvPr id="323" name="Google Shape;323;p17"/>
          <p:cNvSpPr/>
          <p:nvPr/>
        </p:nvSpPr>
        <p:spPr>
          <a:xfrm rot="-1781954">
            <a:off x="8392112" y="60815"/>
            <a:ext cx="6211219" cy="6353551"/>
          </a:xfrm>
          <a:custGeom>
            <a:avLst/>
            <a:gdLst/>
            <a:ahLst/>
            <a:cxnLst/>
            <a:rect l="l" t="t" r="r" b="b"/>
            <a:pathLst>
              <a:path w="142469" h="136664" extrusionOk="0">
                <a:moveTo>
                  <a:pt x="97052" y="0"/>
                </a:moveTo>
                <a:cubicBezTo>
                  <a:pt x="94985" y="0"/>
                  <a:pt x="92658" y="685"/>
                  <a:pt x="89955" y="2065"/>
                </a:cubicBezTo>
                <a:cubicBezTo>
                  <a:pt x="76197" y="9104"/>
                  <a:pt x="81149" y="14564"/>
                  <a:pt x="82755" y="40634"/>
                </a:cubicBezTo>
                <a:cubicBezTo>
                  <a:pt x="85458" y="83646"/>
                  <a:pt x="12896" y="58112"/>
                  <a:pt x="4519" y="103881"/>
                </a:cubicBezTo>
                <a:cubicBezTo>
                  <a:pt x="0" y="128495"/>
                  <a:pt x="10558" y="136664"/>
                  <a:pt x="39417" y="136664"/>
                </a:cubicBezTo>
                <a:cubicBezTo>
                  <a:pt x="47997" y="136664"/>
                  <a:pt x="58195" y="135942"/>
                  <a:pt x="70095" y="134715"/>
                </a:cubicBezTo>
                <a:cubicBezTo>
                  <a:pt x="122047" y="129389"/>
                  <a:pt x="142469" y="101392"/>
                  <a:pt x="125767" y="56907"/>
                </a:cubicBezTo>
                <a:cubicBezTo>
                  <a:pt x="111706" y="19432"/>
                  <a:pt x="108060" y="0"/>
                  <a:pt x="97052"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24" name="Google Shape;324;p17"/>
          <p:cNvSpPr/>
          <p:nvPr/>
        </p:nvSpPr>
        <p:spPr>
          <a:xfrm>
            <a:off x="8826334" y="1680133"/>
            <a:ext cx="1692916" cy="2210971"/>
          </a:xfrm>
          <a:custGeom>
            <a:avLst/>
            <a:gdLst/>
            <a:ahLst/>
            <a:cxnLst/>
            <a:rect l="l" t="t" r="r" b="b"/>
            <a:pathLst>
              <a:path w="17277" h="22564" extrusionOk="0">
                <a:moveTo>
                  <a:pt x="9074" y="0"/>
                </a:moveTo>
                <a:cubicBezTo>
                  <a:pt x="8555" y="0"/>
                  <a:pt x="8010" y="60"/>
                  <a:pt x="7441" y="188"/>
                </a:cubicBezTo>
                <a:cubicBezTo>
                  <a:pt x="2543" y="1285"/>
                  <a:pt x="1" y="6692"/>
                  <a:pt x="54" y="12607"/>
                </a:cubicBezTo>
                <a:cubicBezTo>
                  <a:pt x="134" y="18683"/>
                  <a:pt x="3989" y="22189"/>
                  <a:pt x="8592" y="22564"/>
                </a:cubicBezTo>
                <a:cubicBezTo>
                  <a:pt x="14641" y="22082"/>
                  <a:pt x="16354" y="18388"/>
                  <a:pt x="16836" y="12312"/>
                </a:cubicBezTo>
                <a:cubicBezTo>
                  <a:pt x="17276" y="6737"/>
                  <a:pt x="14567" y="0"/>
                  <a:pt x="9074"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25" name="Google Shape;325;p17"/>
          <p:cNvSpPr/>
          <p:nvPr/>
        </p:nvSpPr>
        <p:spPr>
          <a:xfrm rot="1145765" flipH="1">
            <a:off x="-1901350" y="-1071681"/>
            <a:ext cx="4529804" cy="4511021"/>
          </a:xfrm>
          <a:custGeom>
            <a:avLst/>
            <a:gdLst/>
            <a:ahLst/>
            <a:cxnLst/>
            <a:rect l="l" t="t" r="r" b="b"/>
            <a:pathLst>
              <a:path w="48235" h="48035" extrusionOk="0">
                <a:moveTo>
                  <a:pt x="3770" y="17379"/>
                </a:moveTo>
                <a:cubicBezTo>
                  <a:pt x="7573" y="20948"/>
                  <a:pt x="10108" y="20948"/>
                  <a:pt x="20515" y="21349"/>
                </a:cubicBezTo>
                <a:cubicBezTo>
                  <a:pt x="30956" y="21782"/>
                  <a:pt x="19314" y="35525"/>
                  <a:pt x="27520" y="41797"/>
                </a:cubicBezTo>
                <a:cubicBezTo>
                  <a:pt x="35726" y="48034"/>
                  <a:pt x="48235" y="37827"/>
                  <a:pt x="48235" y="26986"/>
                </a:cubicBezTo>
                <a:cubicBezTo>
                  <a:pt x="48235" y="16145"/>
                  <a:pt x="35026" y="0"/>
                  <a:pt x="18080" y="867"/>
                </a:cubicBezTo>
                <a:cubicBezTo>
                  <a:pt x="1135" y="1768"/>
                  <a:pt x="1" y="13843"/>
                  <a:pt x="3770" y="17379"/>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26" name="Google Shape;326;p17"/>
          <p:cNvSpPr txBox="1">
            <a:spLocks noGrp="1"/>
          </p:cNvSpPr>
          <p:nvPr>
            <p:ph type="title"/>
          </p:nvPr>
        </p:nvSpPr>
        <p:spPr>
          <a:xfrm>
            <a:off x="951000" y="697367"/>
            <a:ext cx="10290000" cy="722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accent2"/>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r>
              <a:rPr lang="en-US"/>
              <a:t>Click to edit Master title style</a:t>
            </a:r>
            <a:endParaRPr/>
          </a:p>
        </p:txBody>
      </p:sp>
      <p:sp>
        <p:nvSpPr>
          <p:cNvPr id="327" name="Google Shape;327;p17"/>
          <p:cNvSpPr txBox="1">
            <a:spLocks noGrp="1"/>
          </p:cNvSpPr>
          <p:nvPr>
            <p:ph type="subTitle" idx="1"/>
          </p:nvPr>
        </p:nvSpPr>
        <p:spPr>
          <a:xfrm>
            <a:off x="1196900" y="2103800"/>
            <a:ext cx="6412400" cy="3319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8C353C"/>
              </a:buClr>
              <a:buSzPts val="1600"/>
              <a:buFont typeface="Nunito"/>
              <a:buChar char="●"/>
              <a:defRPr sz="2133"/>
            </a:lvl1pPr>
            <a:lvl2pPr lvl="1" rtl="0">
              <a:spcBef>
                <a:spcPts val="0"/>
              </a:spcBef>
              <a:spcAft>
                <a:spcPts val="0"/>
              </a:spcAft>
              <a:buClr>
                <a:schemeClr val="dk1"/>
              </a:buClr>
              <a:buSzPts val="1600"/>
              <a:buFont typeface="Nunito"/>
              <a:buChar char="○"/>
              <a:defRPr/>
            </a:lvl2pPr>
            <a:lvl3pPr lvl="2" rtl="0">
              <a:spcBef>
                <a:spcPts val="0"/>
              </a:spcBef>
              <a:spcAft>
                <a:spcPts val="0"/>
              </a:spcAft>
              <a:buClr>
                <a:schemeClr val="dk1"/>
              </a:buClr>
              <a:buSzPts val="1600"/>
              <a:buFont typeface="Nunito"/>
              <a:buChar char="■"/>
              <a:defRPr/>
            </a:lvl3pPr>
            <a:lvl4pPr lvl="3" rtl="0">
              <a:spcBef>
                <a:spcPts val="0"/>
              </a:spcBef>
              <a:spcAft>
                <a:spcPts val="0"/>
              </a:spcAft>
              <a:buClr>
                <a:schemeClr val="dk1"/>
              </a:buClr>
              <a:buSzPts val="1600"/>
              <a:buFont typeface="Nunito"/>
              <a:buChar char="●"/>
              <a:defRPr/>
            </a:lvl4pPr>
            <a:lvl5pPr lvl="4" rtl="0">
              <a:spcBef>
                <a:spcPts val="0"/>
              </a:spcBef>
              <a:spcAft>
                <a:spcPts val="0"/>
              </a:spcAft>
              <a:buClr>
                <a:schemeClr val="dk1"/>
              </a:buClr>
              <a:buSzPts val="1600"/>
              <a:buFont typeface="Nunito"/>
              <a:buChar char="○"/>
              <a:defRPr/>
            </a:lvl5pPr>
            <a:lvl6pPr lvl="5" rtl="0">
              <a:spcBef>
                <a:spcPts val="0"/>
              </a:spcBef>
              <a:spcAft>
                <a:spcPts val="0"/>
              </a:spcAft>
              <a:buClr>
                <a:schemeClr val="dk1"/>
              </a:buClr>
              <a:buSzPts val="1600"/>
              <a:buFont typeface="Nunito"/>
              <a:buChar char="■"/>
              <a:defRPr/>
            </a:lvl6pPr>
            <a:lvl7pPr lvl="6" rtl="0">
              <a:spcBef>
                <a:spcPts val="0"/>
              </a:spcBef>
              <a:spcAft>
                <a:spcPts val="0"/>
              </a:spcAft>
              <a:buClr>
                <a:schemeClr val="dk1"/>
              </a:buClr>
              <a:buSzPts val="1600"/>
              <a:buFont typeface="Nunito"/>
              <a:buChar char="●"/>
              <a:defRPr/>
            </a:lvl7pPr>
            <a:lvl8pPr lvl="7" rtl="0">
              <a:spcBef>
                <a:spcPts val="0"/>
              </a:spcBef>
              <a:spcAft>
                <a:spcPts val="0"/>
              </a:spcAft>
              <a:buClr>
                <a:schemeClr val="dk1"/>
              </a:buClr>
              <a:buSzPts val="1600"/>
              <a:buFont typeface="Nunito"/>
              <a:buChar char="○"/>
              <a:defRPr/>
            </a:lvl8pPr>
            <a:lvl9pPr lvl="8" rtl="0">
              <a:spcBef>
                <a:spcPts val="0"/>
              </a:spcBef>
              <a:spcAft>
                <a:spcPts val="0"/>
              </a:spcAft>
              <a:buClr>
                <a:schemeClr val="dk1"/>
              </a:buClr>
              <a:buSzPts val="1600"/>
              <a:buFont typeface="Nunito"/>
              <a:buChar char="■"/>
              <a:defRPr/>
            </a:lvl9pPr>
          </a:lstStyle>
          <a:p>
            <a:r>
              <a:rPr lang="en-US"/>
              <a:t>Click to edit Master subtitle style</a:t>
            </a:r>
            <a:endParaRPr/>
          </a:p>
        </p:txBody>
      </p:sp>
      <p:grpSp>
        <p:nvGrpSpPr>
          <p:cNvPr id="328" name="Google Shape;328;p17"/>
          <p:cNvGrpSpPr/>
          <p:nvPr/>
        </p:nvGrpSpPr>
        <p:grpSpPr>
          <a:xfrm rot="10800000" flipH="1">
            <a:off x="6369188" y="4763109"/>
            <a:ext cx="2262349" cy="2251771"/>
            <a:chOff x="2414491" y="671177"/>
            <a:chExt cx="1830972" cy="1822411"/>
          </a:xfrm>
        </p:grpSpPr>
        <p:sp>
          <p:nvSpPr>
            <p:cNvPr id="329" name="Google Shape;329;p17"/>
            <p:cNvSpPr/>
            <p:nvPr/>
          </p:nvSpPr>
          <p:spPr>
            <a:xfrm>
              <a:off x="2414491" y="671177"/>
              <a:ext cx="1830972" cy="1822391"/>
            </a:xfrm>
            <a:custGeom>
              <a:avLst/>
              <a:gdLst/>
              <a:ahLst/>
              <a:cxnLst/>
              <a:rect l="l" t="t" r="r" b="b"/>
              <a:pathLst>
                <a:path w="45663" h="45449" extrusionOk="0">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0" name="Google Shape;330;p17"/>
            <p:cNvSpPr/>
            <p:nvPr/>
          </p:nvSpPr>
          <p:spPr>
            <a:xfrm>
              <a:off x="2796545" y="833253"/>
              <a:ext cx="9704" cy="7538"/>
            </a:xfrm>
            <a:custGeom>
              <a:avLst/>
              <a:gdLst/>
              <a:ahLst/>
              <a:cxnLst/>
              <a:rect l="l" t="t" r="r" b="b"/>
              <a:pathLst>
                <a:path w="242" h="188" extrusionOk="0">
                  <a:moveTo>
                    <a:pt x="161" y="0"/>
                  </a:moveTo>
                  <a:cubicBezTo>
                    <a:pt x="108" y="27"/>
                    <a:pt x="54" y="81"/>
                    <a:pt x="1" y="107"/>
                  </a:cubicBezTo>
                  <a:lnTo>
                    <a:pt x="161" y="188"/>
                  </a:lnTo>
                  <a:lnTo>
                    <a:pt x="242" y="54"/>
                  </a:lnTo>
                  <a:lnTo>
                    <a:pt x="1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1" name="Google Shape;331;p17"/>
            <p:cNvSpPr/>
            <p:nvPr/>
          </p:nvSpPr>
          <p:spPr>
            <a:xfrm>
              <a:off x="2899597" y="677633"/>
              <a:ext cx="287659" cy="242590"/>
            </a:xfrm>
            <a:custGeom>
              <a:avLst/>
              <a:gdLst/>
              <a:ahLst/>
              <a:cxnLst/>
              <a:rect l="l" t="t" r="r" b="b"/>
              <a:pathLst>
                <a:path w="7174" h="6050" extrusionOk="0">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2" name="Google Shape;332;p17"/>
            <p:cNvSpPr/>
            <p:nvPr/>
          </p:nvSpPr>
          <p:spPr>
            <a:xfrm>
              <a:off x="3280608" y="671177"/>
              <a:ext cx="288742" cy="249046"/>
            </a:xfrm>
            <a:custGeom>
              <a:avLst/>
              <a:gdLst/>
              <a:ahLst/>
              <a:cxnLst/>
              <a:rect l="l" t="t" r="r" b="b"/>
              <a:pathLst>
                <a:path w="7201" h="6211" extrusionOk="0">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3" name="Google Shape;333;p17"/>
            <p:cNvSpPr/>
            <p:nvPr/>
          </p:nvSpPr>
          <p:spPr>
            <a:xfrm>
              <a:off x="3662662" y="776354"/>
              <a:ext cx="109506" cy="64437"/>
            </a:xfrm>
            <a:custGeom>
              <a:avLst/>
              <a:gdLst/>
              <a:ahLst/>
              <a:cxnLst/>
              <a:rect l="l" t="t" r="r" b="b"/>
              <a:pathLst>
                <a:path w="2731" h="1607" extrusionOk="0">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4" name="Google Shape;334;p17"/>
            <p:cNvSpPr/>
            <p:nvPr/>
          </p:nvSpPr>
          <p:spPr>
            <a:xfrm>
              <a:off x="3803246" y="797847"/>
              <a:ext cx="6496" cy="122378"/>
            </a:xfrm>
            <a:custGeom>
              <a:avLst/>
              <a:gdLst/>
              <a:ahLst/>
              <a:cxnLst/>
              <a:rect l="l" t="t" r="r" b="b"/>
              <a:pathLst>
                <a:path w="162" h="3052" extrusionOk="0">
                  <a:moveTo>
                    <a:pt x="1" y="0"/>
                  </a:moveTo>
                  <a:lnTo>
                    <a:pt x="1" y="3051"/>
                  </a:lnTo>
                  <a:lnTo>
                    <a:pt x="162" y="3051"/>
                  </a:lnTo>
                  <a:lnTo>
                    <a:pt x="162" y="107"/>
                  </a:lnTo>
                  <a:cubicBezTo>
                    <a:pt x="108" y="54"/>
                    <a:pt x="54" y="27"/>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5" name="Google Shape;335;p17"/>
            <p:cNvSpPr/>
            <p:nvPr/>
          </p:nvSpPr>
          <p:spPr>
            <a:xfrm>
              <a:off x="2475641" y="1246463"/>
              <a:ext cx="2205" cy="4331"/>
            </a:xfrm>
            <a:custGeom>
              <a:avLst/>
              <a:gdLst/>
              <a:ahLst/>
              <a:cxnLst/>
              <a:rect l="l" t="t" r="r" b="b"/>
              <a:pathLst>
                <a:path w="55" h="108" extrusionOk="0">
                  <a:moveTo>
                    <a:pt x="54" y="0"/>
                  </a:moveTo>
                  <a:cubicBezTo>
                    <a:pt x="28" y="27"/>
                    <a:pt x="28" y="54"/>
                    <a:pt x="1" y="107"/>
                  </a:cubicBezTo>
                  <a:lnTo>
                    <a:pt x="54" y="107"/>
                  </a:lnTo>
                  <a:lnTo>
                    <a:pt x="5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6" name="Google Shape;336;p17"/>
            <p:cNvSpPr/>
            <p:nvPr/>
          </p:nvSpPr>
          <p:spPr>
            <a:xfrm>
              <a:off x="2616265" y="1006036"/>
              <a:ext cx="2165" cy="2205"/>
            </a:xfrm>
            <a:custGeom>
              <a:avLst/>
              <a:gdLst/>
              <a:ahLst/>
              <a:cxnLst/>
              <a:rect l="l" t="t" r="r" b="b"/>
              <a:pathLst>
                <a:path w="54" h="55" extrusionOk="0">
                  <a:moveTo>
                    <a:pt x="54" y="1"/>
                  </a:moveTo>
                  <a:cubicBezTo>
                    <a:pt x="27" y="27"/>
                    <a:pt x="27" y="27"/>
                    <a:pt x="0" y="54"/>
                  </a:cubicBezTo>
                  <a:lnTo>
                    <a:pt x="54" y="27"/>
                  </a:lnTo>
                  <a:lnTo>
                    <a:pt x="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7" name="Google Shape;337;p17"/>
            <p:cNvSpPr/>
            <p:nvPr/>
          </p:nvSpPr>
          <p:spPr>
            <a:xfrm>
              <a:off x="2535748" y="1119794"/>
              <a:ext cx="82681" cy="51565"/>
            </a:xfrm>
            <a:custGeom>
              <a:avLst/>
              <a:gdLst/>
              <a:ahLst/>
              <a:cxnLst/>
              <a:rect l="l" t="t" r="r" b="b"/>
              <a:pathLst>
                <a:path w="2062" h="1286" extrusionOk="0">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8" name="Google Shape;338;p17"/>
            <p:cNvSpPr/>
            <p:nvPr/>
          </p:nvSpPr>
          <p:spPr>
            <a:xfrm>
              <a:off x="2711778" y="921268"/>
              <a:ext cx="287659" cy="329521"/>
            </a:xfrm>
            <a:custGeom>
              <a:avLst/>
              <a:gdLst/>
              <a:ahLst/>
              <a:cxnLst/>
              <a:rect l="l" t="t" r="r" b="b"/>
              <a:pathLst>
                <a:path w="7174" h="8218" extrusionOk="0">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9" name="Google Shape;339;p17"/>
            <p:cNvSpPr/>
            <p:nvPr/>
          </p:nvSpPr>
          <p:spPr>
            <a:xfrm>
              <a:off x="3092789" y="921268"/>
              <a:ext cx="288742" cy="328439"/>
            </a:xfrm>
            <a:custGeom>
              <a:avLst/>
              <a:gdLst/>
              <a:ahLst/>
              <a:cxnLst/>
              <a:rect l="l" t="t" r="r" b="b"/>
              <a:pathLst>
                <a:path w="7201" h="8191" extrusionOk="0">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40" name="Google Shape;340;p17"/>
            <p:cNvSpPr/>
            <p:nvPr/>
          </p:nvSpPr>
          <p:spPr>
            <a:xfrm>
              <a:off x="3474843" y="921268"/>
              <a:ext cx="287659" cy="328439"/>
            </a:xfrm>
            <a:custGeom>
              <a:avLst/>
              <a:gdLst/>
              <a:ahLst/>
              <a:cxnLst/>
              <a:rect l="l" t="t" r="r" b="b"/>
              <a:pathLst>
                <a:path w="7174" h="8191" extrusionOk="0">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41" name="Google Shape;341;p17"/>
            <p:cNvSpPr/>
            <p:nvPr/>
          </p:nvSpPr>
          <p:spPr>
            <a:xfrm>
              <a:off x="3855854" y="953467"/>
              <a:ext cx="287659" cy="296240"/>
            </a:xfrm>
            <a:custGeom>
              <a:avLst/>
              <a:gdLst/>
              <a:ahLst/>
              <a:cxnLst/>
              <a:rect l="l" t="t" r="r" b="b"/>
              <a:pathLst>
                <a:path w="7174" h="7388" extrusionOk="0">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42" name="Google Shape;342;p17"/>
            <p:cNvSpPr/>
            <p:nvPr/>
          </p:nvSpPr>
          <p:spPr>
            <a:xfrm>
              <a:off x="2417699" y="1498640"/>
              <a:ext cx="7538" cy="9704"/>
            </a:xfrm>
            <a:custGeom>
              <a:avLst/>
              <a:gdLst/>
              <a:ahLst/>
              <a:cxnLst/>
              <a:rect l="l" t="t" r="r" b="b"/>
              <a:pathLst>
                <a:path w="188" h="242" extrusionOk="0">
                  <a:moveTo>
                    <a:pt x="1" y="1"/>
                  </a:moveTo>
                  <a:cubicBezTo>
                    <a:pt x="1" y="54"/>
                    <a:pt x="1" y="135"/>
                    <a:pt x="1" y="188"/>
                  </a:cubicBezTo>
                  <a:lnTo>
                    <a:pt x="108" y="242"/>
                  </a:lnTo>
                  <a:lnTo>
                    <a:pt x="188" y="108"/>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43" name="Google Shape;343;p17"/>
            <p:cNvSpPr/>
            <p:nvPr/>
          </p:nvSpPr>
          <p:spPr>
            <a:xfrm>
              <a:off x="2518586" y="1259335"/>
              <a:ext cx="287659" cy="328439"/>
            </a:xfrm>
            <a:custGeom>
              <a:avLst/>
              <a:gdLst/>
              <a:ahLst/>
              <a:cxnLst/>
              <a:rect l="l" t="t" r="r" b="b"/>
              <a:pathLst>
                <a:path w="7174" h="8191" extrusionOk="0">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44" name="Google Shape;344;p17"/>
            <p:cNvSpPr/>
            <p:nvPr/>
          </p:nvSpPr>
          <p:spPr>
            <a:xfrm>
              <a:off x="2899597" y="1259335"/>
              <a:ext cx="287659" cy="328439"/>
            </a:xfrm>
            <a:custGeom>
              <a:avLst/>
              <a:gdLst/>
              <a:ahLst/>
              <a:cxnLst/>
              <a:rect l="l" t="t" r="r" b="b"/>
              <a:pathLst>
                <a:path w="7174" h="8191" extrusionOk="0">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45" name="Google Shape;345;p17"/>
            <p:cNvSpPr/>
            <p:nvPr/>
          </p:nvSpPr>
          <p:spPr>
            <a:xfrm>
              <a:off x="3280608" y="1259335"/>
              <a:ext cx="288742" cy="328439"/>
            </a:xfrm>
            <a:custGeom>
              <a:avLst/>
              <a:gdLst/>
              <a:ahLst/>
              <a:cxnLst/>
              <a:rect l="l" t="t" r="r" b="b"/>
              <a:pathLst>
                <a:path w="7201" h="8191" extrusionOk="0">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46" name="Google Shape;346;p17"/>
            <p:cNvSpPr/>
            <p:nvPr/>
          </p:nvSpPr>
          <p:spPr>
            <a:xfrm>
              <a:off x="3662662" y="1258252"/>
              <a:ext cx="287659" cy="329521"/>
            </a:xfrm>
            <a:custGeom>
              <a:avLst/>
              <a:gdLst/>
              <a:ahLst/>
              <a:cxnLst/>
              <a:rect l="l" t="t" r="r" b="b"/>
              <a:pathLst>
                <a:path w="7174" h="8218" extrusionOk="0">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47" name="Google Shape;347;p17"/>
            <p:cNvSpPr/>
            <p:nvPr/>
          </p:nvSpPr>
          <p:spPr>
            <a:xfrm>
              <a:off x="4043673" y="1258252"/>
              <a:ext cx="193230" cy="329521"/>
            </a:xfrm>
            <a:custGeom>
              <a:avLst/>
              <a:gdLst/>
              <a:ahLst/>
              <a:cxnLst/>
              <a:rect l="l" t="t" r="r" b="b"/>
              <a:pathLst>
                <a:path w="4819" h="8218" extrusionOk="0">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48" name="Google Shape;348;p17"/>
            <p:cNvSpPr/>
            <p:nvPr/>
          </p:nvSpPr>
          <p:spPr>
            <a:xfrm>
              <a:off x="2423072" y="1578074"/>
              <a:ext cx="195355" cy="328439"/>
            </a:xfrm>
            <a:custGeom>
              <a:avLst/>
              <a:gdLst/>
              <a:ahLst/>
              <a:cxnLst/>
              <a:rect l="l" t="t" r="r" b="b"/>
              <a:pathLst>
                <a:path w="4872" h="8191" extrusionOk="0">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49" name="Google Shape;349;p17"/>
            <p:cNvSpPr/>
            <p:nvPr/>
          </p:nvSpPr>
          <p:spPr>
            <a:xfrm>
              <a:off x="2711778" y="1578074"/>
              <a:ext cx="287659" cy="328439"/>
            </a:xfrm>
            <a:custGeom>
              <a:avLst/>
              <a:gdLst/>
              <a:ahLst/>
              <a:cxnLst/>
              <a:rect l="l" t="t" r="r" b="b"/>
              <a:pathLst>
                <a:path w="7174" h="8191" extrusionOk="0">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0" name="Google Shape;350;p17"/>
            <p:cNvSpPr/>
            <p:nvPr/>
          </p:nvSpPr>
          <p:spPr>
            <a:xfrm>
              <a:off x="3092789" y="1578074"/>
              <a:ext cx="288742" cy="328439"/>
            </a:xfrm>
            <a:custGeom>
              <a:avLst/>
              <a:gdLst/>
              <a:ahLst/>
              <a:cxnLst/>
              <a:rect l="l" t="t" r="r" b="b"/>
              <a:pathLst>
                <a:path w="7201" h="8191" extrusionOk="0">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1" name="Google Shape;351;p17"/>
            <p:cNvSpPr/>
            <p:nvPr/>
          </p:nvSpPr>
          <p:spPr>
            <a:xfrm>
              <a:off x="3474843" y="1578074"/>
              <a:ext cx="287659" cy="328439"/>
            </a:xfrm>
            <a:custGeom>
              <a:avLst/>
              <a:gdLst/>
              <a:ahLst/>
              <a:cxnLst/>
              <a:rect l="l" t="t" r="r" b="b"/>
              <a:pathLst>
                <a:path w="7174" h="8191" extrusionOk="0">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2" name="Google Shape;352;p17"/>
            <p:cNvSpPr/>
            <p:nvPr/>
          </p:nvSpPr>
          <p:spPr>
            <a:xfrm>
              <a:off x="3855854" y="1578074"/>
              <a:ext cx="287659" cy="328439"/>
            </a:xfrm>
            <a:custGeom>
              <a:avLst/>
              <a:gdLst/>
              <a:ahLst/>
              <a:cxnLst/>
              <a:rect l="l" t="t" r="r" b="b"/>
              <a:pathLst>
                <a:path w="7174" h="8191" extrusionOk="0">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3" name="Google Shape;353;p17"/>
            <p:cNvSpPr/>
            <p:nvPr/>
          </p:nvSpPr>
          <p:spPr>
            <a:xfrm>
              <a:off x="2518586" y="1919388"/>
              <a:ext cx="287659" cy="293033"/>
            </a:xfrm>
            <a:custGeom>
              <a:avLst/>
              <a:gdLst/>
              <a:ahLst/>
              <a:cxnLst/>
              <a:rect l="l" t="t" r="r" b="b"/>
              <a:pathLst>
                <a:path w="7174" h="7308" extrusionOk="0">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4" name="Google Shape;354;p17"/>
            <p:cNvSpPr/>
            <p:nvPr/>
          </p:nvSpPr>
          <p:spPr>
            <a:xfrm>
              <a:off x="2899597" y="1919388"/>
              <a:ext cx="287659" cy="328439"/>
            </a:xfrm>
            <a:custGeom>
              <a:avLst/>
              <a:gdLst/>
              <a:ahLst/>
              <a:cxnLst/>
              <a:rect l="l" t="t" r="r" b="b"/>
              <a:pathLst>
                <a:path w="7174" h="8191" extrusionOk="0">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5" name="Google Shape;355;p17"/>
            <p:cNvSpPr/>
            <p:nvPr/>
          </p:nvSpPr>
          <p:spPr>
            <a:xfrm>
              <a:off x="3280608" y="1919388"/>
              <a:ext cx="288742" cy="328439"/>
            </a:xfrm>
            <a:custGeom>
              <a:avLst/>
              <a:gdLst/>
              <a:ahLst/>
              <a:cxnLst/>
              <a:rect l="l" t="t" r="r" b="b"/>
              <a:pathLst>
                <a:path w="7201" h="8191" extrusionOk="0">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6" name="Google Shape;356;p17"/>
            <p:cNvSpPr/>
            <p:nvPr/>
          </p:nvSpPr>
          <p:spPr>
            <a:xfrm>
              <a:off x="3662662" y="1919388"/>
              <a:ext cx="287659" cy="328439"/>
            </a:xfrm>
            <a:custGeom>
              <a:avLst/>
              <a:gdLst/>
              <a:ahLst/>
              <a:cxnLst/>
              <a:rect l="l" t="t" r="r" b="b"/>
              <a:pathLst>
                <a:path w="7174" h="8191" extrusionOk="0">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7" name="Google Shape;357;p17"/>
            <p:cNvSpPr/>
            <p:nvPr/>
          </p:nvSpPr>
          <p:spPr>
            <a:xfrm>
              <a:off x="4043673" y="1998782"/>
              <a:ext cx="78391" cy="49400"/>
            </a:xfrm>
            <a:custGeom>
              <a:avLst/>
              <a:gdLst/>
              <a:ahLst/>
              <a:cxnLst/>
              <a:rect l="l" t="t" r="r" b="b"/>
              <a:pathLst>
                <a:path w="1955" h="1232" extrusionOk="0">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8" name="Google Shape;358;p17"/>
            <p:cNvSpPr/>
            <p:nvPr/>
          </p:nvSpPr>
          <p:spPr>
            <a:xfrm>
              <a:off x="2884560" y="2317561"/>
              <a:ext cx="114879" cy="68727"/>
            </a:xfrm>
            <a:custGeom>
              <a:avLst/>
              <a:gdLst/>
              <a:ahLst/>
              <a:cxnLst/>
              <a:rect l="l" t="t" r="r" b="b"/>
              <a:pathLst>
                <a:path w="2865" h="1714" extrusionOk="0">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9" name="Google Shape;359;p17"/>
            <p:cNvSpPr/>
            <p:nvPr/>
          </p:nvSpPr>
          <p:spPr>
            <a:xfrm>
              <a:off x="2852362" y="2238127"/>
              <a:ext cx="6496" cy="129916"/>
            </a:xfrm>
            <a:custGeom>
              <a:avLst/>
              <a:gdLst/>
              <a:ahLst/>
              <a:cxnLst/>
              <a:rect l="l" t="t" r="r" b="b"/>
              <a:pathLst>
                <a:path w="162" h="3240" extrusionOk="0">
                  <a:moveTo>
                    <a:pt x="1" y="0"/>
                  </a:moveTo>
                  <a:lnTo>
                    <a:pt x="1" y="3132"/>
                  </a:lnTo>
                  <a:cubicBezTo>
                    <a:pt x="54" y="3159"/>
                    <a:pt x="108" y="3212"/>
                    <a:pt x="161" y="3239"/>
                  </a:cubicBezTo>
                  <a:lnTo>
                    <a:pt x="1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60" name="Google Shape;360;p17"/>
            <p:cNvSpPr/>
            <p:nvPr/>
          </p:nvSpPr>
          <p:spPr>
            <a:xfrm>
              <a:off x="3092789" y="2238127"/>
              <a:ext cx="288742" cy="255461"/>
            </a:xfrm>
            <a:custGeom>
              <a:avLst/>
              <a:gdLst/>
              <a:ahLst/>
              <a:cxnLst/>
              <a:rect l="l" t="t" r="r" b="b"/>
              <a:pathLst>
                <a:path w="7201" h="6371" extrusionOk="0">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61" name="Google Shape;361;p17"/>
            <p:cNvSpPr/>
            <p:nvPr/>
          </p:nvSpPr>
          <p:spPr>
            <a:xfrm>
              <a:off x="3474843" y="2238127"/>
              <a:ext cx="287659" cy="247963"/>
            </a:xfrm>
            <a:custGeom>
              <a:avLst/>
              <a:gdLst/>
              <a:ahLst/>
              <a:cxnLst/>
              <a:rect l="l" t="t" r="r" b="b"/>
              <a:pathLst>
                <a:path w="7174" h="6184" extrusionOk="0">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62" name="Google Shape;362;p17"/>
            <p:cNvSpPr/>
            <p:nvPr/>
          </p:nvSpPr>
          <p:spPr>
            <a:xfrm>
              <a:off x="3855854" y="2317561"/>
              <a:ext cx="12911" cy="9704"/>
            </a:xfrm>
            <a:custGeom>
              <a:avLst/>
              <a:gdLst/>
              <a:ahLst/>
              <a:cxnLst/>
              <a:rect l="l" t="t" r="r" b="b"/>
              <a:pathLst>
                <a:path w="322" h="242" extrusionOk="0">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Tree>
    <p:extLst>
      <p:ext uri="{BB962C8B-B14F-4D97-AF65-F5344CB8AC3E}">
        <p14:creationId xmlns:p14="http://schemas.microsoft.com/office/powerpoint/2010/main" val="153583229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One column text 1">
  <p:cSld name="One column text 1">
    <p:spTree>
      <p:nvGrpSpPr>
        <p:cNvPr id="1" name="Shape 363"/>
        <p:cNvGrpSpPr/>
        <p:nvPr/>
      </p:nvGrpSpPr>
      <p:grpSpPr>
        <a:xfrm>
          <a:off x="0" y="0"/>
          <a:ext cx="0" cy="0"/>
          <a:chOff x="0" y="0"/>
          <a:chExt cx="0" cy="0"/>
        </a:xfrm>
      </p:grpSpPr>
      <p:sp>
        <p:nvSpPr>
          <p:cNvPr id="364" name="Google Shape;364;p18"/>
          <p:cNvSpPr/>
          <p:nvPr/>
        </p:nvSpPr>
        <p:spPr>
          <a:xfrm rot="-1690000">
            <a:off x="6360070" y="4576270"/>
            <a:ext cx="5748177" cy="3536436"/>
          </a:xfrm>
          <a:custGeom>
            <a:avLst/>
            <a:gdLst/>
            <a:ahLst/>
            <a:cxnLst/>
            <a:rect l="l" t="t" r="r" b="b"/>
            <a:pathLst>
              <a:path w="59643" h="36694" extrusionOk="0">
                <a:moveTo>
                  <a:pt x="6271" y="15779"/>
                </a:moveTo>
                <a:cubicBezTo>
                  <a:pt x="9374" y="14178"/>
                  <a:pt x="17513" y="18347"/>
                  <a:pt x="23150" y="11676"/>
                </a:cubicBezTo>
                <a:cubicBezTo>
                  <a:pt x="28787" y="5004"/>
                  <a:pt x="30455" y="1"/>
                  <a:pt x="37327" y="2302"/>
                </a:cubicBezTo>
                <a:cubicBezTo>
                  <a:pt x="44198" y="4571"/>
                  <a:pt x="43064" y="13410"/>
                  <a:pt x="47601" y="15779"/>
                </a:cubicBezTo>
                <a:cubicBezTo>
                  <a:pt x="52104" y="18147"/>
                  <a:pt x="59643" y="31690"/>
                  <a:pt x="43364" y="34192"/>
                </a:cubicBezTo>
                <a:cubicBezTo>
                  <a:pt x="27120" y="36694"/>
                  <a:pt x="10441" y="33158"/>
                  <a:pt x="5204" y="27520"/>
                </a:cubicBezTo>
                <a:cubicBezTo>
                  <a:pt x="0" y="21883"/>
                  <a:pt x="3136" y="17380"/>
                  <a:pt x="6271" y="15779"/>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65" name="Google Shape;365;p18"/>
          <p:cNvSpPr/>
          <p:nvPr/>
        </p:nvSpPr>
        <p:spPr>
          <a:xfrm rot="-8976185">
            <a:off x="-1189638" y="927640"/>
            <a:ext cx="4281201" cy="4263449"/>
          </a:xfrm>
          <a:custGeom>
            <a:avLst/>
            <a:gdLst/>
            <a:ahLst/>
            <a:cxnLst/>
            <a:rect l="l" t="t" r="r" b="b"/>
            <a:pathLst>
              <a:path w="48235" h="48035" extrusionOk="0">
                <a:moveTo>
                  <a:pt x="3770" y="17379"/>
                </a:moveTo>
                <a:cubicBezTo>
                  <a:pt x="7573" y="20948"/>
                  <a:pt x="10108" y="20948"/>
                  <a:pt x="20515" y="21349"/>
                </a:cubicBezTo>
                <a:cubicBezTo>
                  <a:pt x="30956" y="21782"/>
                  <a:pt x="19314" y="35525"/>
                  <a:pt x="27520" y="41797"/>
                </a:cubicBezTo>
                <a:cubicBezTo>
                  <a:pt x="35726" y="48034"/>
                  <a:pt x="48235" y="37827"/>
                  <a:pt x="48235" y="26986"/>
                </a:cubicBezTo>
                <a:cubicBezTo>
                  <a:pt x="48235" y="16145"/>
                  <a:pt x="35026" y="0"/>
                  <a:pt x="18080" y="867"/>
                </a:cubicBezTo>
                <a:cubicBezTo>
                  <a:pt x="1135" y="1768"/>
                  <a:pt x="1" y="13843"/>
                  <a:pt x="3770" y="17379"/>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grpSp>
        <p:nvGrpSpPr>
          <p:cNvPr id="366" name="Google Shape;366;p18"/>
          <p:cNvGrpSpPr/>
          <p:nvPr/>
        </p:nvGrpSpPr>
        <p:grpSpPr>
          <a:xfrm>
            <a:off x="7226992" y="-1272792"/>
            <a:ext cx="3027913" cy="3013779"/>
            <a:chOff x="6762468" y="1386456"/>
            <a:chExt cx="2270935" cy="2260334"/>
          </a:xfrm>
        </p:grpSpPr>
        <p:sp>
          <p:nvSpPr>
            <p:cNvPr id="367" name="Google Shape;367;p18"/>
            <p:cNvSpPr/>
            <p:nvPr/>
          </p:nvSpPr>
          <p:spPr>
            <a:xfrm>
              <a:off x="6762468" y="1386456"/>
              <a:ext cx="2270935" cy="2260292"/>
            </a:xfrm>
            <a:custGeom>
              <a:avLst/>
              <a:gdLst/>
              <a:ahLst/>
              <a:cxnLst/>
              <a:rect l="l" t="t" r="r" b="b"/>
              <a:pathLst>
                <a:path w="45663" h="45449" extrusionOk="0">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68" name="Google Shape;368;p18"/>
            <p:cNvSpPr/>
            <p:nvPr/>
          </p:nvSpPr>
          <p:spPr>
            <a:xfrm>
              <a:off x="7236329" y="1587480"/>
              <a:ext cx="12035" cy="9350"/>
            </a:xfrm>
            <a:custGeom>
              <a:avLst/>
              <a:gdLst/>
              <a:ahLst/>
              <a:cxnLst/>
              <a:rect l="l" t="t" r="r" b="b"/>
              <a:pathLst>
                <a:path w="242" h="188" extrusionOk="0">
                  <a:moveTo>
                    <a:pt x="161" y="0"/>
                  </a:moveTo>
                  <a:cubicBezTo>
                    <a:pt x="108" y="27"/>
                    <a:pt x="54" y="81"/>
                    <a:pt x="1" y="107"/>
                  </a:cubicBezTo>
                  <a:lnTo>
                    <a:pt x="161" y="188"/>
                  </a:lnTo>
                  <a:lnTo>
                    <a:pt x="242" y="54"/>
                  </a:lnTo>
                  <a:lnTo>
                    <a:pt x="1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69" name="Google Shape;369;p18"/>
            <p:cNvSpPr/>
            <p:nvPr/>
          </p:nvSpPr>
          <p:spPr>
            <a:xfrm>
              <a:off x="7364144" y="1394464"/>
              <a:ext cx="356781" cy="300882"/>
            </a:xfrm>
            <a:custGeom>
              <a:avLst/>
              <a:gdLst/>
              <a:ahLst/>
              <a:cxnLst/>
              <a:rect l="l" t="t" r="r" b="b"/>
              <a:pathLst>
                <a:path w="7174" h="6050" extrusionOk="0">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70" name="Google Shape;370;p18"/>
            <p:cNvSpPr/>
            <p:nvPr/>
          </p:nvSpPr>
          <p:spPr>
            <a:xfrm>
              <a:off x="7836713" y="1386456"/>
              <a:ext cx="358124" cy="308889"/>
            </a:xfrm>
            <a:custGeom>
              <a:avLst/>
              <a:gdLst/>
              <a:ahLst/>
              <a:cxnLst/>
              <a:rect l="l" t="t" r="r" b="b"/>
              <a:pathLst>
                <a:path w="7201" h="6211" extrusionOk="0">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71" name="Google Shape;371;p18"/>
            <p:cNvSpPr/>
            <p:nvPr/>
          </p:nvSpPr>
          <p:spPr>
            <a:xfrm>
              <a:off x="8310574" y="1516908"/>
              <a:ext cx="135819" cy="79920"/>
            </a:xfrm>
            <a:custGeom>
              <a:avLst/>
              <a:gdLst/>
              <a:ahLst/>
              <a:cxnLst/>
              <a:rect l="l" t="t" r="r" b="b"/>
              <a:pathLst>
                <a:path w="2731" h="1607" extrusionOk="0">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72" name="Google Shape;372;p18"/>
            <p:cNvSpPr/>
            <p:nvPr/>
          </p:nvSpPr>
          <p:spPr>
            <a:xfrm>
              <a:off x="8484940" y="1543565"/>
              <a:ext cx="8057" cy="151784"/>
            </a:xfrm>
            <a:custGeom>
              <a:avLst/>
              <a:gdLst/>
              <a:ahLst/>
              <a:cxnLst/>
              <a:rect l="l" t="t" r="r" b="b"/>
              <a:pathLst>
                <a:path w="162" h="3052" extrusionOk="0">
                  <a:moveTo>
                    <a:pt x="1" y="0"/>
                  </a:moveTo>
                  <a:lnTo>
                    <a:pt x="1" y="3051"/>
                  </a:lnTo>
                  <a:lnTo>
                    <a:pt x="162" y="3051"/>
                  </a:lnTo>
                  <a:lnTo>
                    <a:pt x="162" y="107"/>
                  </a:lnTo>
                  <a:cubicBezTo>
                    <a:pt x="108" y="54"/>
                    <a:pt x="54" y="27"/>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73" name="Google Shape;373;p18"/>
            <p:cNvSpPr/>
            <p:nvPr/>
          </p:nvSpPr>
          <p:spPr>
            <a:xfrm>
              <a:off x="6838311" y="2099984"/>
              <a:ext cx="2735" cy="5371"/>
            </a:xfrm>
            <a:custGeom>
              <a:avLst/>
              <a:gdLst/>
              <a:ahLst/>
              <a:cxnLst/>
              <a:rect l="l" t="t" r="r" b="b"/>
              <a:pathLst>
                <a:path w="55" h="108" extrusionOk="0">
                  <a:moveTo>
                    <a:pt x="54" y="0"/>
                  </a:moveTo>
                  <a:cubicBezTo>
                    <a:pt x="28" y="27"/>
                    <a:pt x="28" y="54"/>
                    <a:pt x="1" y="107"/>
                  </a:cubicBezTo>
                  <a:lnTo>
                    <a:pt x="54" y="107"/>
                  </a:lnTo>
                  <a:lnTo>
                    <a:pt x="5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74" name="Google Shape;374;p18"/>
            <p:cNvSpPr/>
            <p:nvPr/>
          </p:nvSpPr>
          <p:spPr>
            <a:xfrm>
              <a:off x="7012727" y="1801781"/>
              <a:ext cx="2686" cy="2735"/>
            </a:xfrm>
            <a:custGeom>
              <a:avLst/>
              <a:gdLst/>
              <a:ahLst/>
              <a:cxnLst/>
              <a:rect l="l" t="t" r="r" b="b"/>
              <a:pathLst>
                <a:path w="54" h="55" extrusionOk="0">
                  <a:moveTo>
                    <a:pt x="54" y="1"/>
                  </a:moveTo>
                  <a:cubicBezTo>
                    <a:pt x="27" y="27"/>
                    <a:pt x="27" y="27"/>
                    <a:pt x="0" y="54"/>
                  </a:cubicBezTo>
                  <a:lnTo>
                    <a:pt x="54" y="27"/>
                  </a:lnTo>
                  <a:lnTo>
                    <a:pt x="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75" name="Google Shape;375;p18"/>
            <p:cNvSpPr/>
            <p:nvPr/>
          </p:nvSpPr>
          <p:spPr>
            <a:xfrm>
              <a:off x="6912862" y="1942876"/>
              <a:ext cx="102548" cy="63956"/>
            </a:xfrm>
            <a:custGeom>
              <a:avLst/>
              <a:gdLst/>
              <a:ahLst/>
              <a:cxnLst/>
              <a:rect l="l" t="t" r="r" b="b"/>
              <a:pathLst>
                <a:path w="2062" h="1286" extrusionOk="0">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76" name="Google Shape;376;p18"/>
            <p:cNvSpPr/>
            <p:nvPr/>
          </p:nvSpPr>
          <p:spPr>
            <a:xfrm>
              <a:off x="7131192" y="1696645"/>
              <a:ext cx="356781" cy="408702"/>
            </a:xfrm>
            <a:custGeom>
              <a:avLst/>
              <a:gdLst/>
              <a:ahLst/>
              <a:cxnLst/>
              <a:rect l="l" t="t" r="r" b="b"/>
              <a:pathLst>
                <a:path w="7174" h="8218" extrusionOk="0">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77" name="Google Shape;377;p18"/>
            <p:cNvSpPr/>
            <p:nvPr/>
          </p:nvSpPr>
          <p:spPr>
            <a:xfrm>
              <a:off x="7603761" y="1696645"/>
              <a:ext cx="358124" cy="407359"/>
            </a:xfrm>
            <a:custGeom>
              <a:avLst/>
              <a:gdLst/>
              <a:ahLst/>
              <a:cxnLst/>
              <a:rect l="l" t="t" r="r" b="b"/>
              <a:pathLst>
                <a:path w="7201" h="8191" extrusionOk="0">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78" name="Google Shape;378;p18"/>
            <p:cNvSpPr/>
            <p:nvPr/>
          </p:nvSpPr>
          <p:spPr>
            <a:xfrm>
              <a:off x="8077622" y="1696645"/>
              <a:ext cx="356781" cy="407359"/>
            </a:xfrm>
            <a:custGeom>
              <a:avLst/>
              <a:gdLst/>
              <a:ahLst/>
              <a:cxnLst/>
              <a:rect l="l" t="t" r="r" b="b"/>
              <a:pathLst>
                <a:path w="7174" h="8191" extrusionOk="0">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79" name="Google Shape;379;p18"/>
            <p:cNvSpPr/>
            <p:nvPr/>
          </p:nvSpPr>
          <p:spPr>
            <a:xfrm>
              <a:off x="8550190" y="1736581"/>
              <a:ext cx="356781" cy="367424"/>
            </a:xfrm>
            <a:custGeom>
              <a:avLst/>
              <a:gdLst/>
              <a:ahLst/>
              <a:cxnLst/>
              <a:rect l="l" t="t" r="r" b="b"/>
              <a:pathLst>
                <a:path w="7174" h="7388" extrusionOk="0">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80" name="Google Shape;380;p18"/>
            <p:cNvSpPr/>
            <p:nvPr/>
          </p:nvSpPr>
          <p:spPr>
            <a:xfrm>
              <a:off x="6891576" y="2115948"/>
              <a:ext cx="356781" cy="407359"/>
            </a:xfrm>
            <a:custGeom>
              <a:avLst/>
              <a:gdLst/>
              <a:ahLst/>
              <a:cxnLst/>
              <a:rect l="l" t="t" r="r" b="b"/>
              <a:pathLst>
                <a:path w="7174" h="8191" extrusionOk="0">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81" name="Google Shape;381;p18"/>
            <p:cNvSpPr/>
            <p:nvPr/>
          </p:nvSpPr>
          <p:spPr>
            <a:xfrm>
              <a:off x="7364144" y="2115948"/>
              <a:ext cx="356781" cy="407359"/>
            </a:xfrm>
            <a:custGeom>
              <a:avLst/>
              <a:gdLst/>
              <a:ahLst/>
              <a:cxnLst/>
              <a:rect l="l" t="t" r="r" b="b"/>
              <a:pathLst>
                <a:path w="7174" h="8191" extrusionOk="0">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82" name="Google Shape;382;p18"/>
            <p:cNvSpPr/>
            <p:nvPr/>
          </p:nvSpPr>
          <p:spPr>
            <a:xfrm>
              <a:off x="7836713" y="2115948"/>
              <a:ext cx="358124" cy="407359"/>
            </a:xfrm>
            <a:custGeom>
              <a:avLst/>
              <a:gdLst/>
              <a:ahLst/>
              <a:cxnLst/>
              <a:rect l="l" t="t" r="r" b="b"/>
              <a:pathLst>
                <a:path w="7201" h="8191" extrusionOk="0">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83" name="Google Shape;383;p18"/>
            <p:cNvSpPr/>
            <p:nvPr/>
          </p:nvSpPr>
          <p:spPr>
            <a:xfrm>
              <a:off x="8310574" y="2114606"/>
              <a:ext cx="356781" cy="408702"/>
            </a:xfrm>
            <a:custGeom>
              <a:avLst/>
              <a:gdLst/>
              <a:ahLst/>
              <a:cxnLst/>
              <a:rect l="l" t="t" r="r" b="b"/>
              <a:pathLst>
                <a:path w="7174" h="8218" extrusionOk="0">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84" name="Google Shape;384;p18"/>
            <p:cNvSpPr/>
            <p:nvPr/>
          </p:nvSpPr>
          <p:spPr>
            <a:xfrm>
              <a:off x="8783142" y="2114606"/>
              <a:ext cx="239661" cy="408702"/>
            </a:xfrm>
            <a:custGeom>
              <a:avLst/>
              <a:gdLst/>
              <a:ahLst/>
              <a:cxnLst/>
              <a:rect l="l" t="t" r="r" b="b"/>
              <a:pathLst>
                <a:path w="4819" h="8218" extrusionOk="0">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85" name="Google Shape;385;p18"/>
            <p:cNvSpPr/>
            <p:nvPr/>
          </p:nvSpPr>
          <p:spPr>
            <a:xfrm>
              <a:off x="6773111" y="2511280"/>
              <a:ext cx="242297" cy="407359"/>
            </a:xfrm>
            <a:custGeom>
              <a:avLst/>
              <a:gdLst/>
              <a:ahLst/>
              <a:cxnLst/>
              <a:rect l="l" t="t" r="r" b="b"/>
              <a:pathLst>
                <a:path w="4872" h="8191" extrusionOk="0">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86" name="Google Shape;386;p18"/>
            <p:cNvSpPr/>
            <p:nvPr/>
          </p:nvSpPr>
          <p:spPr>
            <a:xfrm>
              <a:off x="7131192" y="2511280"/>
              <a:ext cx="356781" cy="407359"/>
            </a:xfrm>
            <a:custGeom>
              <a:avLst/>
              <a:gdLst/>
              <a:ahLst/>
              <a:cxnLst/>
              <a:rect l="l" t="t" r="r" b="b"/>
              <a:pathLst>
                <a:path w="7174" h="8191" extrusionOk="0">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87" name="Google Shape;387;p18"/>
            <p:cNvSpPr/>
            <p:nvPr/>
          </p:nvSpPr>
          <p:spPr>
            <a:xfrm>
              <a:off x="7603761" y="2511280"/>
              <a:ext cx="358124" cy="407359"/>
            </a:xfrm>
            <a:custGeom>
              <a:avLst/>
              <a:gdLst/>
              <a:ahLst/>
              <a:cxnLst/>
              <a:rect l="l" t="t" r="r" b="b"/>
              <a:pathLst>
                <a:path w="7201" h="8191" extrusionOk="0">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88" name="Google Shape;388;p18"/>
            <p:cNvSpPr/>
            <p:nvPr/>
          </p:nvSpPr>
          <p:spPr>
            <a:xfrm>
              <a:off x="8077622" y="2511280"/>
              <a:ext cx="356781" cy="407359"/>
            </a:xfrm>
            <a:custGeom>
              <a:avLst/>
              <a:gdLst/>
              <a:ahLst/>
              <a:cxnLst/>
              <a:rect l="l" t="t" r="r" b="b"/>
              <a:pathLst>
                <a:path w="7174" h="8191" extrusionOk="0">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89" name="Google Shape;389;p18"/>
            <p:cNvSpPr/>
            <p:nvPr/>
          </p:nvSpPr>
          <p:spPr>
            <a:xfrm>
              <a:off x="8550190" y="2511280"/>
              <a:ext cx="356781" cy="407359"/>
            </a:xfrm>
            <a:custGeom>
              <a:avLst/>
              <a:gdLst/>
              <a:ahLst/>
              <a:cxnLst/>
              <a:rect l="l" t="t" r="r" b="b"/>
              <a:pathLst>
                <a:path w="7174" h="8191" extrusionOk="0">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0" name="Google Shape;390;p18"/>
            <p:cNvSpPr/>
            <p:nvPr/>
          </p:nvSpPr>
          <p:spPr>
            <a:xfrm>
              <a:off x="6891576" y="2934613"/>
              <a:ext cx="356781" cy="363445"/>
            </a:xfrm>
            <a:custGeom>
              <a:avLst/>
              <a:gdLst/>
              <a:ahLst/>
              <a:cxnLst/>
              <a:rect l="l" t="t" r="r" b="b"/>
              <a:pathLst>
                <a:path w="7174" h="7308" extrusionOk="0">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1" name="Google Shape;391;p18"/>
            <p:cNvSpPr/>
            <p:nvPr/>
          </p:nvSpPr>
          <p:spPr>
            <a:xfrm>
              <a:off x="7364144" y="2934613"/>
              <a:ext cx="356781" cy="407359"/>
            </a:xfrm>
            <a:custGeom>
              <a:avLst/>
              <a:gdLst/>
              <a:ahLst/>
              <a:cxnLst/>
              <a:rect l="l" t="t" r="r" b="b"/>
              <a:pathLst>
                <a:path w="7174" h="8191" extrusionOk="0">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2" name="Google Shape;392;p18"/>
            <p:cNvSpPr/>
            <p:nvPr/>
          </p:nvSpPr>
          <p:spPr>
            <a:xfrm>
              <a:off x="7836713" y="2934613"/>
              <a:ext cx="358124" cy="407359"/>
            </a:xfrm>
            <a:custGeom>
              <a:avLst/>
              <a:gdLst/>
              <a:ahLst/>
              <a:cxnLst/>
              <a:rect l="l" t="t" r="r" b="b"/>
              <a:pathLst>
                <a:path w="7201" h="8191" extrusionOk="0">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3" name="Google Shape;393;p18"/>
            <p:cNvSpPr/>
            <p:nvPr/>
          </p:nvSpPr>
          <p:spPr>
            <a:xfrm>
              <a:off x="8310574" y="2934613"/>
              <a:ext cx="356781" cy="407359"/>
            </a:xfrm>
            <a:custGeom>
              <a:avLst/>
              <a:gdLst/>
              <a:ahLst/>
              <a:cxnLst/>
              <a:rect l="l" t="t" r="r" b="b"/>
              <a:pathLst>
                <a:path w="7174" h="8191" extrusionOk="0">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4" name="Google Shape;394;p18"/>
            <p:cNvSpPr/>
            <p:nvPr/>
          </p:nvSpPr>
          <p:spPr>
            <a:xfrm>
              <a:off x="8783142" y="3033085"/>
              <a:ext cx="97227" cy="61270"/>
            </a:xfrm>
            <a:custGeom>
              <a:avLst/>
              <a:gdLst/>
              <a:ahLst/>
              <a:cxnLst/>
              <a:rect l="l" t="t" r="r" b="b"/>
              <a:pathLst>
                <a:path w="1955" h="1232" extrusionOk="0">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5" name="Google Shape;395;p18"/>
            <p:cNvSpPr/>
            <p:nvPr/>
          </p:nvSpPr>
          <p:spPr>
            <a:xfrm>
              <a:off x="7345494" y="3428467"/>
              <a:ext cx="142484" cy="85242"/>
            </a:xfrm>
            <a:custGeom>
              <a:avLst/>
              <a:gdLst/>
              <a:ahLst/>
              <a:cxnLst/>
              <a:rect l="l" t="t" r="r" b="b"/>
              <a:pathLst>
                <a:path w="2865" h="1714" extrusionOk="0">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6" name="Google Shape;396;p18"/>
            <p:cNvSpPr/>
            <p:nvPr/>
          </p:nvSpPr>
          <p:spPr>
            <a:xfrm>
              <a:off x="7305558" y="3329945"/>
              <a:ext cx="8057" cy="161133"/>
            </a:xfrm>
            <a:custGeom>
              <a:avLst/>
              <a:gdLst/>
              <a:ahLst/>
              <a:cxnLst/>
              <a:rect l="l" t="t" r="r" b="b"/>
              <a:pathLst>
                <a:path w="162" h="3240" extrusionOk="0">
                  <a:moveTo>
                    <a:pt x="1" y="0"/>
                  </a:moveTo>
                  <a:lnTo>
                    <a:pt x="1" y="3132"/>
                  </a:lnTo>
                  <a:cubicBezTo>
                    <a:pt x="54" y="3159"/>
                    <a:pt x="108" y="3212"/>
                    <a:pt x="161" y="3239"/>
                  </a:cubicBezTo>
                  <a:lnTo>
                    <a:pt x="1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7" name="Google Shape;397;p18"/>
            <p:cNvSpPr/>
            <p:nvPr/>
          </p:nvSpPr>
          <p:spPr>
            <a:xfrm>
              <a:off x="7603761" y="3329945"/>
              <a:ext cx="358124" cy="316846"/>
            </a:xfrm>
            <a:custGeom>
              <a:avLst/>
              <a:gdLst/>
              <a:ahLst/>
              <a:cxnLst/>
              <a:rect l="l" t="t" r="r" b="b"/>
              <a:pathLst>
                <a:path w="7201" h="6371" extrusionOk="0">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8" name="Google Shape;398;p18"/>
            <p:cNvSpPr/>
            <p:nvPr/>
          </p:nvSpPr>
          <p:spPr>
            <a:xfrm>
              <a:off x="8077622" y="3329945"/>
              <a:ext cx="356781" cy="307546"/>
            </a:xfrm>
            <a:custGeom>
              <a:avLst/>
              <a:gdLst/>
              <a:ahLst/>
              <a:cxnLst/>
              <a:rect l="l" t="t" r="r" b="b"/>
              <a:pathLst>
                <a:path w="7174" h="6184" extrusionOk="0">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9" name="Google Shape;399;p18"/>
            <p:cNvSpPr/>
            <p:nvPr/>
          </p:nvSpPr>
          <p:spPr>
            <a:xfrm>
              <a:off x="8550190" y="3428467"/>
              <a:ext cx="16014" cy="12035"/>
            </a:xfrm>
            <a:custGeom>
              <a:avLst/>
              <a:gdLst/>
              <a:ahLst/>
              <a:cxnLst/>
              <a:rect l="l" t="t" r="r" b="b"/>
              <a:pathLst>
                <a:path w="322" h="242" extrusionOk="0">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400" name="Google Shape;400;p18"/>
          <p:cNvSpPr txBox="1">
            <a:spLocks noGrp="1"/>
          </p:cNvSpPr>
          <p:nvPr>
            <p:ph type="title"/>
          </p:nvPr>
        </p:nvSpPr>
        <p:spPr>
          <a:xfrm>
            <a:off x="2092600" y="1536067"/>
            <a:ext cx="8006800" cy="2022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4800">
                <a:solidFill>
                  <a:schemeClr val="accent2"/>
                </a:solidFill>
              </a:defRPr>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r>
              <a:rPr lang="en-US"/>
              <a:t>Click to edit Master title style</a:t>
            </a:r>
            <a:endParaRPr/>
          </a:p>
        </p:txBody>
      </p:sp>
      <p:sp>
        <p:nvSpPr>
          <p:cNvPr id="401" name="Google Shape;401;p18"/>
          <p:cNvSpPr txBox="1">
            <a:spLocks noGrp="1"/>
          </p:cNvSpPr>
          <p:nvPr>
            <p:ph type="subTitle" idx="1"/>
          </p:nvPr>
        </p:nvSpPr>
        <p:spPr>
          <a:xfrm>
            <a:off x="2092600" y="3675133"/>
            <a:ext cx="8006800" cy="164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a:solidFill>
                  <a:schemeClr val="accent2"/>
                </a:solidFill>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en-US"/>
              <a:t>Click to edit Master subtitle style</a:t>
            </a:r>
            <a:endParaRPr/>
          </a:p>
        </p:txBody>
      </p:sp>
    </p:spTree>
    <p:extLst>
      <p:ext uri="{BB962C8B-B14F-4D97-AF65-F5344CB8AC3E}">
        <p14:creationId xmlns:p14="http://schemas.microsoft.com/office/powerpoint/2010/main" val="392957805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One column text 2">
  <p:cSld name="One column text 2">
    <p:spTree>
      <p:nvGrpSpPr>
        <p:cNvPr id="1" name="Shape 402"/>
        <p:cNvGrpSpPr/>
        <p:nvPr/>
      </p:nvGrpSpPr>
      <p:grpSpPr>
        <a:xfrm>
          <a:off x="0" y="0"/>
          <a:ext cx="0" cy="0"/>
          <a:chOff x="0" y="0"/>
          <a:chExt cx="0" cy="0"/>
        </a:xfrm>
      </p:grpSpPr>
      <p:sp>
        <p:nvSpPr>
          <p:cNvPr id="403" name="Google Shape;403;p19"/>
          <p:cNvSpPr txBox="1">
            <a:spLocks noGrp="1"/>
          </p:cNvSpPr>
          <p:nvPr>
            <p:ph type="title"/>
          </p:nvPr>
        </p:nvSpPr>
        <p:spPr>
          <a:xfrm>
            <a:off x="951000" y="697367"/>
            <a:ext cx="10290000" cy="722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r>
              <a:rPr lang="en-US"/>
              <a:t>Click to edit Master title style</a:t>
            </a:r>
            <a:endParaRPr/>
          </a:p>
        </p:txBody>
      </p:sp>
      <p:sp>
        <p:nvSpPr>
          <p:cNvPr id="404" name="Google Shape;404;p19"/>
          <p:cNvSpPr txBox="1">
            <a:spLocks noGrp="1"/>
          </p:cNvSpPr>
          <p:nvPr>
            <p:ph type="subTitle" idx="1"/>
          </p:nvPr>
        </p:nvSpPr>
        <p:spPr>
          <a:xfrm>
            <a:off x="951000" y="1497933"/>
            <a:ext cx="10290000" cy="4590400"/>
          </a:xfrm>
          <a:prstGeom prst="rect">
            <a:avLst/>
          </a:prstGeom>
        </p:spPr>
        <p:txBody>
          <a:bodyPr spcFirstLastPara="1" wrap="square" lIns="91425" tIns="91425" rIns="91425" bIns="91425" anchor="t" anchorCtr="0">
            <a:noAutofit/>
          </a:bodyPr>
          <a:lstStyle>
            <a:lvl1pPr lvl="0">
              <a:spcBef>
                <a:spcPts val="0"/>
              </a:spcBef>
              <a:spcAft>
                <a:spcPts val="0"/>
              </a:spcAft>
              <a:buClr>
                <a:schemeClr val="accent1"/>
              </a:buClr>
              <a:buSzPts val="1800"/>
              <a:buAutoNum type="arabicPeriod"/>
              <a:defRPr sz="2133"/>
            </a:lvl1pPr>
            <a:lvl2pPr lvl="1">
              <a:spcBef>
                <a:spcPts val="0"/>
              </a:spcBef>
              <a:spcAft>
                <a:spcPts val="0"/>
              </a:spcAft>
              <a:buClr>
                <a:schemeClr val="accent1"/>
              </a:buClr>
              <a:buSzPts val="1400"/>
              <a:buAutoNum type="alphaLcPeriod"/>
              <a:defRPr sz="2133"/>
            </a:lvl2pPr>
            <a:lvl3pPr lvl="2">
              <a:spcBef>
                <a:spcPts val="0"/>
              </a:spcBef>
              <a:spcAft>
                <a:spcPts val="0"/>
              </a:spcAft>
              <a:buSzPts val="1400"/>
              <a:buAutoNum type="romanLcPeriod"/>
              <a:defRPr/>
            </a:lvl3pPr>
            <a:lvl4pPr lvl="3">
              <a:spcBef>
                <a:spcPts val="0"/>
              </a:spcBef>
              <a:spcAft>
                <a:spcPts val="0"/>
              </a:spcAft>
              <a:buSzPts val="1400"/>
              <a:buAutoNum type="arabicPeriod"/>
              <a:defRPr/>
            </a:lvl4pPr>
            <a:lvl5pPr lvl="4">
              <a:spcBef>
                <a:spcPts val="0"/>
              </a:spcBef>
              <a:spcAft>
                <a:spcPts val="0"/>
              </a:spcAft>
              <a:buSzPts val="1400"/>
              <a:buAutoNum type="alphaLcPeriod"/>
              <a:defRPr/>
            </a:lvl5pPr>
            <a:lvl6pPr lvl="5">
              <a:spcBef>
                <a:spcPts val="0"/>
              </a:spcBef>
              <a:spcAft>
                <a:spcPts val="0"/>
              </a:spcAft>
              <a:buSzPts val="1400"/>
              <a:buAutoNum type="romanLcPeriod"/>
              <a:defRPr/>
            </a:lvl6pPr>
            <a:lvl7pPr lvl="6">
              <a:spcBef>
                <a:spcPts val="0"/>
              </a:spcBef>
              <a:spcAft>
                <a:spcPts val="0"/>
              </a:spcAft>
              <a:buSzPts val="1400"/>
              <a:buAutoNum type="arabicPeriod"/>
              <a:defRPr/>
            </a:lvl7pPr>
            <a:lvl8pPr lvl="7">
              <a:spcBef>
                <a:spcPts val="0"/>
              </a:spcBef>
              <a:spcAft>
                <a:spcPts val="0"/>
              </a:spcAft>
              <a:buSzPts val="1400"/>
              <a:buAutoNum type="alphaLcPeriod"/>
              <a:defRPr/>
            </a:lvl8pPr>
            <a:lvl9pPr lvl="8">
              <a:spcBef>
                <a:spcPts val="0"/>
              </a:spcBef>
              <a:spcAft>
                <a:spcPts val="0"/>
              </a:spcAft>
              <a:buSzPts val="1400"/>
              <a:buAutoNum type="romanLcPeriod"/>
              <a:defRPr/>
            </a:lvl9pPr>
          </a:lstStyle>
          <a:p>
            <a:r>
              <a:rPr lang="en-US"/>
              <a:t>Click to edit Master subtitle style</a:t>
            </a:r>
            <a:endParaRPr/>
          </a:p>
        </p:txBody>
      </p:sp>
      <p:sp>
        <p:nvSpPr>
          <p:cNvPr id="405" name="Google Shape;405;p19"/>
          <p:cNvSpPr/>
          <p:nvPr/>
        </p:nvSpPr>
        <p:spPr>
          <a:xfrm>
            <a:off x="-797866" y="5314233"/>
            <a:ext cx="2459393" cy="2169387"/>
          </a:xfrm>
          <a:custGeom>
            <a:avLst/>
            <a:gdLst/>
            <a:ahLst/>
            <a:cxnLst/>
            <a:rect l="l" t="t" r="r" b="b"/>
            <a:pathLst>
              <a:path w="13679" h="12066" extrusionOk="0">
                <a:moveTo>
                  <a:pt x="7541" y="1"/>
                </a:moveTo>
                <a:cubicBezTo>
                  <a:pt x="7109" y="1"/>
                  <a:pt x="6648" y="24"/>
                  <a:pt x="6157" y="68"/>
                </a:cubicBezTo>
                <a:cubicBezTo>
                  <a:pt x="1981" y="443"/>
                  <a:pt x="28" y="3173"/>
                  <a:pt x="1" y="6385"/>
                </a:cubicBezTo>
                <a:cubicBezTo>
                  <a:pt x="598" y="10109"/>
                  <a:pt x="2003" y="12066"/>
                  <a:pt x="5300" y="12066"/>
                </a:cubicBezTo>
                <a:cubicBezTo>
                  <a:pt x="5700" y="12066"/>
                  <a:pt x="6128" y="12037"/>
                  <a:pt x="6585" y="11979"/>
                </a:cubicBezTo>
                <a:cubicBezTo>
                  <a:pt x="10680" y="11470"/>
                  <a:pt x="13678" y="9516"/>
                  <a:pt x="12822" y="4297"/>
                </a:cubicBezTo>
                <a:cubicBezTo>
                  <a:pt x="12326" y="1256"/>
                  <a:pt x="10731" y="1"/>
                  <a:pt x="7541"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06" name="Google Shape;406;p19"/>
          <p:cNvSpPr/>
          <p:nvPr/>
        </p:nvSpPr>
        <p:spPr>
          <a:xfrm rot="7619243">
            <a:off x="9534491" y="3689202"/>
            <a:ext cx="4281219" cy="4263468"/>
          </a:xfrm>
          <a:custGeom>
            <a:avLst/>
            <a:gdLst/>
            <a:ahLst/>
            <a:cxnLst/>
            <a:rect l="l" t="t" r="r" b="b"/>
            <a:pathLst>
              <a:path w="48235" h="48035" extrusionOk="0">
                <a:moveTo>
                  <a:pt x="3770" y="17379"/>
                </a:moveTo>
                <a:cubicBezTo>
                  <a:pt x="7573" y="20948"/>
                  <a:pt x="10108" y="20948"/>
                  <a:pt x="20515" y="21349"/>
                </a:cubicBezTo>
                <a:cubicBezTo>
                  <a:pt x="30956" y="21782"/>
                  <a:pt x="19314" y="35525"/>
                  <a:pt x="27520" y="41797"/>
                </a:cubicBezTo>
                <a:cubicBezTo>
                  <a:pt x="35726" y="48034"/>
                  <a:pt x="48235" y="37827"/>
                  <a:pt x="48235" y="26986"/>
                </a:cubicBezTo>
                <a:cubicBezTo>
                  <a:pt x="48235" y="16145"/>
                  <a:pt x="35026" y="0"/>
                  <a:pt x="18080" y="867"/>
                </a:cubicBezTo>
                <a:cubicBezTo>
                  <a:pt x="1135" y="1768"/>
                  <a:pt x="1" y="13843"/>
                  <a:pt x="3770" y="17379"/>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grpSp>
        <p:nvGrpSpPr>
          <p:cNvPr id="407" name="Google Shape;407;p19"/>
          <p:cNvGrpSpPr/>
          <p:nvPr/>
        </p:nvGrpSpPr>
        <p:grpSpPr>
          <a:xfrm>
            <a:off x="9727074" y="-897292"/>
            <a:ext cx="3027913" cy="3013779"/>
            <a:chOff x="6762468" y="1386456"/>
            <a:chExt cx="2270935" cy="2260334"/>
          </a:xfrm>
        </p:grpSpPr>
        <p:sp>
          <p:nvSpPr>
            <p:cNvPr id="408" name="Google Shape;408;p19"/>
            <p:cNvSpPr/>
            <p:nvPr/>
          </p:nvSpPr>
          <p:spPr>
            <a:xfrm>
              <a:off x="6762468" y="1386456"/>
              <a:ext cx="2270935" cy="2260292"/>
            </a:xfrm>
            <a:custGeom>
              <a:avLst/>
              <a:gdLst/>
              <a:ahLst/>
              <a:cxnLst/>
              <a:rect l="l" t="t" r="r" b="b"/>
              <a:pathLst>
                <a:path w="45663" h="45449" extrusionOk="0">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09" name="Google Shape;409;p19"/>
            <p:cNvSpPr/>
            <p:nvPr/>
          </p:nvSpPr>
          <p:spPr>
            <a:xfrm>
              <a:off x="7236329" y="1587480"/>
              <a:ext cx="12035" cy="9350"/>
            </a:xfrm>
            <a:custGeom>
              <a:avLst/>
              <a:gdLst/>
              <a:ahLst/>
              <a:cxnLst/>
              <a:rect l="l" t="t" r="r" b="b"/>
              <a:pathLst>
                <a:path w="242" h="188" extrusionOk="0">
                  <a:moveTo>
                    <a:pt x="161" y="0"/>
                  </a:moveTo>
                  <a:cubicBezTo>
                    <a:pt x="108" y="27"/>
                    <a:pt x="54" y="81"/>
                    <a:pt x="1" y="107"/>
                  </a:cubicBezTo>
                  <a:lnTo>
                    <a:pt x="161" y="188"/>
                  </a:lnTo>
                  <a:lnTo>
                    <a:pt x="242" y="54"/>
                  </a:lnTo>
                  <a:lnTo>
                    <a:pt x="1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10" name="Google Shape;410;p19"/>
            <p:cNvSpPr/>
            <p:nvPr/>
          </p:nvSpPr>
          <p:spPr>
            <a:xfrm>
              <a:off x="7364144" y="1394464"/>
              <a:ext cx="356781" cy="300882"/>
            </a:xfrm>
            <a:custGeom>
              <a:avLst/>
              <a:gdLst/>
              <a:ahLst/>
              <a:cxnLst/>
              <a:rect l="l" t="t" r="r" b="b"/>
              <a:pathLst>
                <a:path w="7174" h="6050" extrusionOk="0">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11" name="Google Shape;411;p19"/>
            <p:cNvSpPr/>
            <p:nvPr/>
          </p:nvSpPr>
          <p:spPr>
            <a:xfrm>
              <a:off x="7836713" y="1386456"/>
              <a:ext cx="358124" cy="308889"/>
            </a:xfrm>
            <a:custGeom>
              <a:avLst/>
              <a:gdLst/>
              <a:ahLst/>
              <a:cxnLst/>
              <a:rect l="l" t="t" r="r" b="b"/>
              <a:pathLst>
                <a:path w="7201" h="6211" extrusionOk="0">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12" name="Google Shape;412;p19"/>
            <p:cNvSpPr/>
            <p:nvPr/>
          </p:nvSpPr>
          <p:spPr>
            <a:xfrm>
              <a:off x="8310574" y="1516908"/>
              <a:ext cx="135819" cy="79920"/>
            </a:xfrm>
            <a:custGeom>
              <a:avLst/>
              <a:gdLst/>
              <a:ahLst/>
              <a:cxnLst/>
              <a:rect l="l" t="t" r="r" b="b"/>
              <a:pathLst>
                <a:path w="2731" h="1607" extrusionOk="0">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13" name="Google Shape;413;p19"/>
            <p:cNvSpPr/>
            <p:nvPr/>
          </p:nvSpPr>
          <p:spPr>
            <a:xfrm>
              <a:off x="8484940" y="1543565"/>
              <a:ext cx="8057" cy="151784"/>
            </a:xfrm>
            <a:custGeom>
              <a:avLst/>
              <a:gdLst/>
              <a:ahLst/>
              <a:cxnLst/>
              <a:rect l="l" t="t" r="r" b="b"/>
              <a:pathLst>
                <a:path w="162" h="3052" extrusionOk="0">
                  <a:moveTo>
                    <a:pt x="1" y="0"/>
                  </a:moveTo>
                  <a:lnTo>
                    <a:pt x="1" y="3051"/>
                  </a:lnTo>
                  <a:lnTo>
                    <a:pt x="162" y="3051"/>
                  </a:lnTo>
                  <a:lnTo>
                    <a:pt x="162" y="107"/>
                  </a:lnTo>
                  <a:cubicBezTo>
                    <a:pt x="108" y="54"/>
                    <a:pt x="54" y="27"/>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14" name="Google Shape;414;p19"/>
            <p:cNvSpPr/>
            <p:nvPr/>
          </p:nvSpPr>
          <p:spPr>
            <a:xfrm>
              <a:off x="6838311" y="2099984"/>
              <a:ext cx="2735" cy="5371"/>
            </a:xfrm>
            <a:custGeom>
              <a:avLst/>
              <a:gdLst/>
              <a:ahLst/>
              <a:cxnLst/>
              <a:rect l="l" t="t" r="r" b="b"/>
              <a:pathLst>
                <a:path w="55" h="108" extrusionOk="0">
                  <a:moveTo>
                    <a:pt x="54" y="0"/>
                  </a:moveTo>
                  <a:cubicBezTo>
                    <a:pt x="28" y="27"/>
                    <a:pt x="28" y="54"/>
                    <a:pt x="1" y="107"/>
                  </a:cubicBezTo>
                  <a:lnTo>
                    <a:pt x="54" y="107"/>
                  </a:lnTo>
                  <a:lnTo>
                    <a:pt x="5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15" name="Google Shape;415;p19"/>
            <p:cNvSpPr/>
            <p:nvPr/>
          </p:nvSpPr>
          <p:spPr>
            <a:xfrm>
              <a:off x="7012727" y="1801781"/>
              <a:ext cx="2686" cy="2735"/>
            </a:xfrm>
            <a:custGeom>
              <a:avLst/>
              <a:gdLst/>
              <a:ahLst/>
              <a:cxnLst/>
              <a:rect l="l" t="t" r="r" b="b"/>
              <a:pathLst>
                <a:path w="54" h="55" extrusionOk="0">
                  <a:moveTo>
                    <a:pt x="54" y="1"/>
                  </a:moveTo>
                  <a:cubicBezTo>
                    <a:pt x="27" y="27"/>
                    <a:pt x="27" y="27"/>
                    <a:pt x="0" y="54"/>
                  </a:cubicBezTo>
                  <a:lnTo>
                    <a:pt x="54" y="27"/>
                  </a:lnTo>
                  <a:lnTo>
                    <a:pt x="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16" name="Google Shape;416;p19"/>
            <p:cNvSpPr/>
            <p:nvPr/>
          </p:nvSpPr>
          <p:spPr>
            <a:xfrm>
              <a:off x="6912862" y="1942876"/>
              <a:ext cx="102548" cy="63956"/>
            </a:xfrm>
            <a:custGeom>
              <a:avLst/>
              <a:gdLst/>
              <a:ahLst/>
              <a:cxnLst/>
              <a:rect l="l" t="t" r="r" b="b"/>
              <a:pathLst>
                <a:path w="2062" h="1286" extrusionOk="0">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17" name="Google Shape;417;p19"/>
            <p:cNvSpPr/>
            <p:nvPr/>
          </p:nvSpPr>
          <p:spPr>
            <a:xfrm>
              <a:off x="7131192" y="1696645"/>
              <a:ext cx="356781" cy="408702"/>
            </a:xfrm>
            <a:custGeom>
              <a:avLst/>
              <a:gdLst/>
              <a:ahLst/>
              <a:cxnLst/>
              <a:rect l="l" t="t" r="r" b="b"/>
              <a:pathLst>
                <a:path w="7174" h="8218" extrusionOk="0">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18" name="Google Shape;418;p19"/>
            <p:cNvSpPr/>
            <p:nvPr/>
          </p:nvSpPr>
          <p:spPr>
            <a:xfrm>
              <a:off x="7603761" y="1696645"/>
              <a:ext cx="358124" cy="407359"/>
            </a:xfrm>
            <a:custGeom>
              <a:avLst/>
              <a:gdLst/>
              <a:ahLst/>
              <a:cxnLst/>
              <a:rect l="l" t="t" r="r" b="b"/>
              <a:pathLst>
                <a:path w="7201" h="8191" extrusionOk="0">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19" name="Google Shape;419;p19"/>
            <p:cNvSpPr/>
            <p:nvPr/>
          </p:nvSpPr>
          <p:spPr>
            <a:xfrm>
              <a:off x="8077622" y="1696645"/>
              <a:ext cx="356781" cy="407359"/>
            </a:xfrm>
            <a:custGeom>
              <a:avLst/>
              <a:gdLst/>
              <a:ahLst/>
              <a:cxnLst/>
              <a:rect l="l" t="t" r="r" b="b"/>
              <a:pathLst>
                <a:path w="7174" h="8191" extrusionOk="0">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20" name="Google Shape;420;p19"/>
            <p:cNvSpPr/>
            <p:nvPr/>
          </p:nvSpPr>
          <p:spPr>
            <a:xfrm>
              <a:off x="8550190" y="1736581"/>
              <a:ext cx="356781" cy="367424"/>
            </a:xfrm>
            <a:custGeom>
              <a:avLst/>
              <a:gdLst/>
              <a:ahLst/>
              <a:cxnLst/>
              <a:rect l="l" t="t" r="r" b="b"/>
              <a:pathLst>
                <a:path w="7174" h="7388" extrusionOk="0">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21" name="Google Shape;421;p19"/>
            <p:cNvSpPr/>
            <p:nvPr/>
          </p:nvSpPr>
          <p:spPr>
            <a:xfrm>
              <a:off x="6891576" y="2115948"/>
              <a:ext cx="356781" cy="407359"/>
            </a:xfrm>
            <a:custGeom>
              <a:avLst/>
              <a:gdLst/>
              <a:ahLst/>
              <a:cxnLst/>
              <a:rect l="l" t="t" r="r" b="b"/>
              <a:pathLst>
                <a:path w="7174" h="8191" extrusionOk="0">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22" name="Google Shape;422;p19"/>
            <p:cNvSpPr/>
            <p:nvPr/>
          </p:nvSpPr>
          <p:spPr>
            <a:xfrm>
              <a:off x="7364144" y="2115948"/>
              <a:ext cx="356781" cy="407359"/>
            </a:xfrm>
            <a:custGeom>
              <a:avLst/>
              <a:gdLst/>
              <a:ahLst/>
              <a:cxnLst/>
              <a:rect l="l" t="t" r="r" b="b"/>
              <a:pathLst>
                <a:path w="7174" h="8191" extrusionOk="0">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23" name="Google Shape;423;p19"/>
            <p:cNvSpPr/>
            <p:nvPr/>
          </p:nvSpPr>
          <p:spPr>
            <a:xfrm>
              <a:off x="7836713" y="2115948"/>
              <a:ext cx="358124" cy="407359"/>
            </a:xfrm>
            <a:custGeom>
              <a:avLst/>
              <a:gdLst/>
              <a:ahLst/>
              <a:cxnLst/>
              <a:rect l="l" t="t" r="r" b="b"/>
              <a:pathLst>
                <a:path w="7201" h="8191" extrusionOk="0">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24" name="Google Shape;424;p19"/>
            <p:cNvSpPr/>
            <p:nvPr/>
          </p:nvSpPr>
          <p:spPr>
            <a:xfrm>
              <a:off x="8310574" y="2114606"/>
              <a:ext cx="356781" cy="408702"/>
            </a:xfrm>
            <a:custGeom>
              <a:avLst/>
              <a:gdLst/>
              <a:ahLst/>
              <a:cxnLst/>
              <a:rect l="l" t="t" r="r" b="b"/>
              <a:pathLst>
                <a:path w="7174" h="8218" extrusionOk="0">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25" name="Google Shape;425;p19"/>
            <p:cNvSpPr/>
            <p:nvPr/>
          </p:nvSpPr>
          <p:spPr>
            <a:xfrm>
              <a:off x="8783142" y="2114606"/>
              <a:ext cx="239661" cy="408702"/>
            </a:xfrm>
            <a:custGeom>
              <a:avLst/>
              <a:gdLst/>
              <a:ahLst/>
              <a:cxnLst/>
              <a:rect l="l" t="t" r="r" b="b"/>
              <a:pathLst>
                <a:path w="4819" h="8218" extrusionOk="0">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26" name="Google Shape;426;p19"/>
            <p:cNvSpPr/>
            <p:nvPr/>
          </p:nvSpPr>
          <p:spPr>
            <a:xfrm>
              <a:off x="6773111" y="2511280"/>
              <a:ext cx="242297" cy="407359"/>
            </a:xfrm>
            <a:custGeom>
              <a:avLst/>
              <a:gdLst/>
              <a:ahLst/>
              <a:cxnLst/>
              <a:rect l="l" t="t" r="r" b="b"/>
              <a:pathLst>
                <a:path w="4872" h="8191" extrusionOk="0">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27" name="Google Shape;427;p19"/>
            <p:cNvSpPr/>
            <p:nvPr/>
          </p:nvSpPr>
          <p:spPr>
            <a:xfrm>
              <a:off x="7131192" y="2511280"/>
              <a:ext cx="356781" cy="407359"/>
            </a:xfrm>
            <a:custGeom>
              <a:avLst/>
              <a:gdLst/>
              <a:ahLst/>
              <a:cxnLst/>
              <a:rect l="l" t="t" r="r" b="b"/>
              <a:pathLst>
                <a:path w="7174" h="8191" extrusionOk="0">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28" name="Google Shape;428;p19"/>
            <p:cNvSpPr/>
            <p:nvPr/>
          </p:nvSpPr>
          <p:spPr>
            <a:xfrm>
              <a:off x="7603761" y="2511280"/>
              <a:ext cx="358124" cy="407359"/>
            </a:xfrm>
            <a:custGeom>
              <a:avLst/>
              <a:gdLst/>
              <a:ahLst/>
              <a:cxnLst/>
              <a:rect l="l" t="t" r="r" b="b"/>
              <a:pathLst>
                <a:path w="7201" h="8191" extrusionOk="0">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29" name="Google Shape;429;p19"/>
            <p:cNvSpPr/>
            <p:nvPr/>
          </p:nvSpPr>
          <p:spPr>
            <a:xfrm>
              <a:off x="8077622" y="2511280"/>
              <a:ext cx="356781" cy="407359"/>
            </a:xfrm>
            <a:custGeom>
              <a:avLst/>
              <a:gdLst/>
              <a:ahLst/>
              <a:cxnLst/>
              <a:rect l="l" t="t" r="r" b="b"/>
              <a:pathLst>
                <a:path w="7174" h="8191" extrusionOk="0">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30" name="Google Shape;430;p19"/>
            <p:cNvSpPr/>
            <p:nvPr/>
          </p:nvSpPr>
          <p:spPr>
            <a:xfrm>
              <a:off x="8550190" y="2511280"/>
              <a:ext cx="356781" cy="407359"/>
            </a:xfrm>
            <a:custGeom>
              <a:avLst/>
              <a:gdLst/>
              <a:ahLst/>
              <a:cxnLst/>
              <a:rect l="l" t="t" r="r" b="b"/>
              <a:pathLst>
                <a:path w="7174" h="8191" extrusionOk="0">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31" name="Google Shape;431;p19"/>
            <p:cNvSpPr/>
            <p:nvPr/>
          </p:nvSpPr>
          <p:spPr>
            <a:xfrm>
              <a:off x="6891576" y="2934613"/>
              <a:ext cx="356781" cy="363445"/>
            </a:xfrm>
            <a:custGeom>
              <a:avLst/>
              <a:gdLst/>
              <a:ahLst/>
              <a:cxnLst/>
              <a:rect l="l" t="t" r="r" b="b"/>
              <a:pathLst>
                <a:path w="7174" h="7308" extrusionOk="0">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32" name="Google Shape;432;p19"/>
            <p:cNvSpPr/>
            <p:nvPr/>
          </p:nvSpPr>
          <p:spPr>
            <a:xfrm>
              <a:off x="7364144" y="2934613"/>
              <a:ext cx="356781" cy="407359"/>
            </a:xfrm>
            <a:custGeom>
              <a:avLst/>
              <a:gdLst/>
              <a:ahLst/>
              <a:cxnLst/>
              <a:rect l="l" t="t" r="r" b="b"/>
              <a:pathLst>
                <a:path w="7174" h="8191" extrusionOk="0">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33" name="Google Shape;433;p19"/>
            <p:cNvSpPr/>
            <p:nvPr/>
          </p:nvSpPr>
          <p:spPr>
            <a:xfrm>
              <a:off x="7836713" y="2934613"/>
              <a:ext cx="358124" cy="407359"/>
            </a:xfrm>
            <a:custGeom>
              <a:avLst/>
              <a:gdLst/>
              <a:ahLst/>
              <a:cxnLst/>
              <a:rect l="l" t="t" r="r" b="b"/>
              <a:pathLst>
                <a:path w="7201" h="8191" extrusionOk="0">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34" name="Google Shape;434;p19"/>
            <p:cNvSpPr/>
            <p:nvPr/>
          </p:nvSpPr>
          <p:spPr>
            <a:xfrm>
              <a:off x="8310574" y="2934613"/>
              <a:ext cx="356781" cy="407359"/>
            </a:xfrm>
            <a:custGeom>
              <a:avLst/>
              <a:gdLst/>
              <a:ahLst/>
              <a:cxnLst/>
              <a:rect l="l" t="t" r="r" b="b"/>
              <a:pathLst>
                <a:path w="7174" h="8191" extrusionOk="0">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35" name="Google Shape;435;p19"/>
            <p:cNvSpPr/>
            <p:nvPr/>
          </p:nvSpPr>
          <p:spPr>
            <a:xfrm>
              <a:off x="8783142" y="3033085"/>
              <a:ext cx="97227" cy="61270"/>
            </a:xfrm>
            <a:custGeom>
              <a:avLst/>
              <a:gdLst/>
              <a:ahLst/>
              <a:cxnLst/>
              <a:rect l="l" t="t" r="r" b="b"/>
              <a:pathLst>
                <a:path w="1955" h="1232" extrusionOk="0">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36" name="Google Shape;436;p19"/>
            <p:cNvSpPr/>
            <p:nvPr/>
          </p:nvSpPr>
          <p:spPr>
            <a:xfrm>
              <a:off x="7345494" y="3428467"/>
              <a:ext cx="142484" cy="85242"/>
            </a:xfrm>
            <a:custGeom>
              <a:avLst/>
              <a:gdLst/>
              <a:ahLst/>
              <a:cxnLst/>
              <a:rect l="l" t="t" r="r" b="b"/>
              <a:pathLst>
                <a:path w="2865" h="1714" extrusionOk="0">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37" name="Google Shape;437;p19"/>
            <p:cNvSpPr/>
            <p:nvPr/>
          </p:nvSpPr>
          <p:spPr>
            <a:xfrm>
              <a:off x="7305558" y="3329945"/>
              <a:ext cx="8057" cy="161133"/>
            </a:xfrm>
            <a:custGeom>
              <a:avLst/>
              <a:gdLst/>
              <a:ahLst/>
              <a:cxnLst/>
              <a:rect l="l" t="t" r="r" b="b"/>
              <a:pathLst>
                <a:path w="162" h="3240" extrusionOk="0">
                  <a:moveTo>
                    <a:pt x="1" y="0"/>
                  </a:moveTo>
                  <a:lnTo>
                    <a:pt x="1" y="3132"/>
                  </a:lnTo>
                  <a:cubicBezTo>
                    <a:pt x="54" y="3159"/>
                    <a:pt x="108" y="3212"/>
                    <a:pt x="161" y="3239"/>
                  </a:cubicBezTo>
                  <a:lnTo>
                    <a:pt x="1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38" name="Google Shape;438;p19"/>
            <p:cNvSpPr/>
            <p:nvPr/>
          </p:nvSpPr>
          <p:spPr>
            <a:xfrm>
              <a:off x="7603761" y="3329945"/>
              <a:ext cx="358124" cy="316846"/>
            </a:xfrm>
            <a:custGeom>
              <a:avLst/>
              <a:gdLst/>
              <a:ahLst/>
              <a:cxnLst/>
              <a:rect l="l" t="t" r="r" b="b"/>
              <a:pathLst>
                <a:path w="7201" h="6371" extrusionOk="0">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39" name="Google Shape;439;p19"/>
            <p:cNvSpPr/>
            <p:nvPr/>
          </p:nvSpPr>
          <p:spPr>
            <a:xfrm>
              <a:off x="8077622" y="3329945"/>
              <a:ext cx="356781" cy="307546"/>
            </a:xfrm>
            <a:custGeom>
              <a:avLst/>
              <a:gdLst/>
              <a:ahLst/>
              <a:cxnLst/>
              <a:rect l="l" t="t" r="r" b="b"/>
              <a:pathLst>
                <a:path w="7174" h="6184" extrusionOk="0">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40" name="Google Shape;440;p19"/>
            <p:cNvSpPr/>
            <p:nvPr/>
          </p:nvSpPr>
          <p:spPr>
            <a:xfrm>
              <a:off x="8550190" y="3428467"/>
              <a:ext cx="16014" cy="12035"/>
            </a:xfrm>
            <a:custGeom>
              <a:avLst/>
              <a:gdLst/>
              <a:ahLst/>
              <a:cxnLst/>
              <a:rect l="l" t="t" r="r" b="b"/>
              <a:pathLst>
                <a:path w="322" h="242" extrusionOk="0">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Tree>
    <p:extLst>
      <p:ext uri="{BB962C8B-B14F-4D97-AF65-F5344CB8AC3E}">
        <p14:creationId xmlns:p14="http://schemas.microsoft.com/office/powerpoint/2010/main" val="67958933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One column text 3">
  <p:cSld name="One column text 3">
    <p:spTree>
      <p:nvGrpSpPr>
        <p:cNvPr id="1" name="Shape 441"/>
        <p:cNvGrpSpPr/>
        <p:nvPr/>
      </p:nvGrpSpPr>
      <p:grpSpPr>
        <a:xfrm>
          <a:off x="0" y="0"/>
          <a:ext cx="0" cy="0"/>
          <a:chOff x="0" y="0"/>
          <a:chExt cx="0" cy="0"/>
        </a:xfrm>
      </p:grpSpPr>
      <p:sp>
        <p:nvSpPr>
          <p:cNvPr id="442" name="Google Shape;442;p20"/>
          <p:cNvSpPr txBox="1">
            <a:spLocks noGrp="1"/>
          </p:cNvSpPr>
          <p:nvPr>
            <p:ph type="title"/>
          </p:nvPr>
        </p:nvSpPr>
        <p:spPr>
          <a:xfrm>
            <a:off x="950967" y="2007651"/>
            <a:ext cx="5934400" cy="16932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a:solidFill>
                  <a:schemeClr val="accent2"/>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r>
              <a:rPr lang="en-US"/>
              <a:t>Click to edit Master title style</a:t>
            </a:r>
            <a:endParaRPr/>
          </a:p>
        </p:txBody>
      </p:sp>
      <p:sp>
        <p:nvSpPr>
          <p:cNvPr id="443" name="Google Shape;443;p20"/>
          <p:cNvSpPr txBox="1">
            <a:spLocks noGrp="1"/>
          </p:cNvSpPr>
          <p:nvPr>
            <p:ph type="subTitle" idx="1"/>
          </p:nvPr>
        </p:nvSpPr>
        <p:spPr>
          <a:xfrm>
            <a:off x="950967" y="3634351"/>
            <a:ext cx="4308800" cy="12160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8C353C"/>
              </a:buClr>
              <a:buSzPts val="1600"/>
              <a:buFont typeface="Nunito"/>
              <a:buChar char="●"/>
              <a:defRPr sz="2133"/>
            </a:lvl1pPr>
            <a:lvl2pPr lvl="1" rtl="0">
              <a:spcBef>
                <a:spcPts val="0"/>
              </a:spcBef>
              <a:spcAft>
                <a:spcPts val="0"/>
              </a:spcAft>
              <a:buClr>
                <a:schemeClr val="dk1"/>
              </a:buClr>
              <a:buSzPts val="1600"/>
              <a:buFont typeface="Nunito"/>
              <a:buChar char="○"/>
              <a:defRPr/>
            </a:lvl2pPr>
            <a:lvl3pPr lvl="2" rtl="0">
              <a:spcBef>
                <a:spcPts val="0"/>
              </a:spcBef>
              <a:spcAft>
                <a:spcPts val="0"/>
              </a:spcAft>
              <a:buClr>
                <a:schemeClr val="dk1"/>
              </a:buClr>
              <a:buSzPts val="1600"/>
              <a:buFont typeface="Nunito"/>
              <a:buChar char="■"/>
              <a:defRPr/>
            </a:lvl3pPr>
            <a:lvl4pPr lvl="3" rtl="0">
              <a:spcBef>
                <a:spcPts val="0"/>
              </a:spcBef>
              <a:spcAft>
                <a:spcPts val="0"/>
              </a:spcAft>
              <a:buClr>
                <a:schemeClr val="dk1"/>
              </a:buClr>
              <a:buSzPts val="1600"/>
              <a:buFont typeface="Nunito"/>
              <a:buChar char="●"/>
              <a:defRPr/>
            </a:lvl4pPr>
            <a:lvl5pPr lvl="4" rtl="0">
              <a:spcBef>
                <a:spcPts val="0"/>
              </a:spcBef>
              <a:spcAft>
                <a:spcPts val="0"/>
              </a:spcAft>
              <a:buClr>
                <a:schemeClr val="dk1"/>
              </a:buClr>
              <a:buSzPts val="1600"/>
              <a:buFont typeface="Nunito"/>
              <a:buChar char="○"/>
              <a:defRPr/>
            </a:lvl5pPr>
            <a:lvl6pPr lvl="5" rtl="0">
              <a:spcBef>
                <a:spcPts val="0"/>
              </a:spcBef>
              <a:spcAft>
                <a:spcPts val="0"/>
              </a:spcAft>
              <a:buClr>
                <a:schemeClr val="dk1"/>
              </a:buClr>
              <a:buSzPts val="1600"/>
              <a:buFont typeface="Nunito"/>
              <a:buChar char="■"/>
              <a:defRPr/>
            </a:lvl6pPr>
            <a:lvl7pPr lvl="6" rtl="0">
              <a:spcBef>
                <a:spcPts val="0"/>
              </a:spcBef>
              <a:spcAft>
                <a:spcPts val="0"/>
              </a:spcAft>
              <a:buClr>
                <a:schemeClr val="dk1"/>
              </a:buClr>
              <a:buSzPts val="1600"/>
              <a:buFont typeface="Nunito"/>
              <a:buChar char="●"/>
              <a:defRPr/>
            </a:lvl7pPr>
            <a:lvl8pPr lvl="7" rtl="0">
              <a:spcBef>
                <a:spcPts val="0"/>
              </a:spcBef>
              <a:spcAft>
                <a:spcPts val="0"/>
              </a:spcAft>
              <a:buClr>
                <a:schemeClr val="dk1"/>
              </a:buClr>
              <a:buSzPts val="1600"/>
              <a:buFont typeface="Nunito"/>
              <a:buChar char="○"/>
              <a:defRPr/>
            </a:lvl8pPr>
            <a:lvl9pPr lvl="8" rtl="0">
              <a:spcBef>
                <a:spcPts val="0"/>
              </a:spcBef>
              <a:spcAft>
                <a:spcPts val="0"/>
              </a:spcAft>
              <a:buClr>
                <a:schemeClr val="dk1"/>
              </a:buClr>
              <a:buSzPts val="1600"/>
              <a:buFont typeface="Nunito"/>
              <a:buChar char="■"/>
              <a:defRPr/>
            </a:lvl9pPr>
          </a:lstStyle>
          <a:p>
            <a:r>
              <a:rPr lang="en-US"/>
              <a:t>Click to edit Master subtitle style</a:t>
            </a:r>
            <a:endParaRPr/>
          </a:p>
        </p:txBody>
      </p:sp>
      <p:grpSp>
        <p:nvGrpSpPr>
          <p:cNvPr id="444" name="Google Shape;444;p20"/>
          <p:cNvGrpSpPr/>
          <p:nvPr/>
        </p:nvGrpSpPr>
        <p:grpSpPr>
          <a:xfrm flipH="1">
            <a:off x="7225174" y="2"/>
            <a:ext cx="3036423" cy="7072503"/>
            <a:chOff x="224725" y="566950"/>
            <a:chExt cx="1850875" cy="4311100"/>
          </a:xfrm>
        </p:grpSpPr>
        <p:sp>
          <p:nvSpPr>
            <p:cNvPr id="445" name="Google Shape;445;p20"/>
            <p:cNvSpPr/>
            <p:nvPr/>
          </p:nvSpPr>
          <p:spPr>
            <a:xfrm>
              <a:off x="1914975" y="566950"/>
              <a:ext cx="160625" cy="2033000"/>
            </a:xfrm>
            <a:custGeom>
              <a:avLst/>
              <a:gdLst/>
              <a:ahLst/>
              <a:cxnLst/>
              <a:rect l="l" t="t" r="r" b="b"/>
              <a:pathLst>
                <a:path w="6425" h="81320" extrusionOk="0">
                  <a:moveTo>
                    <a:pt x="126" y="1"/>
                  </a:moveTo>
                  <a:cubicBezTo>
                    <a:pt x="81" y="1"/>
                    <a:pt x="44" y="24"/>
                    <a:pt x="27" y="57"/>
                  </a:cubicBezTo>
                  <a:cubicBezTo>
                    <a:pt x="27" y="84"/>
                    <a:pt x="27" y="110"/>
                    <a:pt x="27" y="137"/>
                  </a:cubicBezTo>
                  <a:cubicBezTo>
                    <a:pt x="27" y="164"/>
                    <a:pt x="27"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45" y="15394"/>
                    <a:pt x="2945" y="15447"/>
                    <a:pt x="2945" y="15501"/>
                  </a:cubicBezTo>
                  <a:cubicBezTo>
                    <a:pt x="2998" y="17321"/>
                    <a:pt x="1848" y="19248"/>
                    <a:pt x="108" y="20292"/>
                  </a:cubicBezTo>
                  <a:cubicBezTo>
                    <a:pt x="54" y="20292"/>
                    <a:pt x="27" y="20318"/>
                    <a:pt x="27" y="20372"/>
                  </a:cubicBezTo>
                  <a:cubicBezTo>
                    <a:pt x="1" y="20425"/>
                    <a:pt x="27" y="20479"/>
                    <a:pt x="81" y="20506"/>
                  </a:cubicBezTo>
                  <a:cubicBezTo>
                    <a:pt x="1794" y="21496"/>
                    <a:pt x="2865" y="23316"/>
                    <a:pt x="2945" y="25324"/>
                  </a:cubicBezTo>
                  <a:cubicBezTo>
                    <a:pt x="2945" y="25350"/>
                    <a:pt x="2972" y="25404"/>
                    <a:pt x="2998" y="25431"/>
                  </a:cubicBezTo>
                  <a:cubicBezTo>
                    <a:pt x="4952" y="26394"/>
                    <a:pt x="6157" y="28348"/>
                    <a:pt x="6157" y="30543"/>
                  </a:cubicBezTo>
                  <a:cubicBezTo>
                    <a:pt x="6157" y="32711"/>
                    <a:pt x="4952" y="34665"/>
                    <a:pt x="2998" y="35628"/>
                  </a:cubicBezTo>
                  <a:cubicBezTo>
                    <a:pt x="2945" y="35655"/>
                    <a:pt x="2918" y="35709"/>
                    <a:pt x="2945" y="35762"/>
                  </a:cubicBezTo>
                  <a:cubicBezTo>
                    <a:pt x="3106"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1" y="81297"/>
                    <a:pt x="104" y="81320"/>
                    <a:pt x="145" y="81320"/>
                  </a:cubicBezTo>
                  <a:cubicBezTo>
                    <a:pt x="170" y="81320"/>
                    <a:pt x="194" y="81311"/>
                    <a:pt x="215" y="81290"/>
                  </a:cubicBezTo>
                  <a:cubicBezTo>
                    <a:pt x="2008" y="80273"/>
                    <a:pt x="3106" y="78427"/>
                    <a:pt x="3186" y="76366"/>
                  </a:cubicBezTo>
                  <a:cubicBezTo>
                    <a:pt x="5166" y="75322"/>
                    <a:pt x="6424" y="73314"/>
                    <a:pt x="6424" y="71066"/>
                  </a:cubicBezTo>
                  <a:cubicBezTo>
                    <a:pt x="6424" y="68818"/>
                    <a:pt x="5166" y="66784"/>
                    <a:pt x="3186" y="65766"/>
                  </a:cubicBezTo>
                  <a:cubicBezTo>
                    <a:pt x="3106" y="63786"/>
                    <a:pt x="2062" y="61992"/>
                    <a:pt x="375" y="60922"/>
                  </a:cubicBezTo>
                  <a:cubicBezTo>
                    <a:pt x="2062" y="59878"/>
                    <a:pt x="3106" y="58085"/>
                    <a:pt x="3186" y="56104"/>
                  </a:cubicBezTo>
                  <a:cubicBezTo>
                    <a:pt x="5166" y="55060"/>
                    <a:pt x="6424" y="53053"/>
                    <a:pt x="6424" y="50804"/>
                  </a:cubicBezTo>
                  <a:cubicBezTo>
                    <a:pt x="6424" y="48556"/>
                    <a:pt x="5166" y="46522"/>
                    <a:pt x="3186" y="45505"/>
                  </a:cubicBezTo>
                  <a:cubicBezTo>
                    <a:pt x="3159" y="43604"/>
                    <a:pt x="2088" y="41731"/>
                    <a:pt x="375" y="40660"/>
                  </a:cubicBezTo>
                  <a:cubicBezTo>
                    <a:pt x="1901" y="39723"/>
                    <a:pt x="3320" y="37877"/>
                    <a:pt x="3186" y="35816"/>
                  </a:cubicBezTo>
                  <a:cubicBezTo>
                    <a:pt x="5193" y="34799"/>
                    <a:pt x="6424" y="32764"/>
                    <a:pt x="6424" y="30543"/>
                  </a:cubicBezTo>
                  <a:cubicBezTo>
                    <a:pt x="6424" y="28295"/>
                    <a:pt x="5166" y="26260"/>
                    <a:pt x="3186" y="25243"/>
                  </a:cubicBezTo>
                  <a:cubicBezTo>
                    <a:pt x="3106" y="23236"/>
                    <a:pt x="2062" y="21443"/>
                    <a:pt x="375" y="20399"/>
                  </a:cubicBezTo>
                  <a:cubicBezTo>
                    <a:pt x="2088" y="19328"/>
                    <a:pt x="3186" y="17454"/>
                    <a:pt x="3186" y="15608"/>
                  </a:cubicBezTo>
                  <a:cubicBezTo>
                    <a:pt x="3186" y="15608"/>
                    <a:pt x="3186" y="15581"/>
                    <a:pt x="3186" y="15554"/>
                  </a:cubicBezTo>
                  <a:cubicBezTo>
                    <a:pt x="5166" y="14537"/>
                    <a:pt x="6424" y="12503"/>
                    <a:pt x="6424" y="10255"/>
                  </a:cubicBezTo>
                  <a:cubicBezTo>
                    <a:pt x="6424" y="8033"/>
                    <a:pt x="5166" y="5999"/>
                    <a:pt x="3186" y="4982"/>
                  </a:cubicBezTo>
                  <a:lnTo>
                    <a:pt x="3186" y="4955"/>
                  </a:lnTo>
                  <a:cubicBezTo>
                    <a:pt x="3186" y="3028"/>
                    <a:pt x="2008" y="1074"/>
                    <a:pt x="215" y="30"/>
                  </a:cubicBezTo>
                  <a:cubicBezTo>
                    <a:pt x="184" y="10"/>
                    <a:pt x="153" y="1"/>
                    <a:pt x="1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46" name="Google Shape;446;p20"/>
            <p:cNvSpPr/>
            <p:nvPr/>
          </p:nvSpPr>
          <p:spPr>
            <a:xfrm>
              <a:off x="1761075" y="818875"/>
              <a:ext cx="160625" cy="2032875"/>
            </a:xfrm>
            <a:custGeom>
              <a:avLst/>
              <a:gdLst/>
              <a:ahLst/>
              <a:cxnLst/>
              <a:rect l="l" t="t" r="r" b="b"/>
              <a:pathLst>
                <a:path w="6425" h="81315" extrusionOk="0">
                  <a:moveTo>
                    <a:pt x="149" y="1"/>
                  </a:moveTo>
                  <a:cubicBezTo>
                    <a:pt x="110" y="1"/>
                    <a:pt x="71" y="20"/>
                    <a:pt x="54" y="70"/>
                  </a:cubicBezTo>
                  <a:cubicBezTo>
                    <a:pt x="27" y="70"/>
                    <a:pt x="27" y="97"/>
                    <a:pt x="27" y="124"/>
                  </a:cubicBezTo>
                  <a:cubicBezTo>
                    <a:pt x="27" y="178"/>
                    <a:pt x="54" y="204"/>
                    <a:pt x="81" y="231"/>
                  </a:cubicBezTo>
                  <a:cubicBezTo>
                    <a:pt x="1821" y="1248"/>
                    <a:pt x="2972" y="3175"/>
                    <a:pt x="2945" y="5022"/>
                  </a:cubicBezTo>
                  <a:cubicBezTo>
                    <a:pt x="2945" y="5076"/>
                    <a:pt x="2972" y="5129"/>
                    <a:pt x="2998" y="5156"/>
                  </a:cubicBezTo>
                  <a:cubicBezTo>
                    <a:pt x="4952" y="6119"/>
                    <a:pt x="6183" y="8073"/>
                    <a:pt x="6183" y="10268"/>
                  </a:cubicBezTo>
                  <a:cubicBezTo>
                    <a:pt x="6183" y="12436"/>
                    <a:pt x="4952" y="14390"/>
                    <a:pt x="2998" y="15354"/>
                  </a:cubicBezTo>
                  <a:cubicBezTo>
                    <a:pt x="2972" y="15380"/>
                    <a:pt x="2945" y="15461"/>
                    <a:pt x="2945" y="15487"/>
                  </a:cubicBezTo>
                  <a:cubicBezTo>
                    <a:pt x="2998" y="17334"/>
                    <a:pt x="1847" y="19235"/>
                    <a:pt x="108" y="20278"/>
                  </a:cubicBezTo>
                  <a:cubicBezTo>
                    <a:pt x="81" y="20278"/>
                    <a:pt x="27" y="20305"/>
                    <a:pt x="27" y="20359"/>
                  </a:cubicBezTo>
                  <a:cubicBezTo>
                    <a:pt x="27" y="20412"/>
                    <a:pt x="27" y="20466"/>
                    <a:pt x="81" y="20493"/>
                  </a:cubicBezTo>
                  <a:cubicBezTo>
                    <a:pt x="1821" y="21510"/>
                    <a:pt x="2891" y="23303"/>
                    <a:pt x="2945" y="25310"/>
                  </a:cubicBezTo>
                  <a:cubicBezTo>
                    <a:pt x="2945" y="25364"/>
                    <a:pt x="2972" y="25391"/>
                    <a:pt x="2998" y="25417"/>
                  </a:cubicBezTo>
                  <a:cubicBezTo>
                    <a:pt x="4952" y="26381"/>
                    <a:pt x="6183" y="28362"/>
                    <a:pt x="6183" y="30530"/>
                  </a:cubicBezTo>
                  <a:cubicBezTo>
                    <a:pt x="6183" y="32698"/>
                    <a:pt x="4952" y="34652"/>
                    <a:pt x="2998" y="35642"/>
                  </a:cubicBezTo>
                  <a:cubicBezTo>
                    <a:pt x="2972" y="35642"/>
                    <a:pt x="2945" y="35695"/>
                    <a:pt x="2945" y="35749"/>
                  </a:cubicBezTo>
                  <a:cubicBezTo>
                    <a:pt x="3105" y="37837"/>
                    <a:pt x="1633" y="39630"/>
                    <a:pt x="108" y="40540"/>
                  </a:cubicBezTo>
                  <a:cubicBezTo>
                    <a:pt x="81" y="40540"/>
                    <a:pt x="27" y="40594"/>
                    <a:pt x="27" y="40620"/>
                  </a:cubicBezTo>
                  <a:cubicBezTo>
                    <a:pt x="27" y="40674"/>
                    <a:pt x="27" y="40727"/>
                    <a:pt x="81" y="40754"/>
                  </a:cubicBezTo>
                  <a:cubicBezTo>
                    <a:pt x="1821" y="41771"/>
                    <a:pt x="2945" y="43645"/>
                    <a:pt x="2945" y="45545"/>
                  </a:cubicBezTo>
                  <a:cubicBezTo>
                    <a:pt x="2945" y="45545"/>
                    <a:pt x="2945" y="45545"/>
                    <a:pt x="2945" y="45572"/>
                  </a:cubicBezTo>
                  <a:cubicBezTo>
                    <a:pt x="2945" y="45626"/>
                    <a:pt x="2972" y="45652"/>
                    <a:pt x="2998" y="45679"/>
                  </a:cubicBezTo>
                  <a:cubicBezTo>
                    <a:pt x="4952" y="46669"/>
                    <a:pt x="6183" y="48623"/>
                    <a:pt x="6183" y="50791"/>
                  </a:cubicBezTo>
                  <a:cubicBezTo>
                    <a:pt x="6183" y="52959"/>
                    <a:pt x="4952" y="54913"/>
                    <a:pt x="2998" y="55904"/>
                  </a:cubicBezTo>
                  <a:cubicBezTo>
                    <a:pt x="2972" y="55930"/>
                    <a:pt x="2945" y="55957"/>
                    <a:pt x="2945" y="56011"/>
                  </a:cubicBezTo>
                  <a:cubicBezTo>
                    <a:pt x="2891" y="57991"/>
                    <a:pt x="1847" y="59785"/>
                    <a:pt x="108" y="60802"/>
                  </a:cubicBezTo>
                  <a:cubicBezTo>
                    <a:pt x="81" y="60828"/>
                    <a:pt x="27" y="60855"/>
                    <a:pt x="27" y="60882"/>
                  </a:cubicBezTo>
                  <a:cubicBezTo>
                    <a:pt x="27" y="60935"/>
                    <a:pt x="27" y="60989"/>
                    <a:pt x="81" y="61016"/>
                  </a:cubicBezTo>
                  <a:cubicBezTo>
                    <a:pt x="1821" y="62033"/>
                    <a:pt x="2891" y="63826"/>
                    <a:pt x="2945" y="65834"/>
                  </a:cubicBezTo>
                  <a:cubicBezTo>
                    <a:pt x="2945" y="65887"/>
                    <a:pt x="2972" y="65914"/>
                    <a:pt x="2998" y="65941"/>
                  </a:cubicBezTo>
                  <a:cubicBezTo>
                    <a:pt x="4952" y="66931"/>
                    <a:pt x="6183" y="68885"/>
                    <a:pt x="6183" y="71053"/>
                  </a:cubicBezTo>
                  <a:cubicBezTo>
                    <a:pt x="6183" y="73221"/>
                    <a:pt x="4952" y="75175"/>
                    <a:pt x="2998" y="76165"/>
                  </a:cubicBezTo>
                  <a:cubicBezTo>
                    <a:pt x="2972" y="76192"/>
                    <a:pt x="2945" y="76219"/>
                    <a:pt x="2945" y="76272"/>
                  </a:cubicBezTo>
                  <a:cubicBezTo>
                    <a:pt x="2891" y="78280"/>
                    <a:pt x="1821" y="80073"/>
                    <a:pt x="81" y="81090"/>
                  </a:cubicBezTo>
                  <a:cubicBezTo>
                    <a:pt x="27" y="81117"/>
                    <a:pt x="1" y="81197"/>
                    <a:pt x="54" y="81251"/>
                  </a:cubicBezTo>
                  <a:cubicBezTo>
                    <a:pt x="74" y="81290"/>
                    <a:pt x="122" y="81315"/>
                    <a:pt x="167" y="81315"/>
                  </a:cubicBezTo>
                  <a:cubicBezTo>
                    <a:pt x="184" y="81315"/>
                    <a:pt x="200" y="81311"/>
                    <a:pt x="215" y="81304"/>
                  </a:cubicBezTo>
                  <a:cubicBezTo>
                    <a:pt x="2008" y="80260"/>
                    <a:pt x="3105" y="78413"/>
                    <a:pt x="3186" y="76352"/>
                  </a:cubicBezTo>
                  <a:cubicBezTo>
                    <a:pt x="5193" y="75309"/>
                    <a:pt x="6424" y="73301"/>
                    <a:pt x="6424" y="71053"/>
                  </a:cubicBezTo>
                  <a:cubicBezTo>
                    <a:pt x="6424" y="68805"/>
                    <a:pt x="5193" y="66797"/>
                    <a:pt x="3186" y="65753"/>
                  </a:cubicBezTo>
                  <a:cubicBezTo>
                    <a:pt x="3132" y="63773"/>
                    <a:pt x="2088" y="61979"/>
                    <a:pt x="402" y="60909"/>
                  </a:cubicBezTo>
                  <a:cubicBezTo>
                    <a:pt x="2088" y="59865"/>
                    <a:pt x="3132" y="58072"/>
                    <a:pt x="3186" y="56091"/>
                  </a:cubicBezTo>
                  <a:cubicBezTo>
                    <a:pt x="5193" y="55047"/>
                    <a:pt x="6424" y="53040"/>
                    <a:pt x="6424" y="50791"/>
                  </a:cubicBezTo>
                  <a:cubicBezTo>
                    <a:pt x="6424" y="48543"/>
                    <a:pt x="5193" y="46536"/>
                    <a:pt x="3186" y="45492"/>
                  </a:cubicBezTo>
                  <a:cubicBezTo>
                    <a:pt x="3186" y="43591"/>
                    <a:pt x="2088" y="41718"/>
                    <a:pt x="402" y="40647"/>
                  </a:cubicBezTo>
                  <a:cubicBezTo>
                    <a:pt x="1901" y="39710"/>
                    <a:pt x="3320" y="37890"/>
                    <a:pt x="3186" y="35829"/>
                  </a:cubicBezTo>
                  <a:cubicBezTo>
                    <a:pt x="5193" y="34785"/>
                    <a:pt x="6424" y="32751"/>
                    <a:pt x="6424" y="30530"/>
                  </a:cubicBezTo>
                  <a:cubicBezTo>
                    <a:pt x="6424" y="28281"/>
                    <a:pt x="5193" y="26247"/>
                    <a:pt x="3186" y="25230"/>
                  </a:cubicBezTo>
                  <a:cubicBezTo>
                    <a:pt x="3105" y="23223"/>
                    <a:pt x="2062" y="21429"/>
                    <a:pt x="402" y="20386"/>
                  </a:cubicBezTo>
                  <a:cubicBezTo>
                    <a:pt x="2115" y="19315"/>
                    <a:pt x="3212" y="17415"/>
                    <a:pt x="3186" y="15541"/>
                  </a:cubicBezTo>
                  <a:cubicBezTo>
                    <a:pt x="5193" y="14524"/>
                    <a:pt x="6424" y="12490"/>
                    <a:pt x="6424" y="10268"/>
                  </a:cubicBezTo>
                  <a:cubicBezTo>
                    <a:pt x="6424" y="8020"/>
                    <a:pt x="5193" y="5986"/>
                    <a:pt x="3186" y="4969"/>
                  </a:cubicBezTo>
                  <a:lnTo>
                    <a:pt x="3186" y="4942"/>
                  </a:lnTo>
                  <a:cubicBezTo>
                    <a:pt x="3186" y="3041"/>
                    <a:pt x="2008" y="1061"/>
                    <a:pt x="215" y="17"/>
                  </a:cubicBezTo>
                  <a:cubicBezTo>
                    <a:pt x="195" y="7"/>
                    <a:pt x="172" y="1"/>
                    <a:pt x="1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47" name="Google Shape;447;p20"/>
            <p:cNvSpPr/>
            <p:nvPr/>
          </p:nvSpPr>
          <p:spPr>
            <a:xfrm>
              <a:off x="1607850" y="566950"/>
              <a:ext cx="159950" cy="2033000"/>
            </a:xfrm>
            <a:custGeom>
              <a:avLst/>
              <a:gdLst/>
              <a:ahLst/>
              <a:cxnLst/>
              <a:rect l="l" t="t" r="r" b="b"/>
              <a:pathLst>
                <a:path w="6398" h="81320" extrusionOk="0">
                  <a:moveTo>
                    <a:pt x="119" y="1"/>
                  </a:moveTo>
                  <a:cubicBezTo>
                    <a:pt x="81" y="1"/>
                    <a:pt x="44" y="24"/>
                    <a:pt x="27" y="57"/>
                  </a:cubicBezTo>
                  <a:cubicBezTo>
                    <a:pt x="0"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71" y="17347"/>
                    <a:pt x="1847" y="19248"/>
                    <a:pt x="81" y="20292"/>
                  </a:cubicBezTo>
                  <a:cubicBezTo>
                    <a:pt x="54" y="20292"/>
                    <a:pt x="27" y="20318"/>
                    <a:pt x="0"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0"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64" y="58004"/>
                    <a:pt x="1820" y="59798"/>
                    <a:pt x="81" y="60815"/>
                  </a:cubicBezTo>
                  <a:cubicBezTo>
                    <a:pt x="54" y="60815"/>
                    <a:pt x="27" y="60868"/>
                    <a:pt x="0" y="60895"/>
                  </a:cubicBezTo>
                  <a:cubicBezTo>
                    <a:pt x="0" y="60949"/>
                    <a:pt x="27" y="61002"/>
                    <a:pt x="81" y="61029"/>
                  </a:cubicBezTo>
                  <a:cubicBezTo>
                    <a:pt x="1820" y="62046"/>
                    <a:pt x="2864"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64" y="78266"/>
                    <a:pt x="1820" y="80086"/>
                    <a:pt x="81" y="81076"/>
                  </a:cubicBezTo>
                  <a:cubicBezTo>
                    <a:pt x="27" y="81130"/>
                    <a:pt x="0" y="81183"/>
                    <a:pt x="27" y="81264"/>
                  </a:cubicBezTo>
                  <a:cubicBezTo>
                    <a:pt x="44" y="81297"/>
                    <a:pt x="81" y="81320"/>
                    <a:pt x="119" y="81320"/>
                  </a:cubicBezTo>
                  <a:cubicBezTo>
                    <a:pt x="143" y="81320"/>
                    <a:pt x="167" y="81311"/>
                    <a:pt x="188" y="81290"/>
                  </a:cubicBezTo>
                  <a:cubicBezTo>
                    <a:pt x="1981"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61" y="41731"/>
                    <a:pt x="375" y="40660"/>
                  </a:cubicBezTo>
                  <a:cubicBezTo>
                    <a:pt x="1901" y="39723"/>
                    <a:pt x="3292" y="37877"/>
                    <a:pt x="3185" y="35816"/>
                  </a:cubicBezTo>
                  <a:cubicBezTo>
                    <a:pt x="5166" y="34799"/>
                    <a:pt x="6397" y="32764"/>
                    <a:pt x="6397" y="30543"/>
                  </a:cubicBezTo>
                  <a:cubicBezTo>
                    <a:pt x="6397" y="28295"/>
                    <a:pt x="5166" y="26260"/>
                    <a:pt x="3185" y="25243"/>
                  </a:cubicBezTo>
                  <a:cubicBezTo>
                    <a:pt x="3078" y="23236"/>
                    <a:pt x="2061" y="21443"/>
                    <a:pt x="375" y="20399"/>
                  </a:cubicBezTo>
                  <a:cubicBezTo>
                    <a:pt x="2061" y="19328"/>
                    <a:pt x="3185" y="17454"/>
                    <a:pt x="3185" y="15608"/>
                  </a:cubicBezTo>
                  <a:cubicBezTo>
                    <a:pt x="3185" y="15608"/>
                    <a:pt x="3185" y="1558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48" name="Google Shape;448;p20"/>
            <p:cNvSpPr/>
            <p:nvPr/>
          </p:nvSpPr>
          <p:spPr>
            <a:xfrm>
              <a:off x="1453950" y="818875"/>
              <a:ext cx="160600" cy="2032875"/>
            </a:xfrm>
            <a:custGeom>
              <a:avLst/>
              <a:gdLst/>
              <a:ahLst/>
              <a:cxnLst/>
              <a:rect l="l" t="t" r="r" b="b"/>
              <a:pathLst>
                <a:path w="6424" h="81315" extrusionOk="0">
                  <a:moveTo>
                    <a:pt x="136" y="1"/>
                  </a:moveTo>
                  <a:cubicBezTo>
                    <a:pt x="95" y="1"/>
                    <a:pt x="61" y="20"/>
                    <a:pt x="27" y="70"/>
                  </a:cubicBezTo>
                  <a:cubicBezTo>
                    <a:pt x="27" y="70"/>
                    <a:pt x="27" y="97"/>
                    <a:pt x="27" y="124"/>
                  </a:cubicBezTo>
                  <a:cubicBezTo>
                    <a:pt x="27" y="178"/>
                    <a:pt x="27"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34"/>
                    <a:pt x="2944" y="15487"/>
                  </a:cubicBezTo>
                  <a:cubicBezTo>
                    <a:pt x="2944" y="15514"/>
                    <a:pt x="2944" y="15568"/>
                    <a:pt x="2944" y="15595"/>
                  </a:cubicBezTo>
                  <a:cubicBezTo>
                    <a:pt x="2944" y="17415"/>
                    <a:pt x="1820" y="19261"/>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44" y="35642"/>
                    <a:pt x="2918"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72"/>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27" y="81251"/>
                  </a:cubicBezTo>
                  <a:cubicBezTo>
                    <a:pt x="66" y="81290"/>
                    <a:pt x="120" y="81315"/>
                    <a:pt x="167" y="81315"/>
                  </a:cubicBezTo>
                  <a:cubicBezTo>
                    <a:pt x="184" y="81315"/>
                    <a:pt x="200" y="81311"/>
                    <a:pt x="214" y="81304"/>
                  </a:cubicBezTo>
                  <a:cubicBezTo>
                    <a:pt x="2008" y="80260"/>
                    <a:pt x="3105" y="78413"/>
                    <a:pt x="3185" y="76352"/>
                  </a:cubicBezTo>
                  <a:cubicBezTo>
                    <a:pt x="5166" y="75309"/>
                    <a:pt x="6424" y="73301"/>
                    <a:pt x="6424" y="71053"/>
                  </a:cubicBezTo>
                  <a:cubicBezTo>
                    <a:pt x="6424" y="68805"/>
                    <a:pt x="5166" y="66797"/>
                    <a:pt x="3185" y="65753"/>
                  </a:cubicBezTo>
                  <a:cubicBezTo>
                    <a:pt x="3105" y="63773"/>
                    <a:pt x="2061" y="61979"/>
                    <a:pt x="375" y="60909"/>
                  </a:cubicBezTo>
                  <a:cubicBezTo>
                    <a:pt x="2061" y="59865"/>
                    <a:pt x="3105" y="58072"/>
                    <a:pt x="3185" y="56091"/>
                  </a:cubicBezTo>
                  <a:cubicBezTo>
                    <a:pt x="5166" y="55047"/>
                    <a:pt x="6424" y="53040"/>
                    <a:pt x="6424" y="50791"/>
                  </a:cubicBezTo>
                  <a:cubicBezTo>
                    <a:pt x="6424" y="48543"/>
                    <a:pt x="5193" y="46536"/>
                    <a:pt x="3185" y="45492"/>
                  </a:cubicBezTo>
                  <a:cubicBezTo>
                    <a:pt x="3159" y="43591"/>
                    <a:pt x="2088" y="41718"/>
                    <a:pt x="375" y="40647"/>
                  </a:cubicBezTo>
                  <a:cubicBezTo>
                    <a:pt x="1901" y="39710"/>
                    <a:pt x="3319" y="37890"/>
                    <a:pt x="3185" y="35829"/>
                  </a:cubicBezTo>
                  <a:cubicBezTo>
                    <a:pt x="5193" y="34785"/>
                    <a:pt x="6424" y="32751"/>
                    <a:pt x="6424" y="30530"/>
                  </a:cubicBezTo>
                  <a:cubicBezTo>
                    <a:pt x="6424" y="28281"/>
                    <a:pt x="5166" y="26247"/>
                    <a:pt x="3185" y="25230"/>
                  </a:cubicBezTo>
                  <a:cubicBezTo>
                    <a:pt x="3105" y="23223"/>
                    <a:pt x="2061" y="21429"/>
                    <a:pt x="375"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cubicBezTo>
                    <a:pt x="3185" y="3041"/>
                    <a:pt x="2008" y="1061"/>
                    <a:pt x="214" y="17"/>
                  </a:cubicBezTo>
                  <a:cubicBezTo>
                    <a:pt x="185" y="7"/>
                    <a:pt x="159" y="1"/>
                    <a:pt x="1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49" name="Google Shape;449;p20"/>
            <p:cNvSpPr/>
            <p:nvPr/>
          </p:nvSpPr>
          <p:spPr>
            <a:xfrm>
              <a:off x="1300050" y="566950"/>
              <a:ext cx="160600" cy="2033000"/>
            </a:xfrm>
            <a:custGeom>
              <a:avLst/>
              <a:gdLst/>
              <a:ahLst/>
              <a:cxnLst/>
              <a:rect l="l" t="t" r="r" b="b"/>
              <a:pathLst>
                <a:path w="6424" h="81320" extrusionOk="0">
                  <a:moveTo>
                    <a:pt x="146" y="1"/>
                  </a:moveTo>
                  <a:cubicBezTo>
                    <a:pt x="107" y="1"/>
                    <a:pt x="70" y="24"/>
                    <a:pt x="54" y="57"/>
                  </a:cubicBezTo>
                  <a:cubicBezTo>
                    <a:pt x="27" y="84"/>
                    <a:pt x="27" y="110"/>
                    <a:pt x="27" y="137"/>
                  </a:cubicBezTo>
                  <a:cubicBezTo>
                    <a:pt x="27" y="164"/>
                    <a:pt x="54" y="217"/>
                    <a:pt x="80" y="244"/>
                  </a:cubicBezTo>
                  <a:cubicBezTo>
                    <a:pt x="1820" y="1261"/>
                    <a:pt x="2971" y="3188"/>
                    <a:pt x="2944" y="5035"/>
                  </a:cubicBezTo>
                  <a:cubicBezTo>
                    <a:pt x="2944" y="5089"/>
                    <a:pt x="2971" y="5142"/>
                    <a:pt x="3025" y="5169"/>
                  </a:cubicBezTo>
                  <a:cubicBezTo>
                    <a:pt x="4952" y="6133"/>
                    <a:pt x="6183" y="8086"/>
                    <a:pt x="6183" y="10255"/>
                  </a:cubicBezTo>
                  <a:cubicBezTo>
                    <a:pt x="6183" y="12449"/>
                    <a:pt x="4952" y="14403"/>
                    <a:pt x="3025" y="15367"/>
                  </a:cubicBezTo>
                  <a:cubicBezTo>
                    <a:pt x="2971" y="15394"/>
                    <a:pt x="2944" y="15447"/>
                    <a:pt x="2944" y="15501"/>
                  </a:cubicBezTo>
                  <a:cubicBezTo>
                    <a:pt x="2998" y="17321"/>
                    <a:pt x="1847" y="19248"/>
                    <a:pt x="107" y="20292"/>
                  </a:cubicBezTo>
                  <a:cubicBezTo>
                    <a:pt x="80" y="20292"/>
                    <a:pt x="54" y="20318"/>
                    <a:pt x="27" y="20372"/>
                  </a:cubicBezTo>
                  <a:cubicBezTo>
                    <a:pt x="27" y="20425"/>
                    <a:pt x="27" y="20479"/>
                    <a:pt x="80" y="20506"/>
                  </a:cubicBezTo>
                  <a:cubicBezTo>
                    <a:pt x="1820" y="21496"/>
                    <a:pt x="2891" y="23316"/>
                    <a:pt x="2944" y="25324"/>
                  </a:cubicBezTo>
                  <a:cubicBezTo>
                    <a:pt x="2944" y="25350"/>
                    <a:pt x="2971" y="25404"/>
                    <a:pt x="3025" y="25431"/>
                  </a:cubicBezTo>
                  <a:cubicBezTo>
                    <a:pt x="4952" y="26394"/>
                    <a:pt x="6183" y="28348"/>
                    <a:pt x="6183" y="30543"/>
                  </a:cubicBezTo>
                  <a:cubicBezTo>
                    <a:pt x="6183" y="32711"/>
                    <a:pt x="4952" y="34665"/>
                    <a:pt x="3025" y="35628"/>
                  </a:cubicBezTo>
                  <a:cubicBezTo>
                    <a:pt x="2971" y="35655"/>
                    <a:pt x="2944" y="35709"/>
                    <a:pt x="2944" y="35762"/>
                  </a:cubicBezTo>
                  <a:cubicBezTo>
                    <a:pt x="3105" y="37823"/>
                    <a:pt x="1633" y="39643"/>
                    <a:pt x="107" y="40553"/>
                  </a:cubicBezTo>
                  <a:cubicBezTo>
                    <a:pt x="80" y="40553"/>
                    <a:pt x="54" y="40580"/>
                    <a:pt x="27" y="40633"/>
                  </a:cubicBezTo>
                  <a:cubicBezTo>
                    <a:pt x="27" y="40687"/>
                    <a:pt x="27" y="40741"/>
                    <a:pt x="80" y="40767"/>
                  </a:cubicBezTo>
                  <a:cubicBezTo>
                    <a:pt x="1820" y="41784"/>
                    <a:pt x="2944" y="43658"/>
                    <a:pt x="2944" y="45532"/>
                  </a:cubicBezTo>
                  <a:cubicBezTo>
                    <a:pt x="2944" y="45558"/>
                    <a:pt x="2944" y="45558"/>
                    <a:pt x="2944" y="45585"/>
                  </a:cubicBezTo>
                  <a:cubicBezTo>
                    <a:pt x="2944" y="45612"/>
                    <a:pt x="2971" y="45665"/>
                    <a:pt x="3025" y="45692"/>
                  </a:cubicBezTo>
                  <a:cubicBezTo>
                    <a:pt x="4952" y="46656"/>
                    <a:pt x="6183" y="48636"/>
                    <a:pt x="6183" y="50804"/>
                  </a:cubicBezTo>
                  <a:cubicBezTo>
                    <a:pt x="6183" y="52972"/>
                    <a:pt x="4952" y="54926"/>
                    <a:pt x="3025" y="55917"/>
                  </a:cubicBezTo>
                  <a:cubicBezTo>
                    <a:pt x="2971" y="55917"/>
                    <a:pt x="2944" y="55970"/>
                    <a:pt x="2944" y="56024"/>
                  </a:cubicBezTo>
                  <a:cubicBezTo>
                    <a:pt x="2891" y="58004"/>
                    <a:pt x="1847" y="59798"/>
                    <a:pt x="107" y="60815"/>
                  </a:cubicBezTo>
                  <a:cubicBezTo>
                    <a:pt x="80" y="60815"/>
                    <a:pt x="54" y="60868"/>
                    <a:pt x="27" y="60895"/>
                  </a:cubicBezTo>
                  <a:cubicBezTo>
                    <a:pt x="27" y="60949"/>
                    <a:pt x="27" y="61002"/>
                    <a:pt x="80" y="61029"/>
                  </a:cubicBezTo>
                  <a:cubicBezTo>
                    <a:pt x="1820" y="62046"/>
                    <a:pt x="2891" y="63839"/>
                    <a:pt x="2944" y="65847"/>
                  </a:cubicBezTo>
                  <a:cubicBezTo>
                    <a:pt x="2944" y="65900"/>
                    <a:pt x="2971" y="65927"/>
                    <a:pt x="3025" y="65954"/>
                  </a:cubicBezTo>
                  <a:cubicBezTo>
                    <a:pt x="4952" y="66944"/>
                    <a:pt x="6183" y="68898"/>
                    <a:pt x="6183" y="71066"/>
                  </a:cubicBezTo>
                  <a:cubicBezTo>
                    <a:pt x="6183" y="73234"/>
                    <a:pt x="4952" y="75188"/>
                    <a:pt x="3025" y="76178"/>
                  </a:cubicBezTo>
                  <a:cubicBezTo>
                    <a:pt x="2971" y="76178"/>
                    <a:pt x="2944" y="76232"/>
                    <a:pt x="2944" y="76285"/>
                  </a:cubicBezTo>
                  <a:cubicBezTo>
                    <a:pt x="2891" y="78266"/>
                    <a:pt x="1820" y="80086"/>
                    <a:pt x="80" y="81076"/>
                  </a:cubicBezTo>
                  <a:cubicBezTo>
                    <a:pt x="27" y="81130"/>
                    <a:pt x="0" y="81183"/>
                    <a:pt x="54" y="81264"/>
                  </a:cubicBezTo>
                  <a:cubicBezTo>
                    <a:pt x="70" y="81297"/>
                    <a:pt x="107" y="81320"/>
                    <a:pt x="146" y="81320"/>
                  </a:cubicBezTo>
                  <a:cubicBezTo>
                    <a:pt x="169" y="81320"/>
                    <a:pt x="194" y="81311"/>
                    <a:pt x="214" y="81290"/>
                  </a:cubicBezTo>
                  <a:cubicBezTo>
                    <a:pt x="2007" y="80273"/>
                    <a:pt x="3105" y="78427"/>
                    <a:pt x="3185" y="76366"/>
                  </a:cubicBezTo>
                  <a:cubicBezTo>
                    <a:pt x="5193" y="75322"/>
                    <a:pt x="6424" y="73314"/>
                    <a:pt x="6424" y="71066"/>
                  </a:cubicBezTo>
                  <a:cubicBezTo>
                    <a:pt x="6424" y="68818"/>
                    <a:pt x="5193" y="66784"/>
                    <a:pt x="3185" y="65766"/>
                  </a:cubicBezTo>
                  <a:cubicBezTo>
                    <a:pt x="3132" y="63786"/>
                    <a:pt x="2088" y="61992"/>
                    <a:pt x="402" y="60922"/>
                  </a:cubicBezTo>
                  <a:cubicBezTo>
                    <a:pt x="2088" y="59878"/>
                    <a:pt x="3132" y="58085"/>
                    <a:pt x="3185" y="56104"/>
                  </a:cubicBezTo>
                  <a:cubicBezTo>
                    <a:pt x="5193" y="55060"/>
                    <a:pt x="6424" y="53053"/>
                    <a:pt x="6424" y="50804"/>
                  </a:cubicBezTo>
                  <a:cubicBezTo>
                    <a:pt x="6424" y="48556"/>
                    <a:pt x="5193" y="46522"/>
                    <a:pt x="3185" y="45505"/>
                  </a:cubicBezTo>
                  <a:cubicBezTo>
                    <a:pt x="3185" y="43604"/>
                    <a:pt x="2088" y="41731"/>
                    <a:pt x="402" y="40660"/>
                  </a:cubicBezTo>
                  <a:cubicBezTo>
                    <a:pt x="1927" y="39723"/>
                    <a:pt x="3319" y="37903"/>
                    <a:pt x="3212" y="35816"/>
                  </a:cubicBezTo>
                  <a:cubicBezTo>
                    <a:pt x="5193" y="34799"/>
                    <a:pt x="6424" y="32764"/>
                    <a:pt x="6424" y="30543"/>
                  </a:cubicBezTo>
                  <a:cubicBezTo>
                    <a:pt x="6424" y="28295"/>
                    <a:pt x="5193" y="26260"/>
                    <a:pt x="3185" y="25243"/>
                  </a:cubicBezTo>
                  <a:cubicBezTo>
                    <a:pt x="3105" y="23236"/>
                    <a:pt x="2061" y="21443"/>
                    <a:pt x="402" y="20399"/>
                  </a:cubicBezTo>
                  <a:cubicBezTo>
                    <a:pt x="2088" y="19328"/>
                    <a:pt x="3185" y="17454"/>
                    <a:pt x="3185" y="15608"/>
                  </a:cubicBezTo>
                  <a:cubicBezTo>
                    <a:pt x="3185" y="15608"/>
                    <a:pt x="3185" y="15581"/>
                    <a:pt x="3185" y="15554"/>
                  </a:cubicBezTo>
                  <a:cubicBezTo>
                    <a:pt x="5193" y="14537"/>
                    <a:pt x="6424" y="12503"/>
                    <a:pt x="6424" y="10255"/>
                  </a:cubicBezTo>
                  <a:cubicBezTo>
                    <a:pt x="6424" y="8033"/>
                    <a:pt x="5193" y="5999"/>
                    <a:pt x="3185" y="4982"/>
                  </a:cubicBezTo>
                  <a:lnTo>
                    <a:pt x="3185" y="4955"/>
                  </a:lnTo>
                  <a:cubicBezTo>
                    <a:pt x="3185" y="3028"/>
                    <a:pt x="2007" y="1074"/>
                    <a:pt x="214" y="30"/>
                  </a:cubicBezTo>
                  <a:cubicBezTo>
                    <a:pt x="194" y="10"/>
                    <a:pt x="169" y="1"/>
                    <a:pt x="1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50" name="Google Shape;450;p20"/>
            <p:cNvSpPr/>
            <p:nvPr/>
          </p:nvSpPr>
          <p:spPr>
            <a:xfrm>
              <a:off x="1146800" y="818875"/>
              <a:ext cx="159950" cy="2032875"/>
            </a:xfrm>
            <a:custGeom>
              <a:avLst/>
              <a:gdLst/>
              <a:ahLst/>
              <a:cxnLst/>
              <a:rect l="l" t="t" r="r" b="b"/>
              <a:pathLst>
                <a:path w="6398" h="81315" extrusionOk="0">
                  <a:moveTo>
                    <a:pt x="123" y="1"/>
                  </a:moveTo>
                  <a:cubicBezTo>
                    <a:pt x="83" y="1"/>
                    <a:pt x="44" y="20"/>
                    <a:pt x="28" y="70"/>
                  </a:cubicBezTo>
                  <a:cubicBezTo>
                    <a:pt x="28" y="70"/>
                    <a:pt x="1" y="97"/>
                    <a:pt x="1" y="124"/>
                  </a:cubicBezTo>
                  <a:cubicBezTo>
                    <a:pt x="1" y="178"/>
                    <a:pt x="28" y="204"/>
                    <a:pt x="81" y="231"/>
                  </a:cubicBezTo>
                  <a:cubicBezTo>
                    <a:pt x="1821" y="1248"/>
                    <a:pt x="2972" y="3175"/>
                    <a:pt x="2918" y="5022"/>
                  </a:cubicBezTo>
                  <a:cubicBezTo>
                    <a:pt x="2918" y="5076"/>
                    <a:pt x="2945" y="5129"/>
                    <a:pt x="2998" y="5156"/>
                  </a:cubicBezTo>
                  <a:cubicBezTo>
                    <a:pt x="4952" y="6119"/>
                    <a:pt x="6157" y="8073"/>
                    <a:pt x="6157" y="10268"/>
                  </a:cubicBezTo>
                  <a:cubicBezTo>
                    <a:pt x="6157" y="12436"/>
                    <a:pt x="4952" y="14390"/>
                    <a:pt x="2998" y="15354"/>
                  </a:cubicBezTo>
                  <a:cubicBezTo>
                    <a:pt x="2945" y="15380"/>
                    <a:pt x="2918" y="15434"/>
                    <a:pt x="2918" y="15487"/>
                  </a:cubicBezTo>
                  <a:cubicBezTo>
                    <a:pt x="2998" y="17334"/>
                    <a:pt x="1848" y="19235"/>
                    <a:pt x="81" y="20278"/>
                  </a:cubicBezTo>
                  <a:cubicBezTo>
                    <a:pt x="54" y="20278"/>
                    <a:pt x="28" y="20305"/>
                    <a:pt x="1" y="20359"/>
                  </a:cubicBezTo>
                  <a:cubicBezTo>
                    <a:pt x="1" y="20412"/>
                    <a:pt x="28" y="20466"/>
                    <a:pt x="81" y="20493"/>
                  </a:cubicBezTo>
                  <a:cubicBezTo>
                    <a:pt x="1794" y="21510"/>
                    <a:pt x="2865" y="23303"/>
                    <a:pt x="2918" y="25310"/>
                  </a:cubicBezTo>
                  <a:cubicBezTo>
                    <a:pt x="2918" y="25364"/>
                    <a:pt x="2945"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079" y="37837"/>
                    <a:pt x="1633" y="39630"/>
                    <a:pt x="81" y="40540"/>
                  </a:cubicBezTo>
                  <a:cubicBezTo>
                    <a:pt x="54" y="40540"/>
                    <a:pt x="28" y="40594"/>
                    <a:pt x="1" y="40620"/>
                  </a:cubicBezTo>
                  <a:cubicBezTo>
                    <a:pt x="1" y="40674"/>
                    <a:pt x="28"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81" y="60802"/>
                  </a:cubicBezTo>
                  <a:cubicBezTo>
                    <a:pt x="54" y="60828"/>
                    <a:pt x="28" y="60855"/>
                    <a:pt x="1" y="60882"/>
                  </a:cubicBezTo>
                  <a:cubicBezTo>
                    <a:pt x="1" y="60935"/>
                    <a:pt x="28"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8" y="81117"/>
                    <a:pt x="1" y="81197"/>
                    <a:pt x="28" y="81251"/>
                  </a:cubicBezTo>
                  <a:cubicBezTo>
                    <a:pt x="47" y="81290"/>
                    <a:pt x="95" y="81315"/>
                    <a:pt x="151" y="81315"/>
                  </a:cubicBezTo>
                  <a:cubicBezTo>
                    <a:pt x="172" y="81315"/>
                    <a:pt x="193" y="81311"/>
                    <a:pt x="215" y="81304"/>
                  </a:cubicBezTo>
                  <a:cubicBezTo>
                    <a:pt x="1981" y="80260"/>
                    <a:pt x="3106" y="78413"/>
                    <a:pt x="3186" y="76352"/>
                  </a:cubicBezTo>
                  <a:cubicBezTo>
                    <a:pt x="5167" y="75309"/>
                    <a:pt x="6398" y="73301"/>
                    <a:pt x="6398" y="71053"/>
                  </a:cubicBezTo>
                  <a:cubicBezTo>
                    <a:pt x="6398" y="68805"/>
                    <a:pt x="5167" y="66797"/>
                    <a:pt x="3186" y="65753"/>
                  </a:cubicBezTo>
                  <a:cubicBezTo>
                    <a:pt x="3106" y="63773"/>
                    <a:pt x="2062" y="61979"/>
                    <a:pt x="375" y="60909"/>
                  </a:cubicBezTo>
                  <a:cubicBezTo>
                    <a:pt x="2062" y="59865"/>
                    <a:pt x="3106" y="58072"/>
                    <a:pt x="3186" y="56091"/>
                  </a:cubicBezTo>
                  <a:cubicBezTo>
                    <a:pt x="5167" y="55047"/>
                    <a:pt x="6398" y="53040"/>
                    <a:pt x="6398" y="50791"/>
                  </a:cubicBezTo>
                  <a:cubicBezTo>
                    <a:pt x="6398" y="48543"/>
                    <a:pt x="5167" y="46536"/>
                    <a:pt x="3186" y="45492"/>
                  </a:cubicBezTo>
                  <a:cubicBezTo>
                    <a:pt x="3159" y="43591"/>
                    <a:pt x="2088" y="41718"/>
                    <a:pt x="375" y="40647"/>
                  </a:cubicBezTo>
                  <a:cubicBezTo>
                    <a:pt x="1901" y="39710"/>
                    <a:pt x="3293" y="37890"/>
                    <a:pt x="3186" y="35829"/>
                  </a:cubicBezTo>
                  <a:cubicBezTo>
                    <a:pt x="5167" y="34785"/>
                    <a:pt x="6398" y="32751"/>
                    <a:pt x="6398" y="30530"/>
                  </a:cubicBezTo>
                  <a:cubicBezTo>
                    <a:pt x="6398" y="28281"/>
                    <a:pt x="5167" y="26247"/>
                    <a:pt x="3186" y="25230"/>
                  </a:cubicBezTo>
                  <a:cubicBezTo>
                    <a:pt x="3079" y="23223"/>
                    <a:pt x="2062" y="21429"/>
                    <a:pt x="375" y="20386"/>
                  </a:cubicBezTo>
                  <a:cubicBezTo>
                    <a:pt x="2088" y="19315"/>
                    <a:pt x="3186" y="17415"/>
                    <a:pt x="3186" y="15541"/>
                  </a:cubicBezTo>
                  <a:cubicBezTo>
                    <a:pt x="5167" y="14524"/>
                    <a:pt x="6398" y="12490"/>
                    <a:pt x="6398" y="10268"/>
                  </a:cubicBezTo>
                  <a:cubicBezTo>
                    <a:pt x="6398" y="8020"/>
                    <a:pt x="5167" y="5986"/>
                    <a:pt x="3186" y="4969"/>
                  </a:cubicBezTo>
                  <a:lnTo>
                    <a:pt x="3186" y="4942"/>
                  </a:lnTo>
                  <a:cubicBezTo>
                    <a:pt x="3186" y="3041"/>
                    <a:pt x="1981" y="1061"/>
                    <a:pt x="188" y="17"/>
                  </a:cubicBezTo>
                  <a:cubicBezTo>
                    <a:pt x="169" y="7"/>
                    <a:pt x="145" y="1"/>
                    <a:pt x="1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51" name="Google Shape;451;p20"/>
            <p:cNvSpPr/>
            <p:nvPr/>
          </p:nvSpPr>
          <p:spPr>
            <a:xfrm>
              <a:off x="992900" y="566950"/>
              <a:ext cx="160625" cy="2033000"/>
            </a:xfrm>
            <a:custGeom>
              <a:avLst/>
              <a:gdLst/>
              <a:ahLst/>
              <a:cxnLst/>
              <a:rect l="l" t="t" r="r" b="b"/>
              <a:pathLst>
                <a:path w="6425" h="81320" extrusionOk="0">
                  <a:moveTo>
                    <a:pt x="145" y="1"/>
                  </a:moveTo>
                  <a:cubicBezTo>
                    <a:pt x="104" y="1"/>
                    <a:pt x="60" y="24"/>
                    <a:pt x="27" y="57"/>
                  </a:cubicBezTo>
                  <a:cubicBezTo>
                    <a:pt x="27" y="84"/>
                    <a:pt x="27" y="110"/>
                    <a:pt x="27" y="137"/>
                  </a:cubicBezTo>
                  <a:cubicBezTo>
                    <a:pt x="27" y="164"/>
                    <a:pt x="54"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72" y="15394"/>
                    <a:pt x="2945" y="15447"/>
                    <a:pt x="2945" y="15501"/>
                  </a:cubicBezTo>
                  <a:cubicBezTo>
                    <a:pt x="2998" y="17347"/>
                    <a:pt x="1847" y="19248"/>
                    <a:pt x="108" y="20292"/>
                  </a:cubicBezTo>
                  <a:cubicBezTo>
                    <a:pt x="54" y="20292"/>
                    <a:pt x="27" y="20318"/>
                    <a:pt x="27" y="20372"/>
                  </a:cubicBezTo>
                  <a:cubicBezTo>
                    <a:pt x="1" y="20425"/>
                    <a:pt x="27" y="20479"/>
                    <a:pt x="81" y="20506"/>
                  </a:cubicBezTo>
                  <a:cubicBezTo>
                    <a:pt x="1794" y="21496"/>
                    <a:pt x="2865" y="23289"/>
                    <a:pt x="2945" y="25324"/>
                  </a:cubicBezTo>
                  <a:cubicBezTo>
                    <a:pt x="2945" y="25350"/>
                    <a:pt x="2972" y="25404"/>
                    <a:pt x="2998" y="25431"/>
                  </a:cubicBezTo>
                  <a:cubicBezTo>
                    <a:pt x="4952" y="26394"/>
                    <a:pt x="6157" y="28348"/>
                    <a:pt x="6157" y="30543"/>
                  </a:cubicBezTo>
                  <a:cubicBezTo>
                    <a:pt x="6157" y="32711"/>
                    <a:pt x="4952" y="34665"/>
                    <a:pt x="2998" y="35628"/>
                  </a:cubicBezTo>
                  <a:cubicBezTo>
                    <a:pt x="2972" y="35655"/>
                    <a:pt x="2945" y="35709"/>
                    <a:pt x="2945" y="35762"/>
                  </a:cubicBezTo>
                  <a:cubicBezTo>
                    <a:pt x="3105"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0" y="81297"/>
                    <a:pt x="104" y="81320"/>
                    <a:pt x="145" y="81320"/>
                  </a:cubicBezTo>
                  <a:cubicBezTo>
                    <a:pt x="170" y="81320"/>
                    <a:pt x="194" y="81311"/>
                    <a:pt x="215" y="81290"/>
                  </a:cubicBezTo>
                  <a:cubicBezTo>
                    <a:pt x="2008" y="80273"/>
                    <a:pt x="3105" y="78427"/>
                    <a:pt x="3186" y="76366"/>
                  </a:cubicBezTo>
                  <a:cubicBezTo>
                    <a:pt x="5193" y="75322"/>
                    <a:pt x="6424" y="73314"/>
                    <a:pt x="6424" y="71066"/>
                  </a:cubicBezTo>
                  <a:cubicBezTo>
                    <a:pt x="6424" y="68818"/>
                    <a:pt x="5193" y="66784"/>
                    <a:pt x="3186" y="65766"/>
                  </a:cubicBezTo>
                  <a:cubicBezTo>
                    <a:pt x="3105" y="63786"/>
                    <a:pt x="2088" y="61992"/>
                    <a:pt x="402" y="60922"/>
                  </a:cubicBezTo>
                  <a:cubicBezTo>
                    <a:pt x="2088" y="59878"/>
                    <a:pt x="3105" y="58085"/>
                    <a:pt x="3186" y="56104"/>
                  </a:cubicBezTo>
                  <a:cubicBezTo>
                    <a:pt x="5193" y="55060"/>
                    <a:pt x="6424" y="53053"/>
                    <a:pt x="6424" y="50804"/>
                  </a:cubicBezTo>
                  <a:cubicBezTo>
                    <a:pt x="6424" y="48556"/>
                    <a:pt x="5193" y="46522"/>
                    <a:pt x="3186" y="45505"/>
                  </a:cubicBezTo>
                  <a:cubicBezTo>
                    <a:pt x="3159" y="43604"/>
                    <a:pt x="2088" y="41731"/>
                    <a:pt x="402" y="40660"/>
                  </a:cubicBezTo>
                  <a:cubicBezTo>
                    <a:pt x="1901" y="39723"/>
                    <a:pt x="3320" y="37877"/>
                    <a:pt x="3186" y="35816"/>
                  </a:cubicBezTo>
                  <a:cubicBezTo>
                    <a:pt x="5193" y="34799"/>
                    <a:pt x="6424" y="32764"/>
                    <a:pt x="6424" y="30543"/>
                  </a:cubicBezTo>
                  <a:cubicBezTo>
                    <a:pt x="6424" y="28295"/>
                    <a:pt x="5193" y="26260"/>
                    <a:pt x="3186" y="25243"/>
                  </a:cubicBezTo>
                  <a:cubicBezTo>
                    <a:pt x="3105" y="23236"/>
                    <a:pt x="2062" y="21443"/>
                    <a:pt x="402" y="20399"/>
                  </a:cubicBezTo>
                  <a:cubicBezTo>
                    <a:pt x="2088" y="19328"/>
                    <a:pt x="3186" y="17454"/>
                    <a:pt x="3186" y="15608"/>
                  </a:cubicBezTo>
                  <a:cubicBezTo>
                    <a:pt x="3186" y="15608"/>
                    <a:pt x="3186" y="15581"/>
                    <a:pt x="3186" y="15554"/>
                  </a:cubicBezTo>
                  <a:cubicBezTo>
                    <a:pt x="5193" y="14537"/>
                    <a:pt x="6424" y="12503"/>
                    <a:pt x="6424" y="10255"/>
                  </a:cubicBezTo>
                  <a:cubicBezTo>
                    <a:pt x="6424" y="8033"/>
                    <a:pt x="5193" y="5999"/>
                    <a:pt x="3186" y="4982"/>
                  </a:cubicBezTo>
                  <a:lnTo>
                    <a:pt x="3186" y="4955"/>
                  </a:lnTo>
                  <a:cubicBezTo>
                    <a:pt x="3186" y="3028"/>
                    <a:pt x="2008" y="1074"/>
                    <a:pt x="215" y="30"/>
                  </a:cubicBezTo>
                  <a:cubicBezTo>
                    <a:pt x="194" y="10"/>
                    <a:pt x="170" y="1"/>
                    <a:pt x="1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52" name="Google Shape;452;p20"/>
            <p:cNvSpPr/>
            <p:nvPr/>
          </p:nvSpPr>
          <p:spPr>
            <a:xfrm>
              <a:off x="839675" y="818875"/>
              <a:ext cx="159950" cy="2032875"/>
            </a:xfrm>
            <a:custGeom>
              <a:avLst/>
              <a:gdLst/>
              <a:ahLst/>
              <a:cxnLst/>
              <a:rect l="l" t="t" r="r" b="b"/>
              <a:pathLst>
                <a:path w="6398" h="81315" extrusionOk="0">
                  <a:moveTo>
                    <a:pt x="122" y="1"/>
                  </a:moveTo>
                  <a:cubicBezTo>
                    <a:pt x="83" y="1"/>
                    <a:pt x="44" y="20"/>
                    <a:pt x="27" y="70"/>
                  </a:cubicBezTo>
                  <a:cubicBezTo>
                    <a:pt x="0" y="70"/>
                    <a:pt x="0" y="97"/>
                    <a:pt x="0" y="124"/>
                  </a:cubicBezTo>
                  <a:cubicBezTo>
                    <a:pt x="0" y="178"/>
                    <a:pt x="27" y="204"/>
                    <a:pt x="54" y="231"/>
                  </a:cubicBezTo>
                  <a:cubicBezTo>
                    <a:pt x="1794" y="1248"/>
                    <a:pt x="2971" y="3175"/>
                    <a:pt x="2918" y="5022"/>
                  </a:cubicBezTo>
                  <a:cubicBezTo>
                    <a:pt x="2918" y="5076"/>
                    <a:pt x="2945" y="5129"/>
                    <a:pt x="2998" y="5156"/>
                  </a:cubicBezTo>
                  <a:cubicBezTo>
                    <a:pt x="4925" y="6119"/>
                    <a:pt x="6156" y="8073"/>
                    <a:pt x="6156" y="10268"/>
                  </a:cubicBezTo>
                  <a:cubicBezTo>
                    <a:pt x="6156" y="12436"/>
                    <a:pt x="4925" y="14390"/>
                    <a:pt x="2998" y="15354"/>
                  </a:cubicBezTo>
                  <a:cubicBezTo>
                    <a:pt x="2945" y="15380"/>
                    <a:pt x="2918" y="15434"/>
                    <a:pt x="2918" y="15487"/>
                  </a:cubicBezTo>
                  <a:cubicBezTo>
                    <a:pt x="2971" y="17334"/>
                    <a:pt x="1847" y="19235"/>
                    <a:pt x="81" y="20278"/>
                  </a:cubicBezTo>
                  <a:cubicBezTo>
                    <a:pt x="54" y="20278"/>
                    <a:pt x="27" y="20305"/>
                    <a:pt x="0" y="20359"/>
                  </a:cubicBezTo>
                  <a:cubicBezTo>
                    <a:pt x="0" y="20412"/>
                    <a:pt x="27" y="20466"/>
                    <a:pt x="54" y="20493"/>
                  </a:cubicBezTo>
                  <a:cubicBezTo>
                    <a:pt x="1794" y="21510"/>
                    <a:pt x="2864" y="23303"/>
                    <a:pt x="2918" y="25310"/>
                  </a:cubicBezTo>
                  <a:cubicBezTo>
                    <a:pt x="2918" y="25364"/>
                    <a:pt x="2945" y="25391"/>
                    <a:pt x="2998" y="25417"/>
                  </a:cubicBezTo>
                  <a:cubicBezTo>
                    <a:pt x="4925" y="26381"/>
                    <a:pt x="6156" y="28362"/>
                    <a:pt x="6156" y="30530"/>
                  </a:cubicBezTo>
                  <a:cubicBezTo>
                    <a:pt x="6156" y="32698"/>
                    <a:pt x="4925" y="34652"/>
                    <a:pt x="2998" y="35642"/>
                  </a:cubicBezTo>
                  <a:cubicBezTo>
                    <a:pt x="2945" y="35642"/>
                    <a:pt x="2918" y="35695"/>
                    <a:pt x="2918" y="35749"/>
                  </a:cubicBezTo>
                  <a:cubicBezTo>
                    <a:pt x="3078" y="37837"/>
                    <a:pt x="1606" y="39630"/>
                    <a:pt x="81" y="40540"/>
                  </a:cubicBezTo>
                  <a:cubicBezTo>
                    <a:pt x="54" y="40540"/>
                    <a:pt x="27" y="40594"/>
                    <a:pt x="0" y="40620"/>
                  </a:cubicBezTo>
                  <a:cubicBezTo>
                    <a:pt x="0" y="40674"/>
                    <a:pt x="27" y="40727"/>
                    <a:pt x="54" y="40754"/>
                  </a:cubicBezTo>
                  <a:cubicBezTo>
                    <a:pt x="1794" y="41771"/>
                    <a:pt x="2918" y="43645"/>
                    <a:pt x="2918" y="45545"/>
                  </a:cubicBezTo>
                  <a:cubicBezTo>
                    <a:pt x="2918" y="45545"/>
                    <a:pt x="2918" y="45545"/>
                    <a:pt x="2918" y="45572"/>
                  </a:cubicBezTo>
                  <a:cubicBezTo>
                    <a:pt x="2918" y="45626"/>
                    <a:pt x="2945" y="45652"/>
                    <a:pt x="2998" y="45679"/>
                  </a:cubicBezTo>
                  <a:cubicBezTo>
                    <a:pt x="4925" y="46669"/>
                    <a:pt x="6156" y="48623"/>
                    <a:pt x="6156" y="50791"/>
                  </a:cubicBezTo>
                  <a:cubicBezTo>
                    <a:pt x="6156" y="52959"/>
                    <a:pt x="4925" y="54913"/>
                    <a:pt x="2998" y="55904"/>
                  </a:cubicBezTo>
                  <a:cubicBezTo>
                    <a:pt x="2945" y="55930"/>
                    <a:pt x="2918" y="55957"/>
                    <a:pt x="2918" y="56011"/>
                  </a:cubicBezTo>
                  <a:cubicBezTo>
                    <a:pt x="2864" y="57991"/>
                    <a:pt x="1820" y="59785"/>
                    <a:pt x="81" y="60802"/>
                  </a:cubicBezTo>
                  <a:cubicBezTo>
                    <a:pt x="54" y="60828"/>
                    <a:pt x="27" y="60855"/>
                    <a:pt x="0" y="60882"/>
                  </a:cubicBezTo>
                  <a:cubicBezTo>
                    <a:pt x="0" y="60935"/>
                    <a:pt x="27" y="60989"/>
                    <a:pt x="54" y="61016"/>
                  </a:cubicBezTo>
                  <a:cubicBezTo>
                    <a:pt x="1794" y="62033"/>
                    <a:pt x="2864" y="63826"/>
                    <a:pt x="2918" y="65834"/>
                  </a:cubicBezTo>
                  <a:cubicBezTo>
                    <a:pt x="2918" y="65887"/>
                    <a:pt x="2945" y="65914"/>
                    <a:pt x="2998" y="65941"/>
                  </a:cubicBezTo>
                  <a:cubicBezTo>
                    <a:pt x="4925" y="66931"/>
                    <a:pt x="6156" y="68885"/>
                    <a:pt x="6156" y="71053"/>
                  </a:cubicBezTo>
                  <a:cubicBezTo>
                    <a:pt x="6156" y="73221"/>
                    <a:pt x="4925" y="75175"/>
                    <a:pt x="2998" y="76165"/>
                  </a:cubicBezTo>
                  <a:cubicBezTo>
                    <a:pt x="2945" y="76192"/>
                    <a:pt x="2918" y="76219"/>
                    <a:pt x="2918" y="76272"/>
                  </a:cubicBezTo>
                  <a:cubicBezTo>
                    <a:pt x="2864" y="78280"/>
                    <a:pt x="1794" y="80073"/>
                    <a:pt x="81" y="81090"/>
                  </a:cubicBezTo>
                  <a:cubicBezTo>
                    <a:pt x="0" y="81117"/>
                    <a:pt x="0" y="81197"/>
                    <a:pt x="27" y="81251"/>
                  </a:cubicBezTo>
                  <a:cubicBezTo>
                    <a:pt x="47" y="81290"/>
                    <a:pt x="95" y="81315"/>
                    <a:pt x="140" y="81315"/>
                  </a:cubicBezTo>
                  <a:cubicBezTo>
                    <a:pt x="157" y="81315"/>
                    <a:pt x="173" y="81311"/>
                    <a:pt x="188" y="81304"/>
                  </a:cubicBezTo>
                  <a:cubicBezTo>
                    <a:pt x="1981" y="80260"/>
                    <a:pt x="3105" y="78413"/>
                    <a:pt x="3159" y="76352"/>
                  </a:cubicBezTo>
                  <a:cubicBezTo>
                    <a:pt x="5166" y="75309"/>
                    <a:pt x="6397" y="73301"/>
                    <a:pt x="6397" y="71053"/>
                  </a:cubicBezTo>
                  <a:cubicBezTo>
                    <a:pt x="6397" y="68805"/>
                    <a:pt x="5166" y="66797"/>
                    <a:pt x="3159" y="65753"/>
                  </a:cubicBezTo>
                  <a:cubicBezTo>
                    <a:pt x="3105" y="63773"/>
                    <a:pt x="2061" y="61979"/>
                    <a:pt x="375" y="60909"/>
                  </a:cubicBezTo>
                  <a:cubicBezTo>
                    <a:pt x="2061" y="59865"/>
                    <a:pt x="3105" y="58072"/>
                    <a:pt x="3159" y="56091"/>
                  </a:cubicBezTo>
                  <a:cubicBezTo>
                    <a:pt x="5166" y="55047"/>
                    <a:pt x="6397" y="53040"/>
                    <a:pt x="6397" y="50791"/>
                  </a:cubicBezTo>
                  <a:cubicBezTo>
                    <a:pt x="6397" y="48543"/>
                    <a:pt x="5166" y="46536"/>
                    <a:pt x="3159" y="45492"/>
                  </a:cubicBezTo>
                  <a:cubicBezTo>
                    <a:pt x="3159" y="43591"/>
                    <a:pt x="2061" y="41718"/>
                    <a:pt x="375" y="40647"/>
                  </a:cubicBezTo>
                  <a:cubicBezTo>
                    <a:pt x="1901" y="39710"/>
                    <a:pt x="3292" y="37890"/>
                    <a:pt x="3185" y="35829"/>
                  </a:cubicBezTo>
                  <a:cubicBezTo>
                    <a:pt x="5166" y="34785"/>
                    <a:pt x="6397" y="32751"/>
                    <a:pt x="6397" y="30530"/>
                  </a:cubicBezTo>
                  <a:cubicBezTo>
                    <a:pt x="6397" y="28281"/>
                    <a:pt x="5166" y="26247"/>
                    <a:pt x="3159" y="25230"/>
                  </a:cubicBezTo>
                  <a:cubicBezTo>
                    <a:pt x="3078" y="23223"/>
                    <a:pt x="2035" y="21429"/>
                    <a:pt x="375" y="20386"/>
                  </a:cubicBezTo>
                  <a:cubicBezTo>
                    <a:pt x="2061" y="19315"/>
                    <a:pt x="3159" y="17441"/>
                    <a:pt x="3159" y="15595"/>
                  </a:cubicBezTo>
                  <a:cubicBezTo>
                    <a:pt x="3159" y="15595"/>
                    <a:pt x="3159" y="15568"/>
                    <a:pt x="3159" y="15541"/>
                  </a:cubicBezTo>
                  <a:cubicBezTo>
                    <a:pt x="5166" y="14524"/>
                    <a:pt x="6397" y="12490"/>
                    <a:pt x="6397" y="10268"/>
                  </a:cubicBezTo>
                  <a:cubicBezTo>
                    <a:pt x="6397" y="8020"/>
                    <a:pt x="5166" y="5986"/>
                    <a:pt x="3159" y="4969"/>
                  </a:cubicBezTo>
                  <a:lnTo>
                    <a:pt x="3159" y="4942"/>
                  </a:lnTo>
                  <a:cubicBezTo>
                    <a:pt x="3159" y="3041"/>
                    <a:pt x="1981" y="1061"/>
                    <a:pt x="188" y="17"/>
                  </a:cubicBezTo>
                  <a:cubicBezTo>
                    <a:pt x="168" y="7"/>
                    <a:pt x="145" y="1"/>
                    <a:pt x="1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53" name="Google Shape;453;p20"/>
            <p:cNvSpPr/>
            <p:nvPr/>
          </p:nvSpPr>
          <p:spPr>
            <a:xfrm>
              <a:off x="685775" y="566950"/>
              <a:ext cx="159950" cy="2033000"/>
            </a:xfrm>
            <a:custGeom>
              <a:avLst/>
              <a:gdLst/>
              <a:ahLst/>
              <a:cxnLst/>
              <a:rect l="l" t="t" r="r" b="b"/>
              <a:pathLst>
                <a:path w="6398" h="81320" extrusionOk="0">
                  <a:moveTo>
                    <a:pt x="119" y="1"/>
                  </a:moveTo>
                  <a:cubicBezTo>
                    <a:pt x="81" y="1"/>
                    <a:pt x="44" y="24"/>
                    <a:pt x="27" y="57"/>
                  </a:cubicBezTo>
                  <a:cubicBezTo>
                    <a:pt x="27"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98" y="17347"/>
                    <a:pt x="1847" y="19248"/>
                    <a:pt x="81" y="20292"/>
                  </a:cubicBezTo>
                  <a:cubicBezTo>
                    <a:pt x="54" y="20292"/>
                    <a:pt x="27" y="20318"/>
                    <a:pt x="27"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27"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91" y="58004"/>
                    <a:pt x="1820" y="59798"/>
                    <a:pt x="81" y="60815"/>
                  </a:cubicBezTo>
                  <a:cubicBezTo>
                    <a:pt x="54" y="60815"/>
                    <a:pt x="27" y="60868"/>
                    <a:pt x="27" y="60895"/>
                  </a:cubicBezTo>
                  <a:cubicBezTo>
                    <a:pt x="0" y="60949"/>
                    <a:pt x="27" y="61002"/>
                    <a:pt x="81" y="61029"/>
                  </a:cubicBezTo>
                  <a:cubicBezTo>
                    <a:pt x="1820" y="62046"/>
                    <a:pt x="2891"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91" y="78293"/>
                    <a:pt x="1820" y="80086"/>
                    <a:pt x="81" y="81076"/>
                  </a:cubicBezTo>
                  <a:cubicBezTo>
                    <a:pt x="27" y="81130"/>
                    <a:pt x="0" y="81183"/>
                    <a:pt x="27" y="81264"/>
                  </a:cubicBezTo>
                  <a:cubicBezTo>
                    <a:pt x="60" y="81297"/>
                    <a:pt x="93" y="81320"/>
                    <a:pt x="133" y="81320"/>
                  </a:cubicBezTo>
                  <a:cubicBezTo>
                    <a:pt x="157" y="81320"/>
                    <a:pt x="184" y="81311"/>
                    <a:pt x="214" y="81290"/>
                  </a:cubicBezTo>
                  <a:cubicBezTo>
                    <a:pt x="2008"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88" y="41731"/>
                    <a:pt x="375" y="40660"/>
                  </a:cubicBezTo>
                  <a:cubicBezTo>
                    <a:pt x="1901" y="39723"/>
                    <a:pt x="3292" y="37903"/>
                    <a:pt x="3185" y="35816"/>
                  </a:cubicBezTo>
                  <a:cubicBezTo>
                    <a:pt x="5166" y="34799"/>
                    <a:pt x="6397" y="32764"/>
                    <a:pt x="6397" y="30543"/>
                  </a:cubicBezTo>
                  <a:cubicBezTo>
                    <a:pt x="6397" y="28295"/>
                    <a:pt x="5166" y="26260"/>
                    <a:pt x="3185" y="25243"/>
                  </a:cubicBezTo>
                  <a:cubicBezTo>
                    <a:pt x="3078" y="23236"/>
                    <a:pt x="2061" y="21443"/>
                    <a:pt x="375" y="20399"/>
                  </a:cubicBezTo>
                  <a:cubicBezTo>
                    <a:pt x="2088" y="19328"/>
                    <a:pt x="3185" y="1740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54" name="Google Shape;454;p20"/>
            <p:cNvSpPr/>
            <p:nvPr/>
          </p:nvSpPr>
          <p:spPr>
            <a:xfrm>
              <a:off x="531875" y="818875"/>
              <a:ext cx="160600" cy="2032875"/>
            </a:xfrm>
            <a:custGeom>
              <a:avLst/>
              <a:gdLst/>
              <a:ahLst/>
              <a:cxnLst/>
              <a:rect l="l" t="t" r="r" b="b"/>
              <a:pathLst>
                <a:path w="6424" h="81315" extrusionOk="0">
                  <a:moveTo>
                    <a:pt x="147" y="1"/>
                  </a:moveTo>
                  <a:cubicBezTo>
                    <a:pt x="106" y="1"/>
                    <a:pt x="61" y="20"/>
                    <a:pt x="27" y="70"/>
                  </a:cubicBezTo>
                  <a:cubicBezTo>
                    <a:pt x="27" y="70"/>
                    <a:pt x="27" y="97"/>
                    <a:pt x="27" y="124"/>
                  </a:cubicBezTo>
                  <a:cubicBezTo>
                    <a:pt x="27" y="178"/>
                    <a:pt x="54"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61"/>
                    <a:pt x="2944" y="15487"/>
                  </a:cubicBezTo>
                  <a:cubicBezTo>
                    <a:pt x="2998" y="17334"/>
                    <a:pt x="1847" y="19235"/>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71" y="35642"/>
                    <a:pt x="2944"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45"/>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54" y="81251"/>
                  </a:cubicBezTo>
                  <a:cubicBezTo>
                    <a:pt x="73" y="81290"/>
                    <a:pt x="122" y="81315"/>
                    <a:pt x="167" y="81315"/>
                  </a:cubicBezTo>
                  <a:cubicBezTo>
                    <a:pt x="184" y="81315"/>
                    <a:pt x="200" y="81311"/>
                    <a:pt x="214" y="81304"/>
                  </a:cubicBezTo>
                  <a:cubicBezTo>
                    <a:pt x="2008" y="80260"/>
                    <a:pt x="3105" y="78413"/>
                    <a:pt x="3185" y="76352"/>
                  </a:cubicBezTo>
                  <a:cubicBezTo>
                    <a:pt x="5193" y="75309"/>
                    <a:pt x="6424" y="73301"/>
                    <a:pt x="6424" y="71053"/>
                  </a:cubicBezTo>
                  <a:cubicBezTo>
                    <a:pt x="6424" y="68805"/>
                    <a:pt x="5193" y="66797"/>
                    <a:pt x="3185" y="65753"/>
                  </a:cubicBezTo>
                  <a:cubicBezTo>
                    <a:pt x="3105" y="63773"/>
                    <a:pt x="2088" y="61979"/>
                    <a:pt x="402" y="60909"/>
                  </a:cubicBezTo>
                  <a:cubicBezTo>
                    <a:pt x="2088" y="59865"/>
                    <a:pt x="3105" y="58072"/>
                    <a:pt x="3185" y="56091"/>
                  </a:cubicBezTo>
                  <a:cubicBezTo>
                    <a:pt x="5193" y="55047"/>
                    <a:pt x="6424" y="53040"/>
                    <a:pt x="6424" y="50791"/>
                  </a:cubicBezTo>
                  <a:cubicBezTo>
                    <a:pt x="6424" y="48543"/>
                    <a:pt x="5193" y="46536"/>
                    <a:pt x="3185" y="45492"/>
                  </a:cubicBezTo>
                  <a:cubicBezTo>
                    <a:pt x="3185" y="43591"/>
                    <a:pt x="2088" y="41718"/>
                    <a:pt x="402" y="40647"/>
                  </a:cubicBezTo>
                  <a:cubicBezTo>
                    <a:pt x="1900" y="39710"/>
                    <a:pt x="3319" y="37890"/>
                    <a:pt x="3185" y="35829"/>
                  </a:cubicBezTo>
                  <a:cubicBezTo>
                    <a:pt x="5193" y="34785"/>
                    <a:pt x="6424" y="32751"/>
                    <a:pt x="6424" y="30530"/>
                  </a:cubicBezTo>
                  <a:cubicBezTo>
                    <a:pt x="6424" y="28281"/>
                    <a:pt x="5193" y="26247"/>
                    <a:pt x="3185" y="25230"/>
                  </a:cubicBezTo>
                  <a:cubicBezTo>
                    <a:pt x="3105" y="23223"/>
                    <a:pt x="2061" y="21429"/>
                    <a:pt x="402"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lnTo>
                    <a:pt x="3185" y="4942"/>
                  </a:lnTo>
                  <a:cubicBezTo>
                    <a:pt x="3185" y="3041"/>
                    <a:pt x="2008" y="1061"/>
                    <a:pt x="214" y="17"/>
                  </a:cubicBezTo>
                  <a:cubicBezTo>
                    <a:pt x="195" y="7"/>
                    <a:pt x="171" y="1"/>
                    <a:pt x="1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55" name="Google Shape;455;p20"/>
            <p:cNvSpPr/>
            <p:nvPr/>
          </p:nvSpPr>
          <p:spPr>
            <a:xfrm>
              <a:off x="378625" y="566950"/>
              <a:ext cx="159950" cy="2033000"/>
            </a:xfrm>
            <a:custGeom>
              <a:avLst/>
              <a:gdLst/>
              <a:ahLst/>
              <a:cxnLst/>
              <a:rect l="l" t="t" r="r" b="b"/>
              <a:pathLst>
                <a:path w="6398" h="81320" extrusionOk="0">
                  <a:moveTo>
                    <a:pt x="120" y="1"/>
                  </a:moveTo>
                  <a:cubicBezTo>
                    <a:pt x="81" y="1"/>
                    <a:pt x="44" y="24"/>
                    <a:pt x="28" y="57"/>
                  </a:cubicBezTo>
                  <a:cubicBezTo>
                    <a:pt x="1" y="84"/>
                    <a:pt x="1" y="110"/>
                    <a:pt x="1" y="137"/>
                  </a:cubicBezTo>
                  <a:cubicBezTo>
                    <a:pt x="1" y="164"/>
                    <a:pt x="28" y="217"/>
                    <a:pt x="54" y="244"/>
                  </a:cubicBezTo>
                  <a:cubicBezTo>
                    <a:pt x="1821" y="1261"/>
                    <a:pt x="2972" y="3188"/>
                    <a:pt x="2918" y="5035"/>
                  </a:cubicBezTo>
                  <a:cubicBezTo>
                    <a:pt x="2918" y="5116"/>
                    <a:pt x="2945" y="5142"/>
                    <a:pt x="2999" y="5169"/>
                  </a:cubicBezTo>
                  <a:cubicBezTo>
                    <a:pt x="4952" y="6133"/>
                    <a:pt x="6157" y="8086"/>
                    <a:pt x="6157" y="10255"/>
                  </a:cubicBezTo>
                  <a:cubicBezTo>
                    <a:pt x="6157" y="12449"/>
                    <a:pt x="4952" y="14403"/>
                    <a:pt x="2999" y="15367"/>
                  </a:cubicBezTo>
                  <a:cubicBezTo>
                    <a:pt x="2945" y="15394"/>
                    <a:pt x="2918" y="15447"/>
                    <a:pt x="2918" y="15501"/>
                  </a:cubicBezTo>
                  <a:cubicBezTo>
                    <a:pt x="2972" y="17347"/>
                    <a:pt x="1848" y="19248"/>
                    <a:pt x="81" y="20292"/>
                  </a:cubicBezTo>
                  <a:cubicBezTo>
                    <a:pt x="54" y="20292"/>
                    <a:pt x="28" y="20318"/>
                    <a:pt x="1" y="20372"/>
                  </a:cubicBezTo>
                  <a:cubicBezTo>
                    <a:pt x="1" y="20425"/>
                    <a:pt x="28" y="20479"/>
                    <a:pt x="54" y="20506"/>
                  </a:cubicBezTo>
                  <a:cubicBezTo>
                    <a:pt x="1794" y="21496"/>
                    <a:pt x="2865" y="23316"/>
                    <a:pt x="2918" y="25324"/>
                  </a:cubicBezTo>
                  <a:cubicBezTo>
                    <a:pt x="2918" y="25350"/>
                    <a:pt x="2945" y="25404"/>
                    <a:pt x="2999" y="25431"/>
                  </a:cubicBezTo>
                  <a:cubicBezTo>
                    <a:pt x="4952" y="26394"/>
                    <a:pt x="6157" y="28348"/>
                    <a:pt x="6157" y="30543"/>
                  </a:cubicBezTo>
                  <a:cubicBezTo>
                    <a:pt x="6157" y="32711"/>
                    <a:pt x="4952" y="34665"/>
                    <a:pt x="2999" y="35628"/>
                  </a:cubicBezTo>
                  <a:cubicBezTo>
                    <a:pt x="2945" y="35655"/>
                    <a:pt x="2918" y="35709"/>
                    <a:pt x="2918" y="35762"/>
                  </a:cubicBezTo>
                  <a:cubicBezTo>
                    <a:pt x="3079" y="37823"/>
                    <a:pt x="1607" y="39643"/>
                    <a:pt x="81" y="40553"/>
                  </a:cubicBezTo>
                  <a:cubicBezTo>
                    <a:pt x="54" y="40553"/>
                    <a:pt x="28" y="40580"/>
                    <a:pt x="1" y="40633"/>
                  </a:cubicBezTo>
                  <a:cubicBezTo>
                    <a:pt x="1" y="40687"/>
                    <a:pt x="28" y="40741"/>
                    <a:pt x="54" y="40767"/>
                  </a:cubicBezTo>
                  <a:cubicBezTo>
                    <a:pt x="1794" y="41784"/>
                    <a:pt x="2918" y="43658"/>
                    <a:pt x="2918" y="45532"/>
                  </a:cubicBezTo>
                  <a:cubicBezTo>
                    <a:pt x="2918" y="45558"/>
                    <a:pt x="2918" y="45558"/>
                    <a:pt x="2918" y="45585"/>
                  </a:cubicBezTo>
                  <a:cubicBezTo>
                    <a:pt x="2918" y="45612"/>
                    <a:pt x="2945" y="45665"/>
                    <a:pt x="2999" y="45692"/>
                  </a:cubicBezTo>
                  <a:cubicBezTo>
                    <a:pt x="4952" y="46656"/>
                    <a:pt x="6157" y="48636"/>
                    <a:pt x="6157" y="50804"/>
                  </a:cubicBezTo>
                  <a:cubicBezTo>
                    <a:pt x="6157" y="52972"/>
                    <a:pt x="4952" y="54926"/>
                    <a:pt x="2999" y="55917"/>
                  </a:cubicBezTo>
                  <a:cubicBezTo>
                    <a:pt x="2945" y="55917"/>
                    <a:pt x="2918" y="55970"/>
                    <a:pt x="2918" y="56024"/>
                  </a:cubicBezTo>
                  <a:cubicBezTo>
                    <a:pt x="2865" y="58004"/>
                    <a:pt x="1821" y="59798"/>
                    <a:pt x="81" y="60815"/>
                  </a:cubicBezTo>
                  <a:cubicBezTo>
                    <a:pt x="54" y="60815"/>
                    <a:pt x="28" y="60868"/>
                    <a:pt x="1" y="60895"/>
                  </a:cubicBezTo>
                  <a:cubicBezTo>
                    <a:pt x="1" y="60949"/>
                    <a:pt x="28" y="61002"/>
                    <a:pt x="54" y="61029"/>
                  </a:cubicBezTo>
                  <a:cubicBezTo>
                    <a:pt x="1794" y="62046"/>
                    <a:pt x="2865" y="63839"/>
                    <a:pt x="2918" y="65847"/>
                  </a:cubicBezTo>
                  <a:cubicBezTo>
                    <a:pt x="2918" y="65900"/>
                    <a:pt x="2945" y="65927"/>
                    <a:pt x="2999" y="65954"/>
                  </a:cubicBezTo>
                  <a:cubicBezTo>
                    <a:pt x="4952" y="66944"/>
                    <a:pt x="6157" y="68898"/>
                    <a:pt x="6157" y="71066"/>
                  </a:cubicBezTo>
                  <a:cubicBezTo>
                    <a:pt x="6157" y="73234"/>
                    <a:pt x="4952" y="75188"/>
                    <a:pt x="2999" y="76178"/>
                  </a:cubicBezTo>
                  <a:cubicBezTo>
                    <a:pt x="2945" y="76178"/>
                    <a:pt x="2918" y="76232"/>
                    <a:pt x="2918" y="76285"/>
                  </a:cubicBezTo>
                  <a:cubicBezTo>
                    <a:pt x="2865" y="78293"/>
                    <a:pt x="1821" y="80086"/>
                    <a:pt x="81" y="81076"/>
                  </a:cubicBezTo>
                  <a:cubicBezTo>
                    <a:pt x="1" y="81130"/>
                    <a:pt x="1" y="81183"/>
                    <a:pt x="28" y="81264"/>
                  </a:cubicBezTo>
                  <a:cubicBezTo>
                    <a:pt x="44" y="81297"/>
                    <a:pt x="81" y="81320"/>
                    <a:pt x="120" y="81320"/>
                  </a:cubicBezTo>
                  <a:cubicBezTo>
                    <a:pt x="143" y="81320"/>
                    <a:pt x="168" y="81311"/>
                    <a:pt x="188" y="81290"/>
                  </a:cubicBezTo>
                  <a:cubicBezTo>
                    <a:pt x="1981" y="80273"/>
                    <a:pt x="3106" y="78427"/>
                    <a:pt x="3159" y="76366"/>
                  </a:cubicBezTo>
                  <a:cubicBezTo>
                    <a:pt x="5167" y="75322"/>
                    <a:pt x="6398" y="73314"/>
                    <a:pt x="6398" y="71066"/>
                  </a:cubicBezTo>
                  <a:cubicBezTo>
                    <a:pt x="6398" y="68818"/>
                    <a:pt x="5167" y="66784"/>
                    <a:pt x="3159" y="65766"/>
                  </a:cubicBezTo>
                  <a:cubicBezTo>
                    <a:pt x="3106" y="63786"/>
                    <a:pt x="2062" y="61992"/>
                    <a:pt x="376" y="60922"/>
                  </a:cubicBezTo>
                  <a:cubicBezTo>
                    <a:pt x="2062" y="59878"/>
                    <a:pt x="3106" y="58085"/>
                    <a:pt x="3159" y="56104"/>
                  </a:cubicBezTo>
                  <a:cubicBezTo>
                    <a:pt x="5167" y="55060"/>
                    <a:pt x="6398" y="53053"/>
                    <a:pt x="6398" y="50804"/>
                  </a:cubicBezTo>
                  <a:cubicBezTo>
                    <a:pt x="6398" y="48556"/>
                    <a:pt x="5167" y="46522"/>
                    <a:pt x="3159" y="45505"/>
                  </a:cubicBezTo>
                  <a:cubicBezTo>
                    <a:pt x="3159" y="43604"/>
                    <a:pt x="2062" y="41731"/>
                    <a:pt x="376" y="40660"/>
                  </a:cubicBezTo>
                  <a:cubicBezTo>
                    <a:pt x="1901" y="39723"/>
                    <a:pt x="3293" y="37903"/>
                    <a:pt x="3186" y="35816"/>
                  </a:cubicBezTo>
                  <a:cubicBezTo>
                    <a:pt x="5167" y="34799"/>
                    <a:pt x="6398" y="32764"/>
                    <a:pt x="6398" y="30543"/>
                  </a:cubicBezTo>
                  <a:cubicBezTo>
                    <a:pt x="6398" y="28295"/>
                    <a:pt x="5167" y="26260"/>
                    <a:pt x="3159" y="25243"/>
                  </a:cubicBezTo>
                  <a:cubicBezTo>
                    <a:pt x="3079" y="23236"/>
                    <a:pt x="2035" y="21443"/>
                    <a:pt x="376" y="20399"/>
                  </a:cubicBezTo>
                  <a:cubicBezTo>
                    <a:pt x="2089" y="19328"/>
                    <a:pt x="3186" y="17401"/>
                    <a:pt x="3186" y="15554"/>
                  </a:cubicBezTo>
                  <a:cubicBezTo>
                    <a:pt x="5167" y="14537"/>
                    <a:pt x="6398" y="12503"/>
                    <a:pt x="6398" y="10255"/>
                  </a:cubicBezTo>
                  <a:cubicBezTo>
                    <a:pt x="6398" y="8033"/>
                    <a:pt x="5167" y="5999"/>
                    <a:pt x="3186" y="4982"/>
                  </a:cubicBezTo>
                  <a:lnTo>
                    <a:pt x="3186" y="4955"/>
                  </a:lnTo>
                  <a:cubicBezTo>
                    <a:pt x="3186" y="3028"/>
                    <a:pt x="1981" y="1074"/>
                    <a:pt x="188" y="30"/>
                  </a:cubicBezTo>
                  <a:cubicBezTo>
                    <a:pt x="168" y="10"/>
                    <a:pt x="143" y="1"/>
                    <a:pt x="1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56" name="Google Shape;456;p20"/>
            <p:cNvSpPr/>
            <p:nvPr/>
          </p:nvSpPr>
          <p:spPr>
            <a:xfrm>
              <a:off x="224725" y="818875"/>
              <a:ext cx="159950" cy="2032875"/>
            </a:xfrm>
            <a:custGeom>
              <a:avLst/>
              <a:gdLst/>
              <a:ahLst/>
              <a:cxnLst/>
              <a:rect l="l" t="t" r="r" b="b"/>
              <a:pathLst>
                <a:path w="6398" h="81315" extrusionOk="0">
                  <a:moveTo>
                    <a:pt x="129" y="1"/>
                  </a:moveTo>
                  <a:cubicBezTo>
                    <a:pt x="83" y="1"/>
                    <a:pt x="44" y="20"/>
                    <a:pt x="27" y="70"/>
                  </a:cubicBezTo>
                  <a:cubicBezTo>
                    <a:pt x="27" y="70"/>
                    <a:pt x="1" y="97"/>
                    <a:pt x="1" y="124"/>
                  </a:cubicBezTo>
                  <a:cubicBezTo>
                    <a:pt x="1" y="178"/>
                    <a:pt x="27" y="204"/>
                    <a:pt x="81" y="231"/>
                  </a:cubicBezTo>
                  <a:cubicBezTo>
                    <a:pt x="1821" y="1248"/>
                    <a:pt x="2972" y="3175"/>
                    <a:pt x="2918" y="5022"/>
                  </a:cubicBezTo>
                  <a:cubicBezTo>
                    <a:pt x="2945" y="5076"/>
                    <a:pt x="2945" y="5129"/>
                    <a:pt x="2998" y="5156"/>
                  </a:cubicBezTo>
                  <a:cubicBezTo>
                    <a:pt x="4952" y="6119"/>
                    <a:pt x="6157" y="8073"/>
                    <a:pt x="6157" y="10268"/>
                  </a:cubicBezTo>
                  <a:cubicBezTo>
                    <a:pt x="6157" y="12436"/>
                    <a:pt x="4952" y="14390"/>
                    <a:pt x="2998" y="15354"/>
                  </a:cubicBezTo>
                  <a:cubicBezTo>
                    <a:pt x="2945" y="15380"/>
                    <a:pt x="2918" y="15461"/>
                    <a:pt x="2918" y="15487"/>
                  </a:cubicBezTo>
                  <a:cubicBezTo>
                    <a:pt x="2998" y="17334"/>
                    <a:pt x="1848" y="19235"/>
                    <a:pt x="108" y="20278"/>
                  </a:cubicBezTo>
                  <a:cubicBezTo>
                    <a:pt x="54" y="20278"/>
                    <a:pt x="27" y="20305"/>
                    <a:pt x="27" y="20359"/>
                  </a:cubicBezTo>
                  <a:cubicBezTo>
                    <a:pt x="1" y="20412"/>
                    <a:pt x="27" y="20466"/>
                    <a:pt x="81" y="20493"/>
                  </a:cubicBezTo>
                  <a:cubicBezTo>
                    <a:pt x="1794" y="21510"/>
                    <a:pt x="2865" y="23303"/>
                    <a:pt x="2918" y="25310"/>
                  </a:cubicBezTo>
                  <a:cubicBezTo>
                    <a:pt x="2945" y="25364"/>
                    <a:pt x="2972"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106" y="37837"/>
                    <a:pt x="1633" y="39630"/>
                    <a:pt x="108" y="40540"/>
                  </a:cubicBezTo>
                  <a:cubicBezTo>
                    <a:pt x="54" y="40540"/>
                    <a:pt x="27" y="40594"/>
                    <a:pt x="27" y="40620"/>
                  </a:cubicBezTo>
                  <a:cubicBezTo>
                    <a:pt x="1" y="40674"/>
                    <a:pt x="27"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108" y="60802"/>
                  </a:cubicBezTo>
                  <a:cubicBezTo>
                    <a:pt x="54" y="60828"/>
                    <a:pt x="27" y="60855"/>
                    <a:pt x="27" y="60882"/>
                  </a:cubicBezTo>
                  <a:cubicBezTo>
                    <a:pt x="1" y="60935"/>
                    <a:pt x="27"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7" y="81117"/>
                    <a:pt x="1" y="81197"/>
                    <a:pt x="27" y="81251"/>
                  </a:cubicBezTo>
                  <a:cubicBezTo>
                    <a:pt x="67" y="81290"/>
                    <a:pt x="106" y="81315"/>
                    <a:pt x="156" y="81315"/>
                  </a:cubicBezTo>
                  <a:cubicBezTo>
                    <a:pt x="174" y="81315"/>
                    <a:pt x="193" y="81311"/>
                    <a:pt x="215" y="81304"/>
                  </a:cubicBezTo>
                  <a:cubicBezTo>
                    <a:pt x="2008" y="80260"/>
                    <a:pt x="3106" y="78413"/>
                    <a:pt x="3186" y="76352"/>
                  </a:cubicBezTo>
                  <a:cubicBezTo>
                    <a:pt x="5166" y="75309"/>
                    <a:pt x="6398" y="73301"/>
                    <a:pt x="6398" y="71053"/>
                  </a:cubicBezTo>
                  <a:cubicBezTo>
                    <a:pt x="6398" y="68805"/>
                    <a:pt x="5166" y="66797"/>
                    <a:pt x="3186" y="65753"/>
                  </a:cubicBezTo>
                  <a:cubicBezTo>
                    <a:pt x="3106" y="63773"/>
                    <a:pt x="2062" y="61979"/>
                    <a:pt x="375" y="60909"/>
                  </a:cubicBezTo>
                  <a:cubicBezTo>
                    <a:pt x="2062" y="59865"/>
                    <a:pt x="3106" y="58072"/>
                    <a:pt x="3186" y="56091"/>
                  </a:cubicBezTo>
                  <a:cubicBezTo>
                    <a:pt x="5166" y="55047"/>
                    <a:pt x="6398" y="53040"/>
                    <a:pt x="6398" y="50791"/>
                  </a:cubicBezTo>
                  <a:cubicBezTo>
                    <a:pt x="6398" y="48543"/>
                    <a:pt x="5166" y="46536"/>
                    <a:pt x="3186" y="45492"/>
                  </a:cubicBezTo>
                  <a:cubicBezTo>
                    <a:pt x="3159" y="43591"/>
                    <a:pt x="2088" y="41718"/>
                    <a:pt x="375" y="40647"/>
                  </a:cubicBezTo>
                  <a:cubicBezTo>
                    <a:pt x="1901" y="39710"/>
                    <a:pt x="3320" y="37890"/>
                    <a:pt x="3186" y="35829"/>
                  </a:cubicBezTo>
                  <a:cubicBezTo>
                    <a:pt x="5166" y="34785"/>
                    <a:pt x="6398" y="32751"/>
                    <a:pt x="6398" y="30530"/>
                  </a:cubicBezTo>
                  <a:cubicBezTo>
                    <a:pt x="6398" y="28281"/>
                    <a:pt x="5166" y="26247"/>
                    <a:pt x="3186" y="25230"/>
                  </a:cubicBezTo>
                  <a:cubicBezTo>
                    <a:pt x="3079" y="23223"/>
                    <a:pt x="2062" y="21429"/>
                    <a:pt x="375" y="20386"/>
                  </a:cubicBezTo>
                  <a:cubicBezTo>
                    <a:pt x="2088" y="19315"/>
                    <a:pt x="3186" y="17441"/>
                    <a:pt x="3186" y="15595"/>
                  </a:cubicBezTo>
                  <a:cubicBezTo>
                    <a:pt x="3186" y="15595"/>
                    <a:pt x="3186" y="15568"/>
                    <a:pt x="3186" y="15541"/>
                  </a:cubicBezTo>
                  <a:cubicBezTo>
                    <a:pt x="5166" y="14524"/>
                    <a:pt x="6398" y="12490"/>
                    <a:pt x="6398" y="10268"/>
                  </a:cubicBezTo>
                  <a:cubicBezTo>
                    <a:pt x="6398" y="8020"/>
                    <a:pt x="5166" y="5986"/>
                    <a:pt x="3186" y="4969"/>
                  </a:cubicBezTo>
                  <a:lnTo>
                    <a:pt x="3186" y="4942"/>
                  </a:lnTo>
                  <a:cubicBezTo>
                    <a:pt x="3186" y="3041"/>
                    <a:pt x="1981" y="1061"/>
                    <a:pt x="215" y="17"/>
                  </a:cubicBezTo>
                  <a:cubicBezTo>
                    <a:pt x="185" y="7"/>
                    <a:pt x="156" y="1"/>
                    <a:pt x="1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57" name="Google Shape;457;p20"/>
            <p:cNvSpPr/>
            <p:nvPr/>
          </p:nvSpPr>
          <p:spPr>
            <a:xfrm>
              <a:off x="1914975" y="2593575"/>
              <a:ext cx="160625" cy="2032875"/>
            </a:xfrm>
            <a:custGeom>
              <a:avLst/>
              <a:gdLst/>
              <a:ahLst/>
              <a:cxnLst/>
              <a:rect l="l" t="t" r="r" b="b"/>
              <a:pathLst>
                <a:path w="6425" h="81315" extrusionOk="0">
                  <a:moveTo>
                    <a:pt x="151" y="1"/>
                  </a:moveTo>
                  <a:cubicBezTo>
                    <a:pt x="95" y="1"/>
                    <a:pt x="47" y="26"/>
                    <a:pt x="27" y="65"/>
                  </a:cubicBezTo>
                  <a:cubicBezTo>
                    <a:pt x="27" y="92"/>
                    <a:pt x="27" y="118"/>
                    <a:pt x="27" y="118"/>
                  </a:cubicBezTo>
                  <a:cubicBezTo>
                    <a:pt x="27" y="172"/>
                    <a:pt x="27"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45" y="15402"/>
                    <a:pt x="2945" y="15428"/>
                    <a:pt x="2945" y="15482"/>
                  </a:cubicBezTo>
                  <a:cubicBezTo>
                    <a:pt x="2998" y="17355"/>
                    <a:pt x="1848"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45" y="35663"/>
                    <a:pt x="2918" y="35717"/>
                    <a:pt x="2945" y="35770"/>
                  </a:cubicBezTo>
                  <a:cubicBezTo>
                    <a:pt x="3106"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45"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6" y="78408"/>
                    <a:pt x="3186" y="76347"/>
                  </a:cubicBezTo>
                  <a:cubicBezTo>
                    <a:pt x="5166" y="75330"/>
                    <a:pt x="6424" y="73296"/>
                    <a:pt x="6424" y="71047"/>
                  </a:cubicBezTo>
                  <a:cubicBezTo>
                    <a:pt x="6424" y="68826"/>
                    <a:pt x="5166" y="66792"/>
                    <a:pt x="3186" y="65748"/>
                  </a:cubicBezTo>
                  <a:cubicBezTo>
                    <a:pt x="3106" y="63767"/>
                    <a:pt x="2062" y="61974"/>
                    <a:pt x="375" y="60930"/>
                  </a:cubicBezTo>
                  <a:cubicBezTo>
                    <a:pt x="2062" y="59859"/>
                    <a:pt x="3106" y="58093"/>
                    <a:pt x="3186" y="56085"/>
                  </a:cubicBezTo>
                  <a:cubicBezTo>
                    <a:pt x="5166" y="55068"/>
                    <a:pt x="6424" y="53034"/>
                    <a:pt x="6424" y="50786"/>
                  </a:cubicBezTo>
                  <a:cubicBezTo>
                    <a:pt x="6424" y="48537"/>
                    <a:pt x="5166" y="46530"/>
                    <a:pt x="3186" y="45486"/>
                  </a:cubicBezTo>
                  <a:cubicBezTo>
                    <a:pt x="3159" y="43586"/>
                    <a:pt x="2088" y="41739"/>
                    <a:pt x="375" y="40668"/>
                  </a:cubicBezTo>
                  <a:cubicBezTo>
                    <a:pt x="1901" y="39705"/>
                    <a:pt x="3320" y="37885"/>
                    <a:pt x="3186" y="35824"/>
                  </a:cubicBezTo>
                  <a:cubicBezTo>
                    <a:pt x="5193" y="34780"/>
                    <a:pt x="6424" y="32772"/>
                    <a:pt x="6424" y="30524"/>
                  </a:cubicBezTo>
                  <a:cubicBezTo>
                    <a:pt x="6424" y="28276"/>
                    <a:pt x="5166" y="26268"/>
                    <a:pt x="3186" y="25225"/>
                  </a:cubicBezTo>
                  <a:cubicBezTo>
                    <a:pt x="3106" y="23244"/>
                    <a:pt x="2062" y="21451"/>
                    <a:pt x="375" y="20407"/>
                  </a:cubicBezTo>
                  <a:cubicBezTo>
                    <a:pt x="2088" y="19336"/>
                    <a:pt x="3186" y="17436"/>
                    <a:pt x="3186" y="15616"/>
                  </a:cubicBezTo>
                  <a:cubicBezTo>
                    <a:pt x="3186" y="15589"/>
                    <a:pt x="3186" y="15562"/>
                    <a:pt x="3186" y="15562"/>
                  </a:cubicBezTo>
                  <a:cubicBezTo>
                    <a:pt x="5166" y="14518"/>
                    <a:pt x="6424" y="12511"/>
                    <a:pt x="6424" y="10263"/>
                  </a:cubicBezTo>
                  <a:cubicBezTo>
                    <a:pt x="6424" y="8014"/>
                    <a:pt x="5166" y="6007"/>
                    <a:pt x="3186" y="4963"/>
                  </a:cubicBezTo>
                  <a:cubicBezTo>
                    <a:pt x="3186" y="3036"/>
                    <a:pt x="2008" y="1055"/>
                    <a:pt x="215" y="11"/>
                  </a:cubicBezTo>
                  <a:cubicBezTo>
                    <a:pt x="193" y="4"/>
                    <a:pt x="172" y="1"/>
                    <a:pt x="1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58" name="Google Shape;458;p20"/>
            <p:cNvSpPr/>
            <p:nvPr/>
          </p:nvSpPr>
          <p:spPr>
            <a:xfrm>
              <a:off x="1761075" y="2845375"/>
              <a:ext cx="160625" cy="2032675"/>
            </a:xfrm>
            <a:custGeom>
              <a:avLst/>
              <a:gdLst/>
              <a:ahLst/>
              <a:cxnLst/>
              <a:rect l="l" t="t" r="r" b="b"/>
              <a:pathLst>
                <a:path w="6425" h="81307" extrusionOk="0">
                  <a:moveTo>
                    <a:pt x="146" y="1"/>
                  </a:moveTo>
                  <a:cubicBezTo>
                    <a:pt x="108" y="1"/>
                    <a:pt x="71" y="24"/>
                    <a:pt x="54" y="57"/>
                  </a:cubicBezTo>
                  <a:cubicBezTo>
                    <a:pt x="27" y="84"/>
                    <a:pt x="27" y="110"/>
                    <a:pt x="27" y="137"/>
                  </a:cubicBezTo>
                  <a:cubicBezTo>
                    <a:pt x="27" y="164"/>
                    <a:pt x="54" y="217"/>
                    <a:pt x="81" y="244"/>
                  </a:cubicBezTo>
                  <a:cubicBezTo>
                    <a:pt x="1821" y="1234"/>
                    <a:pt x="2972" y="3162"/>
                    <a:pt x="2945" y="5035"/>
                  </a:cubicBezTo>
                  <a:cubicBezTo>
                    <a:pt x="2945" y="5089"/>
                    <a:pt x="2972" y="5142"/>
                    <a:pt x="2998" y="5142"/>
                  </a:cubicBezTo>
                  <a:cubicBezTo>
                    <a:pt x="4952" y="6133"/>
                    <a:pt x="6183" y="8086"/>
                    <a:pt x="6183" y="10254"/>
                  </a:cubicBezTo>
                  <a:cubicBezTo>
                    <a:pt x="6183" y="12422"/>
                    <a:pt x="4952" y="14376"/>
                    <a:pt x="2998" y="15367"/>
                  </a:cubicBezTo>
                  <a:cubicBezTo>
                    <a:pt x="2972" y="15393"/>
                    <a:pt x="2945" y="15447"/>
                    <a:pt x="2945" y="15474"/>
                  </a:cubicBezTo>
                  <a:cubicBezTo>
                    <a:pt x="2998" y="17321"/>
                    <a:pt x="1847" y="19248"/>
                    <a:pt x="108" y="20265"/>
                  </a:cubicBezTo>
                  <a:cubicBezTo>
                    <a:pt x="81" y="20292"/>
                    <a:pt x="27" y="20318"/>
                    <a:pt x="27" y="20345"/>
                  </a:cubicBezTo>
                  <a:cubicBezTo>
                    <a:pt x="27" y="20425"/>
                    <a:pt x="27" y="20479"/>
                    <a:pt x="81" y="20506"/>
                  </a:cubicBezTo>
                  <a:cubicBezTo>
                    <a:pt x="1821" y="21496"/>
                    <a:pt x="2891" y="23289"/>
                    <a:pt x="2945" y="25297"/>
                  </a:cubicBezTo>
                  <a:cubicBezTo>
                    <a:pt x="2945" y="25350"/>
                    <a:pt x="2972" y="25404"/>
                    <a:pt x="2998" y="25404"/>
                  </a:cubicBezTo>
                  <a:cubicBezTo>
                    <a:pt x="4952" y="26394"/>
                    <a:pt x="6183" y="28348"/>
                    <a:pt x="6183" y="30516"/>
                  </a:cubicBezTo>
                  <a:cubicBezTo>
                    <a:pt x="6183" y="32684"/>
                    <a:pt x="4952" y="34665"/>
                    <a:pt x="2998" y="35628"/>
                  </a:cubicBezTo>
                  <a:cubicBezTo>
                    <a:pt x="2972" y="35655"/>
                    <a:pt x="2945" y="35709"/>
                    <a:pt x="2945" y="35762"/>
                  </a:cubicBezTo>
                  <a:cubicBezTo>
                    <a:pt x="3105" y="37823"/>
                    <a:pt x="1633" y="39643"/>
                    <a:pt x="108" y="40526"/>
                  </a:cubicBezTo>
                  <a:cubicBezTo>
                    <a:pt x="81" y="40553"/>
                    <a:pt x="27" y="40580"/>
                    <a:pt x="27" y="40633"/>
                  </a:cubicBezTo>
                  <a:cubicBezTo>
                    <a:pt x="27" y="40687"/>
                    <a:pt x="27" y="40741"/>
                    <a:pt x="81" y="40767"/>
                  </a:cubicBezTo>
                  <a:cubicBezTo>
                    <a:pt x="1821" y="41784"/>
                    <a:pt x="2945" y="43631"/>
                    <a:pt x="2945" y="45532"/>
                  </a:cubicBezTo>
                  <a:lnTo>
                    <a:pt x="2945" y="45558"/>
                  </a:lnTo>
                  <a:cubicBezTo>
                    <a:pt x="2945" y="45612"/>
                    <a:pt x="2972" y="45665"/>
                    <a:pt x="2998" y="45692"/>
                  </a:cubicBezTo>
                  <a:cubicBezTo>
                    <a:pt x="4952" y="46656"/>
                    <a:pt x="6183" y="48610"/>
                    <a:pt x="6183" y="50778"/>
                  </a:cubicBezTo>
                  <a:cubicBezTo>
                    <a:pt x="6183" y="52972"/>
                    <a:pt x="4952" y="54926"/>
                    <a:pt x="2998" y="55890"/>
                  </a:cubicBezTo>
                  <a:cubicBezTo>
                    <a:pt x="2972" y="55917"/>
                    <a:pt x="2945" y="55970"/>
                    <a:pt x="2945" y="55997"/>
                  </a:cubicBezTo>
                  <a:cubicBezTo>
                    <a:pt x="2891" y="58004"/>
                    <a:pt x="1847" y="59798"/>
                    <a:pt x="108" y="60815"/>
                  </a:cubicBezTo>
                  <a:cubicBezTo>
                    <a:pt x="81" y="60815"/>
                    <a:pt x="27" y="60841"/>
                    <a:pt x="27" y="60895"/>
                  </a:cubicBezTo>
                  <a:cubicBezTo>
                    <a:pt x="27" y="60949"/>
                    <a:pt x="27" y="61002"/>
                    <a:pt x="81" y="61029"/>
                  </a:cubicBezTo>
                  <a:cubicBezTo>
                    <a:pt x="1821" y="62046"/>
                    <a:pt x="2891" y="63839"/>
                    <a:pt x="2945" y="65847"/>
                  </a:cubicBezTo>
                  <a:cubicBezTo>
                    <a:pt x="2945" y="65873"/>
                    <a:pt x="2972" y="65927"/>
                    <a:pt x="2998" y="65954"/>
                  </a:cubicBezTo>
                  <a:cubicBezTo>
                    <a:pt x="4952" y="66917"/>
                    <a:pt x="6183" y="68871"/>
                    <a:pt x="6183" y="71066"/>
                  </a:cubicBezTo>
                  <a:cubicBezTo>
                    <a:pt x="6183" y="73234"/>
                    <a:pt x="4952" y="75188"/>
                    <a:pt x="2998" y="76151"/>
                  </a:cubicBezTo>
                  <a:cubicBezTo>
                    <a:pt x="2972" y="76178"/>
                    <a:pt x="2945" y="76232"/>
                    <a:pt x="2945" y="76285"/>
                  </a:cubicBezTo>
                  <a:cubicBezTo>
                    <a:pt x="2891" y="78266"/>
                    <a:pt x="1821" y="80059"/>
                    <a:pt x="81" y="81076"/>
                  </a:cubicBezTo>
                  <a:cubicBezTo>
                    <a:pt x="27" y="81103"/>
                    <a:pt x="1" y="81183"/>
                    <a:pt x="54" y="81237"/>
                  </a:cubicBezTo>
                  <a:cubicBezTo>
                    <a:pt x="71" y="81288"/>
                    <a:pt x="110" y="81306"/>
                    <a:pt x="149" y="81306"/>
                  </a:cubicBezTo>
                  <a:cubicBezTo>
                    <a:pt x="172" y="81306"/>
                    <a:pt x="195" y="81300"/>
                    <a:pt x="215" y="81290"/>
                  </a:cubicBezTo>
                  <a:cubicBezTo>
                    <a:pt x="2008" y="80247"/>
                    <a:pt x="3105" y="78400"/>
                    <a:pt x="3186" y="76366"/>
                  </a:cubicBezTo>
                  <a:cubicBezTo>
                    <a:pt x="5193" y="75322"/>
                    <a:pt x="6424" y="73288"/>
                    <a:pt x="6424" y="71066"/>
                  </a:cubicBezTo>
                  <a:cubicBezTo>
                    <a:pt x="6424" y="68818"/>
                    <a:pt x="5193" y="66783"/>
                    <a:pt x="3186" y="65766"/>
                  </a:cubicBezTo>
                  <a:cubicBezTo>
                    <a:pt x="3132" y="63759"/>
                    <a:pt x="2088" y="61992"/>
                    <a:pt x="402" y="60922"/>
                  </a:cubicBezTo>
                  <a:cubicBezTo>
                    <a:pt x="2088" y="59878"/>
                    <a:pt x="3132" y="58085"/>
                    <a:pt x="3186" y="56077"/>
                  </a:cubicBezTo>
                  <a:cubicBezTo>
                    <a:pt x="5193" y="55060"/>
                    <a:pt x="6424" y="53026"/>
                    <a:pt x="6424" y="50778"/>
                  </a:cubicBezTo>
                  <a:cubicBezTo>
                    <a:pt x="6424" y="48556"/>
                    <a:pt x="5193" y="46522"/>
                    <a:pt x="3186" y="45505"/>
                  </a:cubicBezTo>
                  <a:cubicBezTo>
                    <a:pt x="3186" y="43604"/>
                    <a:pt x="2088" y="41731"/>
                    <a:pt x="402" y="40660"/>
                  </a:cubicBezTo>
                  <a:cubicBezTo>
                    <a:pt x="1901" y="39697"/>
                    <a:pt x="3320" y="37877"/>
                    <a:pt x="3186" y="35816"/>
                  </a:cubicBezTo>
                  <a:cubicBezTo>
                    <a:pt x="5193" y="34799"/>
                    <a:pt x="6424" y="32764"/>
                    <a:pt x="6424" y="30516"/>
                  </a:cubicBezTo>
                  <a:cubicBezTo>
                    <a:pt x="6424" y="28268"/>
                    <a:pt x="5193" y="26260"/>
                    <a:pt x="3186" y="25216"/>
                  </a:cubicBezTo>
                  <a:cubicBezTo>
                    <a:pt x="3105" y="23236"/>
                    <a:pt x="2062" y="21442"/>
                    <a:pt x="402" y="20399"/>
                  </a:cubicBezTo>
                  <a:cubicBezTo>
                    <a:pt x="2115" y="19328"/>
                    <a:pt x="3212" y="17401"/>
                    <a:pt x="3186" y="15554"/>
                  </a:cubicBezTo>
                  <a:cubicBezTo>
                    <a:pt x="5193" y="14510"/>
                    <a:pt x="6424" y="12503"/>
                    <a:pt x="6424" y="10254"/>
                  </a:cubicBezTo>
                  <a:cubicBezTo>
                    <a:pt x="6424" y="8006"/>
                    <a:pt x="5193" y="5999"/>
                    <a:pt x="3186" y="4955"/>
                  </a:cubicBezTo>
                  <a:cubicBezTo>
                    <a:pt x="3186" y="3028"/>
                    <a:pt x="2008" y="1047"/>
                    <a:pt x="215" y="30"/>
                  </a:cubicBezTo>
                  <a:cubicBezTo>
                    <a:pt x="194" y="10"/>
                    <a:pt x="170" y="1"/>
                    <a:pt x="1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59" name="Google Shape;459;p20"/>
            <p:cNvSpPr/>
            <p:nvPr/>
          </p:nvSpPr>
          <p:spPr>
            <a:xfrm>
              <a:off x="1607850" y="2593575"/>
              <a:ext cx="159950" cy="2032875"/>
            </a:xfrm>
            <a:custGeom>
              <a:avLst/>
              <a:gdLst/>
              <a:ahLst/>
              <a:cxnLst/>
              <a:rect l="l" t="t" r="r" b="b"/>
              <a:pathLst>
                <a:path w="6398" h="81315" extrusionOk="0">
                  <a:moveTo>
                    <a:pt x="140" y="1"/>
                  </a:moveTo>
                  <a:cubicBezTo>
                    <a:pt x="95" y="1"/>
                    <a:pt x="47" y="26"/>
                    <a:pt x="27" y="65"/>
                  </a:cubicBezTo>
                  <a:cubicBezTo>
                    <a:pt x="0"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71" y="17329"/>
                    <a:pt x="1847" y="19256"/>
                    <a:pt x="81" y="20273"/>
                  </a:cubicBezTo>
                  <a:cubicBezTo>
                    <a:pt x="54" y="20300"/>
                    <a:pt x="27" y="20326"/>
                    <a:pt x="0"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0" y="40615"/>
                  </a:cubicBezTo>
                  <a:cubicBezTo>
                    <a:pt x="0" y="40668"/>
                    <a:pt x="27" y="40749"/>
                    <a:pt x="81" y="40775"/>
                  </a:cubicBezTo>
                  <a:cubicBezTo>
                    <a:pt x="1820" y="41766"/>
                    <a:pt x="2918" y="43639"/>
                    <a:pt x="2918" y="45540"/>
                  </a:cubicBezTo>
                  <a:cubicBezTo>
                    <a:pt x="2918" y="45540"/>
                    <a:pt x="2918" y="45566"/>
                    <a:pt x="2918" y="45566"/>
                  </a:cubicBez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64" y="58012"/>
                    <a:pt x="1820" y="59806"/>
                    <a:pt x="81" y="60796"/>
                  </a:cubicBezTo>
                  <a:cubicBezTo>
                    <a:pt x="54" y="60823"/>
                    <a:pt x="27" y="60850"/>
                    <a:pt x="0" y="60903"/>
                  </a:cubicBezTo>
                  <a:cubicBezTo>
                    <a:pt x="0" y="60957"/>
                    <a:pt x="27" y="61010"/>
                    <a:pt x="81" y="61037"/>
                  </a:cubicBezTo>
                  <a:cubicBezTo>
                    <a:pt x="1820" y="62054"/>
                    <a:pt x="2864"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64" y="78274"/>
                    <a:pt x="1820" y="80067"/>
                    <a:pt x="81" y="81084"/>
                  </a:cubicBezTo>
                  <a:cubicBezTo>
                    <a:pt x="27" y="81111"/>
                    <a:pt x="0" y="81191"/>
                    <a:pt x="27" y="81245"/>
                  </a:cubicBezTo>
                  <a:cubicBezTo>
                    <a:pt x="44" y="81296"/>
                    <a:pt x="82" y="81315"/>
                    <a:pt x="122" y="81315"/>
                  </a:cubicBezTo>
                  <a:cubicBezTo>
                    <a:pt x="145" y="81315"/>
                    <a:pt x="168" y="81308"/>
                    <a:pt x="188" y="81299"/>
                  </a:cubicBezTo>
                  <a:cubicBezTo>
                    <a:pt x="1981"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61"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61" y="19336"/>
                    <a:pt x="3185" y="17436"/>
                    <a:pt x="3185" y="15616"/>
                  </a:cubicBezTo>
                  <a:cubicBezTo>
                    <a:pt x="3185" y="15589"/>
                    <a:pt x="3185" y="15562"/>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60" name="Google Shape;460;p20"/>
            <p:cNvSpPr/>
            <p:nvPr/>
          </p:nvSpPr>
          <p:spPr>
            <a:xfrm>
              <a:off x="1453950" y="2845375"/>
              <a:ext cx="160600" cy="2032675"/>
            </a:xfrm>
            <a:custGeom>
              <a:avLst/>
              <a:gdLst/>
              <a:ahLst/>
              <a:cxnLst/>
              <a:rect l="l" t="t" r="r" b="b"/>
              <a:pathLst>
                <a:path w="6424" h="81307" extrusionOk="0">
                  <a:moveTo>
                    <a:pt x="133" y="1"/>
                  </a:moveTo>
                  <a:cubicBezTo>
                    <a:pt x="93" y="1"/>
                    <a:pt x="60" y="24"/>
                    <a:pt x="27" y="57"/>
                  </a:cubicBezTo>
                  <a:cubicBezTo>
                    <a:pt x="27" y="84"/>
                    <a:pt x="27" y="110"/>
                    <a:pt x="27" y="137"/>
                  </a:cubicBezTo>
                  <a:cubicBezTo>
                    <a:pt x="27" y="164"/>
                    <a:pt x="27" y="217"/>
                    <a:pt x="80" y="244"/>
                  </a:cubicBezTo>
                  <a:cubicBezTo>
                    <a:pt x="1820" y="1234"/>
                    <a:pt x="2971" y="3188"/>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20"/>
                    <a:pt x="2944" y="15474"/>
                  </a:cubicBezTo>
                  <a:cubicBezTo>
                    <a:pt x="2998" y="17347"/>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44" y="35655"/>
                    <a:pt x="2918"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cubicBezTo>
                    <a:pt x="2944" y="45558"/>
                    <a:pt x="2944" y="45558"/>
                    <a:pt x="2944" y="45558"/>
                  </a:cubicBez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27" y="81237"/>
                  </a:cubicBezTo>
                  <a:cubicBezTo>
                    <a:pt x="61" y="81288"/>
                    <a:pt x="106" y="81306"/>
                    <a:pt x="147" y="81306"/>
                  </a:cubicBezTo>
                  <a:cubicBezTo>
                    <a:pt x="172" y="81306"/>
                    <a:pt x="195" y="81300"/>
                    <a:pt x="214" y="81290"/>
                  </a:cubicBezTo>
                  <a:cubicBezTo>
                    <a:pt x="2008" y="80247"/>
                    <a:pt x="3105" y="78400"/>
                    <a:pt x="3185" y="76366"/>
                  </a:cubicBezTo>
                  <a:cubicBezTo>
                    <a:pt x="5166" y="75322"/>
                    <a:pt x="6424" y="73288"/>
                    <a:pt x="6424" y="71066"/>
                  </a:cubicBezTo>
                  <a:cubicBezTo>
                    <a:pt x="6424" y="68818"/>
                    <a:pt x="5166" y="66783"/>
                    <a:pt x="3185" y="65766"/>
                  </a:cubicBezTo>
                  <a:cubicBezTo>
                    <a:pt x="3105" y="63759"/>
                    <a:pt x="2061" y="61992"/>
                    <a:pt x="375" y="60922"/>
                  </a:cubicBezTo>
                  <a:cubicBezTo>
                    <a:pt x="2061" y="59878"/>
                    <a:pt x="3105" y="58085"/>
                    <a:pt x="3185" y="56077"/>
                  </a:cubicBezTo>
                  <a:cubicBezTo>
                    <a:pt x="5166" y="55060"/>
                    <a:pt x="6424" y="53026"/>
                    <a:pt x="6424" y="50778"/>
                  </a:cubicBezTo>
                  <a:cubicBezTo>
                    <a:pt x="6424" y="48556"/>
                    <a:pt x="5193" y="46522"/>
                    <a:pt x="3185" y="45505"/>
                  </a:cubicBezTo>
                  <a:cubicBezTo>
                    <a:pt x="3159" y="43604"/>
                    <a:pt x="2088" y="41731"/>
                    <a:pt x="375" y="40660"/>
                  </a:cubicBezTo>
                  <a:cubicBezTo>
                    <a:pt x="1901" y="39697"/>
                    <a:pt x="3319" y="37877"/>
                    <a:pt x="3185" y="35816"/>
                  </a:cubicBezTo>
                  <a:cubicBezTo>
                    <a:pt x="5193" y="34799"/>
                    <a:pt x="6424" y="32764"/>
                    <a:pt x="6424" y="30516"/>
                  </a:cubicBezTo>
                  <a:cubicBezTo>
                    <a:pt x="6424" y="28268"/>
                    <a:pt x="5166" y="26260"/>
                    <a:pt x="3185" y="25216"/>
                  </a:cubicBezTo>
                  <a:cubicBezTo>
                    <a:pt x="3105" y="23236"/>
                    <a:pt x="2061" y="21442"/>
                    <a:pt x="375"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84" y="10"/>
                    <a:pt x="157" y="1"/>
                    <a:pt x="1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61" name="Google Shape;461;p20"/>
            <p:cNvSpPr/>
            <p:nvPr/>
          </p:nvSpPr>
          <p:spPr>
            <a:xfrm>
              <a:off x="1300050" y="2593575"/>
              <a:ext cx="160600" cy="2032875"/>
            </a:xfrm>
            <a:custGeom>
              <a:avLst/>
              <a:gdLst/>
              <a:ahLst/>
              <a:cxnLst/>
              <a:rect l="l" t="t" r="r" b="b"/>
              <a:pathLst>
                <a:path w="6424" h="81315" extrusionOk="0">
                  <a:moveTo>
                    <a:pt x="167" y="1"/>
                  </a:moveTo>
                  <a:cubicBezTo>
                    <a:pt x="121" y="1"/>
                    <a:pt x="73" y="26"/>
                    <a:pt x="54" y="65"/>
                  </a:cubicBezTo>
                  <a:cubicBezTo>
                    <a:pt x="27" y="92"/>
                    <a:pt x="27" y="118"/>
                    <a:pt x="27" y="118"/>
                  </a:cubicBezTo>
                  <a:cubicBezTo>
                    <a:pt x="27" y="172"/>
                    <a:pt x="54" y="225"/>
                    <a:pt x="80" y="225"/>
                  </a:cubicBezTo>
                  <a:cubicBezTo>
                    <a:pt x="1820" y="1243"/>
                    <a:pt x="2971" y="3170"/>
                    <a:pt x="2944" y="5043"/>
                  </a:cubicBezTo>
                  <a:cubicBezTo>
                    <a:pt x="2944" y="5070"/>
                    <a:pt x="2971" y="5124"/>
                    <a:pt x="3025" y="5150"/>
                  </a:cubicBezTo>
                  <a:cubicBezTo>
                    <a:pt x="4952" y="6141"/>
                    <a:pt x="6183" y="8095"/>
                    <a:pt x="6183" y="10263"/>
                  </a:cubicBezTo>
                  <a:cubicBezTo>
                    <a:pt x="6183" y="12431"/>
                    <a:pt x="4952" y="14384"/>
                    <a:pt x="3025" y="15375"/>
                  </a:cubicBezTo>
                  <a:cubicBezTo>
                    <a:pt x="2971" y="15402"/>
                    <a:pt x="2944" y="15428"/>
                    <a:pt x="2944" y="15482"/>
                  </a:cubicBezTo>
                  <a:cubicBezTo>
                    <a:pt x="2998" y="17355"/>
                    <a:pt x="1847" y="19256"/>
                    <a:pt x="107" y="20273"/>
                  </a:cubicBezTo>
                  <a:cubicBezTo>
                    <a:pt x="80" y="20300"/>
                    <a:pt x="54" y="20326"/>
                    <a:pt x="27" y="20353"/>
                  </a:cubicBezTo>
                  <a:cubicBezTo>
                    <a:pt x="27" y="20407"/>
                    <a:pt x="27" y="20460"/>
                    <a:pt x="80" y="20514"/>
                  </a:cubicBezTo>
                  <a:cubicBezTo>
                    <a:pt x="1820" y="21504"/>
                    <a:pt x="2891" y="23297"/>
                    <a:pt x="2944" y="25305"/>
                  </a:cubicBezTo>
                  <a:cubicBezTo>
                    <a:pt x="2944" y="25358"/>
                    <a:pt x="2971" y="25385"/>
                    <a:pt x="3025" y="25412"/>
                  </a:cubicBezTo>
                  <a:cubicBezTo>
                    <a:pt x="4952" y="26402"/>
                    <a:pt x="6183" y="28356"/>
                    <a:pt x="6183" y="30524"/>
                  </a:cubicBezTo>
                  <a:cubicBezTo>
                    <a:pt x="6183" y="32692"/>
                    <a:pt x="4952" y="34646"/>
                    <a:pt x="3025" y="35636"/>
                  </a:cubicBezTo>
                  <a:cubicBezTo>
                    <a:pt x="2971" y="35663"/>
                    <a:pt x="2944" y="35717"/>
                    <a:pt x="2944" y="35770"/>
                  </a:cubicBezTo>
                  <a:cubicBezTo>
                    <a:pt x="3105" y="37831"/>
                    <a:pt x="1633" y="39651"/>
                    <a:pt x="107" y="40535"/>
                  </a:cubicBezTo>
                  <a:cubicBezTo>
                    <a:pt x="80" y="40561"/>
                    <a:pt x="54" y="40588"/>
                    <a:pt x="27" y="40615"/>
                  </a:cubicBezTo>
                  <a:cubicBezTo>
                    <a:pt x="27" y="40668"/>
                    <a:pt x="27" y="40749"/>
                    <a:pt x="80" y="40775"/>
                  </a:cubicBezTo>
                  <a:cubicBezTo>
                    <a:pt x="1820" y="41766"/>
                    <a:pt x="2944" y="43639"/>
                    <a:pt x="2944" y="45540"/>
                  </a:cubicBezTo>
                  <a:cubicBezTo>
                    <a:pt x="2944" y="45540"/>
                    <a:pt x="2944" y="45566"/>
                    <a:pt x="2944" y="45566"/>
                  </a:cubicBezTo>
                  <a:cubicBezTo>
                    <a:pt x="2944" y="45620"/>
                    <a:pt x="2971" y="45674"/>
                    <a:pt x="3025" y="45674"/>
                  </a:cubicBezTo>
                  <a:cubicBezTo>
                    <a:pt x="4952" y="46664"/>
                    <a:pt x="6183" y="48618"/>
                    <a:pt x="6183" y="50786"/>
                  </a:cubicBezTo>
                  <a:cubicBezTo>
                    <a:pt x="6183" y="52954"/>
                    <a:pt x="4952" y="54934"/>
                    <a:pt x="3025" y="55898"/>
                  </a:cubicBezTo>
                  <a:cubicBezTo>
                    <a:pt x="2971" y="55925"/>
                    <a:pt x="2944" y="55952"/>
                    <a:pt x="2944" y="56005"/>
                  </a:cubicBezTo>
                  <a:cubicBezTo>
                    <a:pt x="2891" y="58012"/>
                    <a:pt x="1847" y="59806"/>
                    <a:pt x="107" y="60796"/>
                  </a:cubicBezTo>
                  <a:cubicBezTo>
                    <a:pt x="80" y="60823"/>
                    <a:pt x="54" y="60850"/>
                    <a:pt x="27" y="60903"/>
                  </a:cubicBezTo>
                  <a:cubicBezTo>
                    <a:pt x="27" y="60957"/>
                    <a:pt x="27" y="61010"/>
                    <a:pt x="80" y="61037"/>
                  </a:cubicBezTo>
                  <a:cubicBezTo>
                    <a:pt x="1820" y="62054"/>
                    <a:pt x="2891" y="63847"/>
                    <a:pt x="2944" y="65828"/>
                  </a:cubicBezTo>
                  <a:cubicBezTo>
                    <a:pt x="2944" y="65882"/>
                    <a:pt x="2971" y="65935"/>
                    <a:pt x="3025" y="65962"/>
                  </a:cubicBezTo>
                  <a:cubicBezTo>
                    <a:pt x="4952" y="66925"/>
                    <a:pt x="6183" y="68879"/>
                    <a:pt x="6183" y="71047"/>
                  </a:cubicBezTo>
                  <a:cubicBezTo>
                    <a:pt x="6183" y="73242"/>
                    <a:pt x="4952" y="75196"/>
                    <a:pt x="3025" y="76160"/>
                  </a:cubicBezTo>
                  <a:cubicBezTo>
                    <a:pt x="2971" y="76186"/>
                    <a:pt x="2944" y="76240"/>
                    <a:pt x="2944" y="76267"/>
                  </a:cubicBezTo>
                  <a:cubicBezTo>
                    <a:pt x="2891" y="78274"/>
                    <a:pt x="1820" y="80067"/>
                    <a:pt x="80" y="81084"/>
                  </a:cubicBezTo>
                  <a:cubicBezTo>
                    <a:pt x="27" y="81111"/>
                    <a:pt x="0" y="81191"/>
                    <a:pt x="54" y="81245"/>
                  </a:cubicBezTo>
                  <a:cubicBezTo>
                    <a:pt x="71" y="81296"/>
                    <a:pt x="109" y="81315"/>
                    <a:pt x="149" y="81315"/>
                  </a:cubicBezTo>
                  <a:cubicBezTo>
                    <a:pt x="171" y="81315"/>
                    <a:pt x="195" y="81308"/>
                    <a:pt x="214" y="81299"/>
                  </a:cubicBezTo>
                  <a:cubicBezTo>
                    <a:pt x="2007" y="80255"/>
                    <a:pt x="3105" y="78408"/>
                    <a:pt x="3185" y="76347"/>
                  </a:cubicBezTo>
                  <a:cubicBezTo>
                    <a:pt x="5193" y="75330"/>
                    <a:pt x="6424" y="73296"/>
                    <a:pt x="6424" y="71047"/>
                  </a:cubicBezTo>
                  <a:cubicBezTo>
                    <a:pt x="6424" y="68826"/>
                    <a:pt x="5193" y="66792"/>
                    <a:pt x="3185" y="65748"/>
                  </a:cubicBezTo>
                  <a:cubicBezTo>
                    <a:pt x="3132" y="63767"/>
                    <a:pt x="2088" y="61974"/>
                    <a:pt x="402" y="60930"/>
                  </a:cubicBezTo>
                  <a:cubicBezTo>
                    <a:pt x="2088" y="59859"/>
                    <a:pt x="3132" y="58093"/>
                    <a:pt x="3185" y="56085"/>
                  </a:cubicBezTo>
                  <a:cubicBezTo>
                    <a:pt x="5193" y="55068"/>
                    <a:pt x="6424" y="53034"/>
                    <a:pt x="6424" y="50786"/>
                  </a:cubicBezTo>
                  <a:cubicBezTo>
                    <a:pt x="6424" y="48537"/>
                    <a:pt x="5193" y="46530"/>
                    <a:pt x="3185" y="45486"/>
                  </a:cubicBezTo>
                  <a:cubicBezTo>
                    <a:pt x="3185" y="43586"/>
                    <a:pt x="2088" y="41739"/>
                    <a:pt x="402" y="40668"/>
                  </a:cubicBezTo>
                  <a:cubicBezTo>
                    <a:pt x="1927" y="39705"/>
                    <a:pt x="3319" y="37885"/>
                    <a:pt x="3212" y="35824"/>
                  </a:cubicBezTo>
                  <a:cubicBezTo>
                    <a:pt x="5193" y="34780"/>
                    <a:pt x="6424" y="32772"/>
                    <a:pt x="6424" y="30524"/>
                  </a:cubicBezTo>
                  <a:cubicBezTo>
                    <a:pt x="6424" y="28276"/>
                    <a:pt x="5193" y="26268"/>
                    <a:pt x="3185" y="25225"/>
                  </a:cubicBezTo>
                  <a:cubicBezTo>
                    <a:pt x="3105" y="23244"/>
                    <a:pt x="2061" y="21451"/>
                    <a:pt x="402" y="20407"/>
                  </a:cubicBezTo>
                  <a:cubicBezTo>
                    <a:pt x="2088" y="19336"/>
                    <a:pt x="3185" y="17436"/>
                    <a:pt x="3185" y="15616"/>
                  </a:cubicBezTo>
                  <a:cubicBezTo>
                    <a:pt x="3185" y="15589"/>
                    <a:pt x="3185" y="15562"/>
                    <a:pt x="3185" y="15562"/>
                  </a:cubicBezTo>
                  <a:cubicBezTo>
                    <a:pt x="5193" y="14518"/>
                    <a:pt x="6424" y="12511"/>
                    <a:pt x="6424" y="10263"/>
                  </a:cubicBezTo>
                  <a:cubicBezTo>
                    <a:pt x="6424" y="8014"/>
                    <a:pt x="5193" y="6007"/>
                    <a:pt x="3185" y="4963"/>
                  </a:cubicBezTo>
                  <a:cubicBezTo>
                    <a:pt x="3185" y="3036"/>
                    <a:pt x="2007" y="1055"/>
                    <a:pt x="214" y="11"/>
                  </a:cubicBezTo>
                  <a:cubicBezTo>
                    <a:pt x="200" y="4"/>
                    <a:pt x="184" y="1"/>
                    <a:pt x="1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62" name="Google Shape;462;p20"/>
            <p:cNvSpPr/>
            <p:nvPr/>
          </p:nvSpPr>
          <p:spPr>
            <a:xfrm>
              <a:off x="1146800" y="2845375"/>
              <a:ext cx="159950" cy="2032675"/>
            </a:xfrm>
            <a:custGeom>
              <a:avLst/>
              <a:gdLst/>
              <a:ahLst/>
              <a:cxnLst/>
              <a:rect l="l" t="t" r="r" b="b"/>
              <a:pathLst>
                <a:path w="6398" h="81307" extrusionOk="0">
                  <a:moveTo>
                    <a:pt x="120" y="1"/>
                  </a:moveTo>
                  <a:cubicBezTo>
                    <a:pt x="81" y="1"/>
                    <a:pt x="44" y="24"/>
                    <a:pt x="28" y="57"/>
                  </a:cubicBezTo>
                  <a:cubicBezTo>
                    <a:pt x="28" y="84"/>
                    <a:pt x="1" y="110"/>
                    <a:pt x="1" y="137"/>
                  </a:cubicBezTo>
                  <a:cubicBezTo>
                    <a:pt x="1" y="164"/>
                    <a:pt x="28" y="217"/>
                    <a:pt x="81" y="244"/>
                  </a:cubicBezTo>
                  <a:cubicBezTo>
                    <a:pt x="1821" y="1234"/>
                    <a:pt x="2972" y="3162"/>
                    <a:pt x="2918" y="5035"/>
                  </a:cubicBezTo>
                  <a:cubicBezTo>
                    <a:pt x="2918" y="5089"/>
                    <a:pt x="2945" y="5142"/>
                    <a:pt x="2998" y="5142"/>
                  </a:cubicBezTo>
                  <a:cubicBezTo>
                    <a:pt x="4952" y="6133"/>
                    <a:pt x="6157" y="8086"/>
                    <a:pt x="6157" y="10254"/>
                  </a:cubicBezTo>
                  <a:cubicBezTo>
                    <a:pt x="6157" y="12422"/>
                    <a:pt x="4952" y="14376"/>
                    <a:pt x="2998" y="15367"/>
                  </a:cubicBezTo>
                  <a:cubicBezTo>
                    <a:pt x="2945" y="15393"/>
                    <a:pt x="2918" y="15420"/>
                    <a:pt x="2918" y="15474"/>
                  </a:cubicBezTo>
                  <a:cubicBezTo>
                    <a:pt x="2972" y="17321"/>
                    <a:pt x="1848" y="19248"/>
                    <a:pt x="81" y="20265"/>
                  </a:cubicBezTo>
                  <a:cubicBezTo>
                    <a:pt x="54" y="20292"/>
                    <a:pt x="28" y="20318"/>
                    <a:pt x="1" y="20345"/>
                  </a:cubicBezTo>
                  <a:cubicBezTo>
                    <a:pt x="1" y="20425"/>
                    <a:pt x="28" y="20479"/>
                    <a:pt x="81" y="20506"/>
                  </a:cubicBezTo>
                  <a:cubicBezTo>
                    <a:pt x="1794" y="21496"/>
                    <a:pt x="2865" y="23289"/>
                    <a:pt x="2918" y="25297"/>
                  </a:cubicBezTo>
                  <a:cubicBezTo>
                    <a:pt x="2918" y="25350"/>
                    <a:pt x="2945"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079" y="37823"/>
                    <a:pt x="1633" y="39643"/>
                    <a:pt x="81" y="40526"/>
                  </a:cubicBezTo>
                  <a:cubicBezTo>
                    <a:pt x="54" y="40553"/>
                    <a:pt x="28" y="40580"/>
                    <a:pt x="1" y="40633"/>
                  </a:cubicBezTo>
                  <a:cubicBezTo>
                    <a:pt x="1" y="40687"/>
                    <a:pt x="28" y="40741"/>
                    <a:pt x="81" y="40767"/>
                  </a:cubicBezTo>
                  <a:cubicBezTo>
                    <a:pt x="1821" y="41784"/>
                    <a:pt x="2918" y="43631"/>
                    <a:pt x="2918" y="45532"/>
                  </a:cubicBezTo>
                  <a:cubicBezTo>
                    <a:pt x="2918" y="45532"/>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81" y="60815"/>
                  </a:cubicBezTo>
                  <a:cubicBezTo>
                    <a:pt x="54" y="60815"/>
                    <a:pt x="28" y="60841"/>
                    <a:pt x="1" y="60895"/>
                  </a:cubicBezTo>
                  <a:cubicBezTo>
                    <a:pt x="1" y="60949"/>
                    <a:pt x="28"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8" y="81103"/>
                    <a:pt x="1" y="81183"/>
                    <a:pt x="28" y="81237"/>
                  </a:cubicBezTo>
                  <a:cubicBezTo>
                    <a:pt x="44" y="81288"/>
                    <a:pt x="83" y="81306"/>
                    <a:pt x="129" y="81306"/>
                  </a:cubicBezTo>
                  <a:cubicBezTo>
                    <a:pt x="156" y="81306"/>
                    <a:pt x="185" y="81300"/>
                    <a:pt x="215" y="81290"/>
                  </a:cubicBezTo>
                  <a:cubicBezTo>
                    <a:pt x="1981" y="80247"/>
                    <a:pt x="3106" y="78400"/>
                    <a:pt x="3186" y="76366"/>
                  </a:cubicBezTo>
                  <a:cubicBezTo>
                    <a:pt x="5167" y="75322"/>
                    <a:pt x="6398" y="73288"/>
                    <a:pt x="6398" y="71066"/>
                  </a:cubicBezTo>
                  <a:cubicBezTo>
                    <a:pt x="6398" y="68818"/>
                    <a:pt x="5167" y="66783"/>
                    <a:pt x="3186" y="65766"/>
                  </a:cubicBezTo>
                  <a:cubicBezTo>
                    <a:pt x="3106" y="63759"/>
                    <a:pt x="2062" y="61992"/>
                    <a:pt x="375" y="60922"/>
                  </a:cubicBezTo>
                  <a:cubicBezTo>
                    <a:pt x="2062" y="59878"/>
                    <a:pt x="3106" y="58085"/>
                    <a:pt x="3186" y="56077"/>
                  </a:cubicBezTo>
                  <a:cubicBezTo>
                    <a:pt x="5167" y="55060"/>
                    <a:pt x="6398" y="53026"/>
                    <a:pt x="6398" y="50778"/>
                  </a:cubicBezTo>
                  <a:cubicBezTo>
                    <a:pt x="6398" y="48556"/>
                    <a:pt x="5167" y="46522"/>
                    <a:pt x="3186" y="45505"/>
                  </a:cubicBezTo>
                  <a:cubicBezTo>
                    <a:pt x="3159" y="43604"/>
                    <a:pt x="2088" y="41731"/>
                    <a:pt x="375" y="40660"/>
                  </a:cubicBezTo>
                  <a:cubicBezTo>
                    <a:pt x="1901" y="39697"/>
                    <a:pt x="3293" y="37877"/>
                    <a:pt x="3186" y="35816"/>
                  </a:cubicBezTo>
                  <a:cubicBezTo>
                    <a:pt x="5167" y="34799"/>
                    <a:pt x="6398" y="32764"/>
                    <a:pt x="6398" y="30516"/>
                  </a:cubicBezTo>
                  <a:cubicBezTo>
                    <a:pt x="6398" y="28268"/>
                    <a:pt x="5167" y="26260"/>
                    <a:pt x="3186" y="25216"/>
                  </a:cubicBezTo>
                  <a:cubicBezTo>
                    <a:pt x="3079" y="23236"/>
                    <a:pt x="2062" y="21442"/>
                    <a:pt x="375" y="20399"/>
                  </a:cubicBezTo>
                  <a:cubicBezTo>
                    <a:pt x="2088" y="19328"/>
                    <a:pt x="3186" y="17401"/>
                    <a:pt x="3186" y="15554"/>
                  </a:cubicBezTo>
                  <a:cubicBezTo>
                    <a:pt x="5167" y="14510"/>
                    <a:pt x="6398" y="12503"/>
                    <a:pt x="6398" y="10254"/>
                  </a:cubicBezTo>
                  <a:cubicBezTo>
                    <a:pt x="6398" y="8006"/>
                    <a:pt x="5167" y="5999"/>
                    <a:pt x="3186" y="4955"/>
                  </a:cubicBezTo>
                  <a:cubicBezTo>
                    <a:pt x="3186" y="3028"/>
                    <a:pt x="1981" y="1047"/>
                    <a:pt x="188" y="30"/>
                  </a:cubicBezTo>
                  <a:cubicBezTo>
                    <a:pt x="168" y="10"/>
                    <a:pt x="143" y="1"/>
                    <a:pt x="1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63" name="Google Shape;463;p20"/>
            <p:cNvSpPr/>
            <p:nvPr/>
          </p:nvSpPr>
          <p:spPr>
            <a:xfrm>
              <a:off x="992900" y="2593575"/>
              <a:ext cx="160625" cy="2032875"/>
            </a:xfrm>
            <a:custGeom>
              <a:avLst/>
              <a:gdLst/>
              <a:ahLst/>
              <a:cxnLst/>
              <a:rect l="l" t="t" r="r" b="b"/>
              <a:pathLst>
                <a:path w="6425" h="81315" extrusionOk="0">
                  <a:moveTo>
                    <a:pt x="167" y="1"/>
                  </a:moveTo>
                  <a:cubicBezTo>
                    <a:pt x="120" y="1"/>
                    <a:pt x="67" y="26"/>
                    <a:pt x="27" y="65"/>
                  </a:cubicBezTo>
                  <a:cubicBezTo>
                    <a:pt x="27" y="92"/>
                    <a:pt x="27" y="118"/>
                    <a:pt x="27" y="118"/>
                  </a:cubicBezTo>
                  <a:cubicBezTo>
                    <a:pt x="27" y="172"/>
                    <a:pt x="54"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72" y="15402"/>
                    <a:pt x="2945" y="15428"/>
                    <a:pt x="2945" y="15482"/>
                  </a:cubicBezTo>
                  <a:cubicBezTo>
                    <a:pt x="2998" y="17329"/>
                    <a:pt x="1847"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72" y="35663"/>
                    <a:pt x="2945" y="35717"/>
                    <a:pt x="2945" y="35770"/>
                  </a:cubicBezTo>
                  <a:cubicBezTo>
                    <a:pt x="3105"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18"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5" y="78408"/>
                    <a:pt x="3186" y="76347"/>
                  </a:cubicBezTo>
                  <a:cubicBezTo>
                    <a:pt x="5193" y="75330"/>
                    <a:pt x="6424" y="73296"/>
                    <a:pt x="6424" y="71047"/>
                  </a:cubicBezTo>
                  <a:cubicBezTo>
                    <a:pt x="6424" y="68826"/>
                    <a:pt x="5193" y="66792"/>
                    <a:pt x="3186" y="65748"/>
                  </a:cubicBezTo>
                  <a:cubicBezTo>
                    <a:pt x="3105" y="63767"/>
                    <a:pt x="2088" y="61974"/>
                    <a:pt x="402" y="60930"/>
                  </a:cubicBezTo>
                  <a:cubicBezTo>
                    <a:pt x="2088" y="59859"/>
                    <a:pt x="3105" y="58093"/>
                    <a:pt x="3186" y="56085"/>
                  </a:cubicBezTo>
                  <a:cubicBezTo>
                    <a:pt x="5193" y="55068"/>
                    <a:pt x="6424" y="53034"/>
                    <a:pt x="6424" y="50786"/>
                  </a:cubicBezTo>
                  <a:cubicBezTo>
                    <a:pt x="6424" y="48537"/>
                    <a:pt x="5193" y="46530"/>
                    <a:pt x="3186" y="45486"/>
                  </a:cubicBezTo>
                  <a:cubicBezTo>
                    <a:pt x="3159" y="43586"/>
                    <a:pt x="2088" y="41739"/>
                    <a:pt x="402" y="40668"/>
                  </a:cubicBezTo>
                  <a:cubicBezTo>
                    <a:pt x="1901" y="39705"/>
                    <a:pt x="3320" y="37885"/>
                    <a:pt x="3186" y="35824"/>
                  </a:cubicBezTo>
                  <a:cubicBezTo>
                    <a:pt x="5193" y="34780"/>
                    <a:pt x="6424" y="32772"/>
                    <a:pt x="6424" y="30524"/>
                  </a:cubicBezTo>
                  <a:cubicBezTo>
                    <a:pt x="6424" y="28276"/>
                    <a:pt x="5193" y="26268"/>
                    <a:pt x="3186" y="25225"/>
                  </a:cubicBezTo>
                  <a:cubicBezTo>
                    <a:pt x="3105" y="23244"/>
                    <a:pt x="2062" y="21451"/>
                    <a:pt x="402" y="20407"/>
                  </a:cubicBezTo>
                  <a:cubicBezTo>
                    <a:pt x="2088" y="19336"/>
                    <a:pt x="3186" y="17436"/>
                    <a:pt x="3186" y="15616"/>
                  </a:cubicBezTo>
                  <a:cubicBezTo>
                    <a:pt x="3186" y="15589"/>
                    <a:pt x="3186" y="15562"/>
                    <a:pt x="3186" y="15562"/>
                  </a:cubicBezTo>
                  <a:cubicBezTo>
                    <a:pt x="5193" y="14518"/>
                    <a:pt x="6424" y="12511"/>
                    <a:pt x="6424" y="10263"/>
                  </a:cubicBezTo>
                  <a:cubicBezTo>
                    <a:pt x="6424" y="8014"/>
                    <a:pt x="5193" y="6007"/>
                    <a:pt x="3186" y="4963"/>
                  </a:cubicBezTo>
                  <a:cubicBezTo>
                    <a:pt x="3186" y="3036"/>
                    <a:pt x="2008" y="1055"/>
                    <a:pt x="215" y="11"/>
                  </a:cubicBezTo>
                  <a:cubicBezTo>
                    <a:pt x="200" y="4"/>
                    <a:pt x="184" y="1"/>
                    <a:pt x="1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64" name="Google Shape;464;p20"/>
            <p:cNvSpPr/>
            <p:nvPr/>
          </p:nvSpPr>
          <p:spPr>
            <a:xfrm>
              <a:off x="839675" y="2845375"/>
              <a:ext cx="159950" cy="2032675"/>
            </a:xfrm>
            <a:custGeom>
              <a:avLst/>
              <a:gdLst/>
              <a:ahLst/>
              <a:cxnLst/>
              <a:rect l="l" t="t" r="r" b="b"/>
              <a:pathLst>
                <a:path w="6398" h="81307" extrusionOk="0">
                  <a:moveTo>
                    <a:pt x="119" y="1"/>
                  </a:moveTo>
                  <a:cubicBezTo>
                    <a:pt x="81" y="1"/>
                    <a:pt x="44" y="24"/>
                    <a:pt x="27" y="57"/>
                  </a:cubicBezTo>
                  <a:cubicBezTo>
                    <a:pt x="0" y="84"/>
                    <a:pt x="0" y="110"/>
                    <a:pt x="0" y="137"/>
                  </a:cubicBezTo>
                  <a:cubicBezTo>
                    <a:pt x="0" y="164"/>
                    <a:pt x="27" y="217"/>
                    <a:pt x="54" y="244"/>
                  </a:cubicBezTo>
                  <a:cubicBezTo>
                    <a:pt x="1794" y="1234"/>
                    <a:pt x="2971" y="3162"/>
                    <a:pt x="2918" y="5035"/>
                  </a:cubicBezTo>
                  <a:cubicBezTo>
                    <a:pt x="2918" y="5089"/>
                    <a:pt x="2945" y="5142"/>
                    <a:pt x="2998" y="5142"/>
                  </a:cubicBezTo>
                  <a:cubicBezTo>
                    <a:pt x="4925" y="6133"/>
                    <a:pt x="6156" y="8086"/>
                    <a:pt x="6156" y="10254"/>
                  </a:cubicBezTo>
                  <a:cubicBezTo>
                    <a:pt x="6156" y="12422"/>
                    <a:pt x="4925" y="14376"/>
                    <a:pt x="2998" y="15367"/>
                  </a:cubicBezTo>
                  <a:cubicBezTo>
                    <a:pt x="2945" y="15393"/>
                    <a:pt x="2918" y="15420"/>
                    <a:pt x="2918" y="15474"/>
                  </a:cubicBezTo>
                  <a:cubicBezTo>
                    <a:pt x="2971" y="17321"/>
                    <a:pt x="1847" y="19248"/>
                    <a:pt x="81" y="20265"/>
                  </a:cubicBezTo>
                  <a:cubicBezTo>
                    <a:pt x="54" y="20292"/>
                    <a:pt x="27" y="20318"/>
                    <a:pt x="0" y="20345"/>
                  </a:cubicBezTo>
                  <a:cubicBezTo>
                    <a:pt x="0" y="20425"/>
                    <a:pt x="27" y="20479"/>
                    <a:pt x="54" y="20506"/>
                  </a:cubicBezTo>
                  <a:cubicBezTo>
                    <a:pt x="1794" y="21496"/>
                    <a:pt x="2864" y="23289"/>
                    <a:pt x="2918" y="25297"/>
                  </a:cubicBezTo>
                  <a:cubicBezTo>
                    <a:pt x="2918" y="25350"/>
                    <a:pt x="2945" y="25404"/>
                    <a:pt x="2998" y="25404"/>
                  </a:cubicBezTo>
                  <a:cubicBezTo>
                    <a:pt x="4925" y="26394"/>
                    <a:pt x="6156" y="28348"/>
                    <a:pt x="6156" y="30516"/>
                  </a:cubicBezTo>
                  <a:cubicBezTo>
                    <a:pt x="6156" y="32684"/>
                    <a:pt x="4925" y="34665"/>
                    <a:pt x="2998" y="35628"/>
                  </a:cubicBezTo>
                  <a:cubicBezTo>
                    <a:pt x="2945" y="35655"/>
                    <a:pt x="2918" y="35709"/>
                    <a:pt x="2918" y="35762"/>
                  </a:cubicBezTo>
                  <a:cubicBezTo>
                    <a:pt x="3078" y="37823"/>
                    <a:pt x="1606" y="39643"/>
                    <a:pt x="81" y="40526"/>
                  </a:cubicBezTo>
                  <a:cubicBezTo>
                    <a:pt x="54" y="40553"/>
                    <a:pt x="27" y="40580"/>
                    <a:pt x="0" y="40633"/>
                  </a:cubicBezTo>
                  <a:cubicBezTo>
                    <a:pt x="0" y="40687"/>
                    <a:pt x="27" y="40741"/>
                    <a:pt x="54" y="40767"/>
                  </a:cubicBezTo>
                  <a:cubicBezTo>
                    <a:pt x="1794" y="41784"/>
                    <a:pt x="2918" y="43631"/>
                    <a:pt x="2918" y="45532"/>
                  </a:cubicBezTo>
                  <a:cubicBezTo>
                    <a:pt x="2918" y="45558"/>
                    <a:pt x="2918" y="45558"/>
                    <a:pt x="2918" y="45558"/>
                  </a:cubicBezTo>
                  <a:cubicBezTo>
                    <a:pt x="2918" y="45612"/>
                    <a:pt x="2945" y="45665"/>
                    <a:pt x="2998" y="45692"/>
                  </a:cubicBezTo>
                  <a:cubicBezTo>
                    <a:pt x="4925" y="46656"/>
                    <a:pt x="6156" y="48610"/>
                    <a:pt x="6156" y="50778"/>
                  </a:cubicBezTo>
                  <a:cubicBezTo>
                    <a:pt x="6156" y="52972"/>
                    <a:pt x="4925" y="54926"/>
                    <a:pt x="2998" y="55890"/>
                  </a:cubicBezTo>
                  <a:cubicBezTo>
                    <a:pt x="2945" y="55917"/>
                    <a:pt x="2918" y="55970"/>
                    <a:pt x="2918" y="55997"/>
                  </a:cubicBezTo>
                  <a:cubicBezTo>
                    <a:pt x="2864" y="58004"/>
                    <a:pt x="1820" y="59798"/>
                    <a:pt x="81" y="60815"/>
                  </a:cubicBezTo>
                  <a:cubicBezTo>
                    <a:pt x="54" y="60815"/>
                    <a:pt x="27" y="60841"/>
                    <a:pt x="0" y="60895"/>
                  </a:cubicBezTo>
                  <a:cubicBezTo>
                    <a:pt x="0" y="60949"/>
                    <a:pt x="27" y="61002"/>
                    <a:pt x="54" y="61029"/>
                  </a:cubicBezTo>
                  <a:cubicBezTo>
                    <a:pt x="1794" y="62046"/>
                    <a:pt x="2864" y="63839"/>
                    <a:pt x="2918" y="65847"/>
                  </a:cubicBezTo>
                  <a:cubicBezTo>
                    <a:pt x="2918" y="65873"/>
                    <a:pt x="2945" y="65927"/>
                    <a:pt x="2998" y="65954"/>
                  </a:cubicBezTo>
                  <a:cubicBezTo>
                    <a:pt x="4925" y="66917"/>
                    <a:pt x="6156" y="68871"/>
                    <a:pt x="6156" y="71066"/>
                  </a:cubicBezTo>
                  <a:cubicBezTo>
                    <a:pt x="6156" y="73234"/>
                    <a:pt x="4925" y="75188"/>
                    <a:pt x="2998" y="76151"/>
                  </a:cubicBezTo>
                  <a:cubicBezTo>
                    <a:pt x="2945" y="76178"/>
                    <a:pt x="2918" y="76232"/>
                    <a:pt x="2918" y="76285"/>
                  </a:cubicBezTo>
                  <a:cubicBezTo>
                    <a:pt x="2864" y="78266"/>
                    <a:pt x="1794" y="80059"/>
                    <a:pt x="81" y="81076"/>
                  </a:cubicBezTo>
                  <a:cubicBezTo>
                    <a:pt x="0" y="81103"/>
                    <a:pt x="0" y="81183"/>
                    <a:pt x="27" y="81237"/>
                  </a:cubicBezTo>
                  <a:cubicBezTo>
                    <a:pt x="44" y="81288"/>
                    <a:pt x="83" y="81306"/>
                    <a:pt x="122" y="81306"/>
                  </a:cubicBezTo>
                  <a:cubicBezTo>
                    <a:pt x="145" y="81306"/>
                    <a:pt x="168" y="81300"/>
                    <a:pt x="188" y="81290"/>
                  </a:cubicBezTo>
                  <a:cubicBezTo>
                    <a:pt x="1981" y="80247"/>
                    <a:pt x="3105" y="78400"/>
                    <a:pt x="3159" y="76366"/>
                  </a:cubicBezTo>
                  <a:cubicBezTo>
                    <a:pt x="5166" y="75322"/>
                    <a:pt x="6397" y="73288"/>
                    <a:pt x="6397" y="71066"/>
                  </a:cubicBezTo>
                  <a:cubicBezTo>
                    <a:pt x="6397" y="68818"/>
                    <a:pt x="5166" y="66783"/>
                    <a:pt x="3159" y="65766"/>
                  </a:cubicBezTo>
                  <a:cubicBezTo>
                    <a:pt x="3105" y="63759"/>
                    <a:pt x="2061" y="61992"/>
                    <a:pt x="375" y="60922"/>
                  </a:cubicBezTo>
                  <a:cubicBezTo>
                    <a:pt x="2061" y="59878"/>
                    <a:pt x="3105" y="58085"/>
                    <a:pt x="3159" y="56077"/>
                  </a:cubicBezTo>
                  <a:cubicBezTo>
                    <a:pt x="5166" y="55060"/>
                    <a:pt x="6397" y="53026"/>
                    <a:pt x="6397" y="50778"/>
                  </a:cubicBezTo>
                  <a:cubicBezTo>
                    <a:pt x="6397" y="48556"/>
                    <a:pt x="5166" y="46522"/>
                    <a:pt x="3159" y="45505"/>
                  </a:cubicBezTo>
                  <a:cubicBezTo>
                    <a:pt x="3159" y="43604"/>
                    <a:pt x="2061" y="41731"/>
                    <a:pt x="375" y="40660"/>
                  </a:cubicBezTo>
                  <a:cubicBezTo>
                    <a:pt x="1901" y="39697"/>
                    <a:pt x="3292" y="37877"/>
                    <a:pt x="3185" y="35816"/>
                  </a:cubicBezTo>
                  <a:cubicBezTo>
                    <a:pt x="5166" y="34799"/>
                    <a:pt x="6397" y="32764"/>
                    <a:pt x="6397" y="30516"/>
                  </a:cubicBezTo>
                  <a:cubicBezTo>
                    <a:pt x="6397" y="28268"/>
                    <a:pt x="5166" y="26260"/>
                    <a:pt x="3159" y="25216"/>
                  </a:cubicBezTo>
                  <a:cubicBezTo>
                    <a:pt x="3078" y="23236"/>
                    <a:pt x="2035" y="21442"/>
                    <a:pt x="375" y="20399"/>
                  </a:cubicBezTo>
                  <a:cubicBezTo>
                    <a:pt x="2061" y="19328"/>
                    <a:pt x="3159" y="17454"/>
                    <a:pt x="3159" y="15608"/>
                  </a:cubicBezTo>
                  <a:cubicBezTo>
                    <a:pt x="3159" y="15581"/>
                    <a:pt x="3159" y="15581"/>
                    <a:pt x="3159" y="15554"/>
                  </a:cubicBezTo>
                  <a:cubicBezTo>
                    <a:pt x="5166" y="14510"/>
                    <a:pt x="6397" y="12503"/>
                    <a:pt x="6397" y="10254"/>
                  </a:cubicBezTo>
                  <a:cubicBezTo>
                    <a:pt x="6397" y="8006"/>
                    <a:pt x="5166" y="5999"/>
                    <a:pt x="3159" y="4955"/>
                  </a:cubicBezTo>
                  <a:cubicBezTo>
                    <a:pt x="3159" y="3028"/>
                    <a:pt x="1981" y="1047"/>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65" name="Google Shape;465;p20"/>
            <p:cNvSpPr/>
            <p:nvPr/>
          </p:nvSpPr>
          <p:spPr>
            <a:xfrm>
              <a:off x="685775" y="2593575"/>
              <a:ext cx="159950" cy="2032875"/>
            </a:xfrm>
            <a:custGeom>
              <a:avLst/>
              <a:gdLst/>
              <a:ahLst/>
              <a:cxnLst/>
              <a:rect l="l" t="t" r="r" b="b"/>
              <a:pathLst>
                <a:path w="6398" h="81315" extrusionOk="0">
                  <a:moveTo>
                    <a:pt x="140" y="1"/>
                  </a:moveTo>
                  <a:cubicBezTo>
                    <a:pt x="95" y="1"/>
                    <a:pt x="47" y="26"/>
                    <a:pt x="27" y="65"/>
                  </a:cubicBezTo>
                  <a:cubicBezTo>
                    <a:pt x="27"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98" y="17329"/>
                    <a:pt x="1847" y="19256"/>
                    <a:pt x="81" y="20273"/>
                  </a:cubicBezTo>
                  <a:cubicBezTo>
                    <a:pt x="54" y="20300"/>
                    <a:pt x="27" y="20326"/>
                    <a:pt x="27"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27" y="40615"/>
                  </a:cubicBezTo>
                  <a:cubicBezTo>
                    <a:pt x="0" y="40668"/>
                    <a:pt x="27" y="40749"/>
                    <a:pt x="81" y="40775"/>
                  </a:cubicBezTo>
                  <a:cubicBezTo>
                    <a:pt x="1820" y="41766"/>
                    <a:pt x="2918" y="43639"/>
                    <a:pt x="2918" y="45540"/>
                  </a:cubicBezTo>
                  <a:lnTo>
                    <a:pt x="2918" y="45566"/>
                  </a:ln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91" y="58012"/>
                    <a:pt x="1820" y="59806"/>
                    <a:pt x="81" y="60796"/>
                  </a:cubicBezTo>
                  <a:cubicBezTo>
                    <a:pt x="54" y="60823"/>
                    <a:pt x="27" y="60850"/>
                    <a:pt x="27" y="60903"/>
                  </a:cubicBezTo>
                  <a:cubicBezTo>
                    <a:pt x="0" y="60957"/>
                    <a:pt x="27" y="61010"/>
                    <a:pt x="81" y="61037"/>
                  </a:cubicBezTo>
                  <a:cubicBezTo>
                    <a:pt x="1820" y="62054"/>
                    <a:pt x="2891"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91" y="78274"/>
                    <a:pt x="1820" y="80067"/>
                    <a:pt x="81" y="81084"/>
                  </a:cubicBezTo>
                  <a:cubicBezTo>
                    <a:pt x="27" y="81111"/>
                    <a:pt x="0" y="81191"/>
                    <a:pt x="27" y="81245"/>
                  </a:cubicBezTo>
                  <a:cubicBezTo>
                    <a:pt x="61" y="81296"/>
                    <a:pt x="95" y="81315"/>
                    <a:pt x="136" y="81315"/>
                  </a:cubicBezTo>
                  <a:cubicBezTo>
                    <a:pt x="159" y="81315"/>
                    <a:pt x="185" y="81308"/>
                    <a:pt x="214" y="81299"/>
                  </a:cubicBezTo>
                  <a:cubicBezTo>
                    <a:pt x="2008"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88"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88" y="19336"/>
                    <a:pt x="3185" y="17436"/>
                    <a:pt x="3185" y="15616"/>
                  </a:cubicBezTo>
                  <a:cubicBezTo>
                    <a:pt x="3185" y="15589"/>
                    <a:pt x="3185" y="15589"/>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66" name="Google Shape;466;p20"/>
            <p:cNvSpPr/>
            <p:nvPr/>
          </p:nvSpPr>
          <p:spPr>
            <a:xfrm>
              <a:off x="531875" y="2845375"/>
              <a:ext cx="160600" cy="2032675"/>
            </a:xfrm>
            <a:custGeom>
              <a:avLst/>
              <a:gdLst/>
              <a:ahLst/>
              <a:cxnLst/>
              <a:rect l="l" t="t" r="r" b="b"/>
              <a:pathLst>
                <a:path w="6424" h="81307" extrusionOk="0">
                  <a:moveTo>
                    <a:pt x="144" y="1"/>
                  </a:moveTo>
                  <a:cubicBezTo>
                    <a:pt x="103" y="1"/>
                    <a:pt x="60" y="24"/>
                    <a:pt x="27" y="57"/>
                  </a:cubicBezTo>
                  <a:cubicBezTo>
                    <a:pt x="27" y="84"/>
                    <a:pt x="27" y="110"/>
                    <a:pt x="27" y="137"/>
                  </a:cubicBezTo>
                  <a:cubicBezTo>
                    <a:pt x="27" y="164"/>
                    <a:pt x="54" y="217"/>
                    <a:pt x="80" y="244"/>
                  </a:cubicBezTo>
                  <a:cubicBezTo>
                    <a:pt x="1820" y="1234"/>
                    <a:pt x="2971" y="3162"/>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47"/>
                    <a:pt x="2944" y="15474"/>
                  </a:cubicBezTo>
                  <a:cubicBezTo>
                    <a:pt x="2998" y="17321"/>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71" y="35655"/>
                    <a:pt x="2944"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lnTo>
                    <a:pt x="2944" y="45558"/>
                  </a:ln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54" y="81237"/>
                  </a:cubicBezTo>
                  <a:cubicBezTo>
                    <a:pt x="71" y="81288"/>
                    <a:pt x="109" y="81306"/>
                    <a:pt x="149" y="81306"/>
                  </a:cubicBezTo>
                  <a:cubicBezTo>
                    <a:pt x="171" y="81306"/>
                    <a:pt x="195" y="81300"/>
                    <a:pt x="214" y="81290"/>
                  </a:cubicBezTo>
                  <a:cubicBezTo>
                    <a:pt x="2008" y="80247"/>
                    <a:pt x="3105" y="78400"/>
                    <a:pt x="3185" y="76366"/>
                  </a:cubicBezTo>
                  <a:cubicBezTo>
                    <a:pt x="5193" y="75322"/>
                    <a:pt x="6424" y="73288"/>
                    <a:pt x="6424" y="71066"/>
                  </a:cubicBezTo>
                  <a:cubicBezTo>
                    <a:pt x="6424" y="68818"/>
                    <a:pt x="5193" y="66783"/>
                    <a:pt x="3185" y="65766"/>
                  </a:cubicBezTo>
                  <a:cubicBezTo>
                    <a:pt x="3105" y="63759"/>
                    <a:pt x="2088" y="61992"/>
                    <a:pt x="402" y="60922"/>
                  </a:cubicBezTo>
                  <a:cubicBezTo>
                    <a:pt x="2088" y="59878"/>
                    <a:pt x="3105" y="58085"/>
                    <a:pt x="3185" y="56077"/>
                  </a:cubicBezTo>
                  <a:cubicBezTo>
                    <a:pt x="5193" y="55060"/>
                    <a:pt x="6424" y="53026"/>
                    <a:pt x="6424" y="50778"/>
                  </a:cubicBezTo>
                  <a:cubicBezTo>
                    <a:pt x="6424" y="48556"/>
                    <a:pt x="5193" y="46522"/>
                    <a:pt x="3185" y="45505"/>
                  </a:cubicBezTo>
                  <a:cubicBezTo>
                    <a:pt x="3185" y="43604"/>
                    <a:pt x="2088" y="41731"/>
                    <a:pt x="402" y="40660"/>
                  </a:cubicBezTo>
                  <a:cubicBezTo>
                    <a:pt x="1900" y="39697"/>
                    <a:pt x="3319" y="37877"/>
                    <a:pt x="3185" y="35816"/>
                  </a:cubicBezTo>
                  <a:cubicBezTo>
                    <a:pt x="5193" y="34799"/>
                    <a:pt x="6424" y="32764"/>
                    <a:pt x="6424" y="30516"/>
                  </a:cubicBezTo>
                  <a:cubicBezTo>
                    <a:pt x="6424" y="28268"/>
                    <a:pt x="5193" y="26260"/>
                    <a:pt x="3185" y="25216"/>
                  </a:cubicBezTo>
                  <a:cubicBezTo>
                    <a:pt x="3105" y="23236"/>
                    <a:pt x="2061" y="21442"/>
                    <a:pt x="402"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94" y="10"/>
                    <a:pt x="169" y="1"/>
                    <a:pt x="1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67" name="Google Shape;467;p20"/>
            <p:cNvSpPr/>
            <p:nvPr/>
          </p:nvSpPr>
          <p:spPr>
            <a:xfrm>
              <a:off x="378625" y="2593575"/>
              <a:ext cx="159950" cy="2032875"/>
            </a:xfrm>
            <a:custGeom>
              <a:avLst/>
              <a:gdLst/>
              <a:ahLst/>
              <a:cxnLst/>
              <a:rect l="l" t="t" r="r" b="b"/>
              <a:pathLst>
                <a:path w="6398" h="81315" extrusionOk="0">
                  <a:moveTo>
                    <a:pt x="141" y="1"/>
                  </a:moveTo>
                  <a:cubicBezTo>
                    <a:pt x="95" y="1"/>
                    <a:pt x="47" y="26"/>
                    <a:pt x="28" y="65"/>
                  </a:cubicBezTo>
                  <a:cubicBezTo>
                    <a:pt x="1" y="92"/>
                    <a:pt x="1" y="118"/>
                    <a:pt x="1" y="118"/>
                  </a:cubicBezTo>
                  <a:cubicBezTo>
                    <a:pt x="1" y="172"/>
                    <a:pt x="28" y="225"/>
                    <a:pt x="54" y="225"/>
                  </a:cubicBezTo>
                  <a:cubicBezTo>
                    <a:pt x="1794" y="1243"/>
                    <a:pt x="2918" y="3116"/>
                    <a:pt x="2918" y="4963"/>
                  </a:cubicBezTo>
                  <a:cubicBezTo>
                    <a:pt x="2918" y="4990"/>
                    <a:pt x="2918" y="5017"/>
                    <a:pt x="2918" y="5043"/>
                  </a:cubicBezTo>
                  <a:cubicBezTo>
                    <a:pt x="2918" y="5070"/>
                    <a:pt x="2945" y="5124"/>
                    <a:pt x="2999" y="5150"/>
                  </a:cubicBezTo>
                  <a:cubicBezTo>
                    <a:pt x="4952" y="6141"/>
                    <a:pt x="6157" y="8095"/>
                    <a:pt x="6157" y="10263"/>
                  </a:cubicBezTo>
                  <a:cubicBezTo>
                    <a:pt x="6157" y="12431"/>
                    <a:pt x="4952" y="14384"/>
                    <a:pt x="2999" y="15375"/>
                  </a:cubicBezTo>
                  <a:cubicBezTo>
                    <a:pt x="2945" y="15402"/>
                    <a:pt x="2918" y="15428"/>
                    <a:pt x="2918" y="15482"/>
                  </a:cubicBezTo>
                  <a:cubicBezTo>
                    <a:pt x="2972" y="17329"/>
                    <a:pt x="1848" y="19256"/>
                    <a:pt x="81" y="20273"/>
                  </a:cubicBezTo>
                  <a:cubicBezTo>
                    <a:pt x="54" y="20300"/>
                    <a:pt x="28" y="20326"/>
                    <a:pt x="1" y="20353"/>
                  </a:cubicBezTo>
                  <a:cubicBezTo>
                    <a:pt x="1" y="20407"/>
                    <a:pt x="28" y="20487"/>
                    <a:pt x="54" y="20514"/>
                  </a:cubicBezTo>
                  <a:cubicBezTo>
                    <a:pt x="1794" y="21504"/>
                    <a:pt x="2865" y="23297"/>
                    <a:pt x="2918" y="25305"/>
                  </a:cubicBezTo>
                  <a:cubicBezTo>
                    <a:pt x="2918" y="25358"/>
                    <a:pt x="2945" y="25412"/>
                    <a:pt x="2999" y="25412"/>
                  </a:cubicBezTo>
                  <a:cubicBezTo>
                    <a:pt x="4952" y="26402"/>
                    <a:pt x="6157" y="28356"/>
                    <a:pt x="6157" y="30524"/>
                  </a:cubicBezTo>
                  <a:cubicBezTo>
                    <a:pt x="6157" y="32692"/>
                    <a:pt x="4952" y="34646"/>
                    <a:pt x="2999" y="35636"/>
                  </a:cubicBezTo>
                  <a:cubicBezTo>
                    <a:pt x="2945" y="35663"/>
                    <a:pt x="2918" y="35717"/>
                    <a:pt x="2918" y="35770"/>
                  </a:cubicBezTo>
                  <a:cubicBezTo>
                    <a:pt x="3079" y="37831"/>
                    <a:pt x="1607" y="39651"/>
                    <a:pt x="81" y="40535"/>
                  </a:cubicBezTo>
                  <a:cubicBezTo>
                    <a:pt x="54" y="40561"/>
                    <a:pt x="28" y="40588"/>
                    <a:pt x="1" y="40615"/>
                  </a:cubicBezTo>
                  <a:cubicBezTo>
                    <a:pt x="1" y="40668"/>
                    <a:pt x="28" y="40749"/>
                    <a:pt x="54" y="40775"/>
                  </a:cubicBezTo>
                  <a:cubicBezTo>
                    <a:pt x="1794" y="41766"/>
                    <a:pt x="2918" y="43639"/>
                    <a:pt x="2918" y="45540"/>
                  </a:cubicBezTo>
                  <a:cubicBezTo>
                    <a:pt x="2918" y="45540"/>
                    <a:pt x="2918" y="45566"/>
                    <a:pt x="2918" y="45566"/>
                  </a:cubicBezTo>
                  <a:cubicBezTo>
                    <a:pt x="2918" y="45620"/>
                    <a:pt x="2945" y="45674"/>
                    <a:pt x="2999" y="45674"/>
                  </a:cubicBezTo>
                  <a:cubicBezTo>
                    <a:pt x="4952" y="46664"/>
                    <a:pt x="6157" y="48618"/>
                    <a:pt x="6157" y="50786"/>
                  </a:cubicBezTo>
                  <a:cubicBezTo>
                    <a:pt x="6157" y="52954"/>
                    <a:pt x="4952" y="54934"/>
                    <a:pt x="2999" y="55898"/>
                  </a:cubicBezTo>
                  <a:cubicBezTo>
                    <a:pt x="2945" y="55925"/>
                    <a:pt x="2918" y="55952"/>
                    <a:pt x="2918" y="56005"/>
                  </a:cubicBezTo>
                  <a:cubicBezTo>
                    <a:pt x="2865" y="58012"/>
                    <a:pt x="1821" y="59806"/>
                    <a:pt x="81" y="60796"/>
                  </a:cubicBezTo>
                  <a:cubicBezTo>
                    <a:pt x="54" y="60823"/>
                    <a:pt x="28" y="60850"/>
                    <a:pt x="1" y="60903"/>
                  </a:cubicBezTo>
                  <a:cubicBezTo>
                    <a:pt x="1" y="60957"/>
                    <a:pt x="28" y="61010"/>
                    <a:pt x="54" y="61037"/>
                  </a:cubicBezTo>
                  <a:cubicBezTo>
                    <a:pt x="1794" y="62054"/>
                    <a:pt x="2865" y="63847"/>
                    <a:pt x="2918" y="65828"/>
                  </a:cubicBezTo>
                  <a:cubicBezTo>
                    <a:pt x="2918" y="65882"/>
                    <a:pt x="2945" y="65935"/>
                    <a:pt x="2999" y="65962"/>
                  </a:cubicBezTo>
                  <a:cubicBezTo>
                    <a:pt x="4952" y="66925"/>
                    <a:pt x="6157" y="68879"/>
                    <a:pt x="6157" y="71047"/>
                  </a:cubicBezTo>
                  <a:cubicBezTo>
                    <a:pt x="6157" y="73242"/>
                    <a:pt x="4952" y="75196"/>
                    <a:pt x="2999" y="76160"/>
                  </a:cubicBezTo>
                  <a:cubicBezTo>
                    <a:pt x="2945" y="76186"/>
                    <a:pt x="2918" y="76240"/>
                    <a:pt x="2918" y="76267"/>
                  </a:cubicBezTo>
                  <a:cubicBezTo>
                    <a:pt x="2865" y="78274"/>
                    <a:pt x="1821" y="80067"/>
                    <a:pt x="81" y="81084"/>
                  </a:cubicBezTo>
                  <a:cubicBezTo>
                    <a:pt x="1" y="81111"/>
                    <a:pt x="1" y="81191"/>
                    <a:pt x="28" y="81245"/>
                  </a:cubicBezTo>
                  <a:cubicBezTo>
                    <a:pt x="45" y="81296"/>
                    <a:pt x="83" y="81315"/>
                    <a:pt x="123" y="81315"/>
                  </a:cubicBezTo>
                  <a:cubicBezTo>
                    <a:pt x="145" y="81315"/>
                    <a:pt x="169" y="81308"/>
                    <a:pt x="188" y="81299"/>
                  </a:cubicBezTo>
                  <a:cubicBezTo>
                    <a:pt x="1981" y="80255"/>
                    <a:pt x="3106" y="78408"/>
                    <a:pt x="3159" y="76347"/>
                  </a:cubicBezTo>
                  <a:cubicBezTo>
                    <a:pt x="5167" y="75330"/>
                    <a:pt x="6398" y="73296"/>
                    <a:pt x="6398" y="71047"/>
                  </a:cubicBezTo>
                  <a:cubicBezTo>
                    <a:pt x="6398" y="68826"/>
                    <a:pt x="5167" y="66792"/>
                    <a:pt x="3159" y="65748"/>
                  </a:cubicBezTo>
                  <a:cubicBezTo>
                    <a:pt x="3106" y="63767"/>
                    <a:pt x="2062" y="61974"/>
                    <a:pt x="376" y="60930"/>
                  </a:cubicBezTo>
                  <a:cubicBezTo>
                    <a:pt x="2062" y="59859"/>
                    <a:pt x="3106" y="58093"/>
                    <a:pt x="3159" y="56085"/>
                  </a:cubicBezTo>
                  <a:cubicBezTo>
                    <a:pt x="5167" y="55068"/>
                    <a:pt x="6398" y="53034"/>
                    <a:pt x="6398" y="50786"/>
                  </a:cubicBezTo>
                  <a:cubicBezTo>
                    <a:pt x="6398" y="48537"/>
                    <a:pt x="5167" y="46530"/>
                    <a:pt x="3159" y="45486"/>
                  </a:cubicBezTo>
                  <a:cubicBezTo>
                    <a:pt x="3159" y="43586"/>
                    <a:pt x="2062" y="41739"/>
                    <a:pt x="376" y="40668"/>
                  </a:cubicBezTo>
                  <a:cubicBezTo>
                    <a:pt x="1901" y="39705"/>
                    <a:pt x="3293" y="37885"/>
                    <a:pt x="3186" y="35824"/>
                  </a:cubicBezTo>
                  <a:cubicBezTo>
                    <a:pt x="5167" y="34780"/>
                    <a:pt x="6398" y="32772"/>
                    <a:pt x="6398" y="30524"/>
                  </a:cubicBezTo>
                  <a:cubicBezTo>
                    <a:pt x="6398" y="28276"/>
                    <a:pt x="5167" y="26268"/>
                    <a:pt x="3159" y="25225"/>
                  </a:cubicBezTo>
                  <a:cubicBezTo>
                    <a:pt x="3079" y="23244"/>
                    <a:pt x="2035" y="21451"/>
                    <a:pt x="376" y="20407"/>
                  </a:cubicBezTo>
                  <a:cubicBezTo>
                    <a:pt x="2062" y="19336"/>
                    <a:pt x="3186" y="17436"/>
                    <a:pt x="3186" y="15616"/>
                  </a:cubicBezTo>
                  <a:cubicBezTo>
                    <a:pt x="3186" y="15589"/>
                    <a:pt x="3186" y="15589"/>
                    <a:pt x="3186" y="15562"/>
                  </a:cubicBezTo>
                  <a:cubicBezTo>
                    <a:pt x="5167" y="14518"/>
                    <a:pt x="6398" y="12511"/>
                    <a:pt x="6398" y="10263"/>
                  </a:cubicBezTo>
                  <a:cubicBezTo>
                    <a:pt x="6398" y="8014"/>
                    <a:pt x="5167" y="6007"/>
                    <a:pt x="3186" y="4963"/>
                  </a:cubicBezTo>
                  <a:cubicBezTo>
                    <a:pt x="3186" y="3036"/>
                    <a:pt x="1981" y="1055"/>
                    <a:pt x="188" y="11"/>
                  </a:cubicBezTo>
                  <a:cubicBezTo>
                    <a:pt x="174" y="4"/>
                    <a:pt x="158" y="1"/>
                    <a:pt x="1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68" name="Google Shape;468;p20"/>
            <p:cNvSpPr/>
            <p:nvPr/>
          </p:nvSpPr>
          <p:spPr>
            <a:xfrm>
              <a:off x="224725" y="2845375"/>
              <a:ext cx="159950" cy="2032675"/>
            </a:xfrm>
            <a:custGeom>
              <a:avLst/>
              <a:gdLst/>
              <a:ahLst/>
              <a:cxnLst/>
              <a:rect l="l" t="t" r="r" b="b"/>
              <a:pathLst>
                <a:path w="6398" h="81307" extrusionOk="0">
                  <a:moveTo>
                    <a:pt x="126" y="1"/>
                  </a:moveTo>
                  <a:cubicBezTo>
                    <a:pt x="81" y="1"/>
                    <a:pt x="44" y="24"/>
                    <a:pt x="27" y="57"/>
                  </a:cubicBezTo>
                  <a:cubicBezTo>
                    <a:pt x="27" y="84"/>
                    <a:pt x="1" y="110"/>
                    <a:pt x="1" y="137"/>
                  </a:cubicBezTo>
                  <a:cubicBezTo>
                    <a:pt x="1" y="164"/>
                    <a:pt x="27" y="217"/>
                    <a:pt x="81" y="244"/>
                  </a:cubicBezTo>
                  <a:cubicBezTo>
                    <a:pt x="1821" y="1234"/>
                    <a:pt x="2972" y="3162"/>
                    <a:pt x="2918" y="5035"/>
                  </a:cubicBezTo>
                  <a:cubicBezTo>
                    <a:pt x="2945" y="5089"/>
                    <a:pt x="2945" y="5142"/>
                    <a:pt x="2998" y="5142"/>
                  </a:cubicBezTo>
                  <a:cubicBezTo>
                    <a:pt x="4952" y="6133"/>
                    <a:pt x="6157" y="8086"/>
                    <a:pt x="6157" y="10254"/>
                  </a:cubicBezTo>
                  <a:cubicBezTo>
                    <a:pt x="6157" y="12422"/>
                    <a:pt x="4952" y="14376"/>
                    <a:pt x="2998" y="15367"/>
                  </a:cubicBezTo>
                  <a:cubicBezTo>
                    <a:pt x="2945" y="15393"/>
                    <a:pt x="2918" y="15447"/>
                    <a:pt x="2918" y="15474"/>
                  </a:cubicBezTo>
                  <a:cubicBezTo>
                    <a:pt x="2972" y="17321"/>
                    <a:pt x="1848" y="19248"/>
                    <a:pt x="108" y="20265"/>
                  </a:cubicBezTo>
                  <a:cubicBezTo>
                    <a:pt x="54" y="20292"/>
                    <a:pt x="27" y="20318"/>
                    <a:pt x="27" y="20345"/>
                  </a:cubicBezTo>
                  <a:cubicBezTo>
                    <a:pt x="1" y="20425"/>
                    <a:pt x="27" y="20479"/>
                    <a:pt x="81" y="20506"/>
                  </a:cubicBezTo>
                  <a:cubicBezTo>
                    <a:pt x="1794" y="21496"/>
                    <a:pt x="2865" y="23289"/>
                    <a:pt x="2918" y="25297"/>
                  </a:cubicBezTo>
                  <a:cubicBezTo>
                    <a:pt x="2945" y="25350"/>
                    <a:pt x="2972"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106" y="37823"/>
                    <a:pt x="1633" y="39643"/>
                    <a:pt x="108" y="40526"/>
                  </a:cubicBezTo>
                  <a:cubicBezTo>
                    <a:pt x="54" y="40553"/>
                    <a:pt x="27" y="40580"/>
                    <a:pt x="27" y="40633"/>
                  </a:cubicBezTo>
                  <a:cubicBezTo>
                    <a:pt x="1" y="40687"/>
                    <a:pt x="27" y="40741"/>
                    <a:pt x="81" y="40767"/>
                  </a:cubicBezTo>
                  <a:cubicBezTo>
                    <a:pt x="1821" y="41784"/>
                    <a:pt x="2918" y="43631"/>
                    <a:pt x="2918" y="45532"/>
                  </a:cubicBezTo>
                  <a:cubicBezTo>
                    <a:pt x="2918" y="45558"/>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108" y="60815"/>
                  </a:cubicBezTo>
                  <a:cubicBezTo>
                    <a:pt x="54" y="60815"/>
                    <a:pt x="27" y="60841"/>
                    <a:pt x="27" y="60895"/>
                  </a:cubicBezTo>
                  <a:cubicBezTo>
                    <a:pt x="1" y="60949"/>
                    <a:pt x="27"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7" y="81103"/>
                    <a:pt x="1" y="81183"/>
                    <a:pt x="27" y="81237"/>
                  </a:cubicBezTo>
                  <a:cubicBezTo>
                    <a:pt x="61" y="81288"/>
                    <a:pt x="95" y="81306"/>
                    <a:pt x="136" y="81306"/>
                  </a:cubicBezTo>
                  <a:cubicBezTo>
                    <a:pt x="160" y="81306"/>
                    <a:pt x="185" y="81300"/>
                    <a:pt x="215" y="81290"/>
                  </a:cubicBezTo>
                  <a:cubicBezTo>
                    <a:pt x="2008" y="80247"/>
                    <a:pt x="3106" y="78400"/>
                    <a:pt x="3186" y="76366"/>
                  </a:cubicBezTo>
                  <a:cubicBezTo>
                    <a:pt x="5166" y="75322"/>
                    <a:pt x="6398" y="73288"/>
                    <a:pt x="6398" y="71066"/>
                  </a:cubicBezTo>
                  <a:cubicBezTo>
                    <a:pt x="6398" y="68818"/>
                    <a:pt x="5166" y="66783"/>
                    <a:pt x="3186" y="65766"/>
                  </a:cubicBezTo>
                  <a:cubicBezTo>
                    <a:pt x="3106" y="63759"/>
                    <a:pt x="2062" y="61992"/>
                    <a:pt x="375" y="60922"/>
                  </a:cubicBezTo>
                  <a:cubicBezTo>
                    <a:pt x="2062" y="59878"/>
                    <a:pt x="3106" y="58085"/>
                    <a:pt x="3186" y="56077"/>
                  </a:cubicBezTo>
                  <a:cubicBezTo>
                    <a:pt x="5166" y="55060"/>
                    <a:pt x="6398" y="53026"/>
                    <a:pt x="6398" y="50778"/>
                  </a:cubicBezTo>
                  <a:cubicBezTo>
                    <a:pt x="6398" y="48556"/>
                    <a:pt x="5166" y="46522"/>
                    <a:pt x="3186" y="45505"/>
                  </a:cubicBezTo>
                  <a:cubicBezTo>
                    <a:pt x="3159" y="43604"/>
                    <a:pt x="2088" y="41731"/>
                    <a:pt x="375" y="40660"/>
                  </a:cubicBezTo>
                  <a:cubicBezTo>
                    <a:pt x="1901" y="39697"/>
                    <a:pt x="3293" y="37877"/>
                    <a:pt x="3186" y="35816"/>
                  </a:cubicBezTo>
                  <a:cubicBezTo>
                    <a:pt x="5166" y="34799"/>
                    <a:pt x="6398" y="32764"/>
                    <a:pt x="6398" y="30516"/>
                  </a:cubicBezTo>
                  <a:cubicBezTo>
                    <a:pt x="6398" y="28268"/>
                    <a:pt x="5166" y="26260"/>
                    <a:pt x="3186" y="25216"/>
                  </a:cubicBezTo>
                  <a:cubicBezTo>
                    <a:pt x="3079" y="23236"/>
                    <a:pt x="2062" y="21442"/>
                    <a:pt x="375" y="20399"/>
                  </a:cubicBezTo>
                  <a:cubicBezTo>
                    <a:pt x="2088" y="19328"/>
                    <a:pt x="3186" y="17454"/>
                    <a:pt x="3186" y="15608"/>
                  </a:cubicBezTo>
                  <a:cubicBezTo>
                    <a:pt x="3186" y="15581"/>
                    <a:pt x="3186" y="15581"/>
                    <a:pt x="3186" y="15554"/>
                  </a:cubicBezTo>
                  <a:cubicBezTo>
                    <a:pt x="5166" y="14510"/>
                    <a:pt x="6398" y="12503"/>
                    <a:pt x="6398" y="10254"/>
                  </a:cubicBezTo>
                  <a:cubicBezTo>
                    <a:pt x="6398" y="8006"/>
                    <a:pt x="5166" y="5999"/>
                    <a:pt x="3186" y="4955"/>
                  </a:cubicBezTo>
                  <a:cubicBezTo>
                    <a:pt x="3186" y="3028"/>
                    <a:pt x="1981" y="1047"/>
                    <a:pt x="215" y="30"/>
                  </a:cubicBezTo>
                  <a:cubicBezTo>
                    <a:pt x="184" y="10"/>
                    <a:pt x="153" y="1"/>
                    <a:pt x="1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469" name="Google Shape;469;p20"/>
          <p:cNvSpPr/>
          <p:nvPr/>
        </p:nvSpPr>
        <p:spPr>
          <a:xfrm rot="-5035031" flipH="1">
            <a:off x="5609254" y="1002476"/>
            <a:ext cx="9628503" cy="5923973"/>
          </a:xfrm>
          <a:custGeom>
            <a:avLst/>
            <a:gdLst/>
            <a:ahLst/>
            <a:cxnLst/>
            <a:rect l="l" t="t" r="r" b="b"/>
            <a:pathLst>
              <a:path w="59643" h="36694" extrusionOk="0">
                <a:moveTo>
                  <a:pt x="6271" y="15779"/>
                </a:moveTo>
                <a:cubicBezTo>
                  <a:pt x="9374" y="14178"/>
                  <a:pt x="17513" y="18347"/>
                  <a:pt x="23150" y="11676"/>
                </a:cubicBezTo>
                <a:cubicBezTo>
                  <a:pt x="28787" y="5004"/>
                  <a:pt x="30455" y="1"/>
                  <a:pt x="37327" y="2302"/>
                </a:cubicBezTo>
                <a:cubicBezTo>
                  <a:pt x="44198" y="4571"/>
                  <a:pt x="43064" y="13410"/>
                  <a:pt x="47601" y="15779"/>
                </a:cubicBezTo>
                <a:cubicBezTo>
                  <a:pt x="52104" y="18147"/>
                  <a:pt x="59643" y="31690"/>
                  <a:pt x="43364" y="34192"/>
                </a:cubicBezTo>
                <a:cubicBezTo>
                  <a:pt x="27120" y="36694"/>
                  <a:pt x="10441" y="33158"/>
                  <a:pt x="5204" y="27520"/>
                </a:cubicBezTo>
                <a:cubicBezTo>
                  <a:pt x="0" y="21883"/>
                  <a:pt x="3136" y="17380"/>
                  <a:pt x="6271" y="15779"/>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70" name="Google Shape;470;p20"/>
          <p:cNvSpPr/>
          <p:nvPr/>
        </p:nvSpPr>
        <p:spPr>
          <a:xfrm rot="5400000">
            <a:off x="-2695663" y="3024446"/>
            <a:ext cx="6542176" cy="4262551"/>
          </a:xfrm>
          <a:custGeom>
            <a:avLst/>
            <a:gdLst/>
            <a:ahLst/>
            <a:cxnLst/>
            <a:rect l="l" t="t" r="r" b="b"/>
            <a:pathLst>
              <a:path w="142469" h="136664" extrusionOk="0">
                <a:moveTo>
                  <a:pt x="97052" y="0"/>
                </a:moveTo>
                <a:cubicBezTo>
                  <a:pt x="94985" y="0"/>
                  <a:pt x="92658" y="685"/>
                  <a:pt x="89955" y="2065"/>
                </a:cubicBezTo>
                <a:cubicBezTo>
                  <a:pt x="76197" y="9104"/>
                  <a:pt x="81149" y="14564"/>
                  <a:pt x="82755" y="40634"/>
                </a:cubicBezTo>
                <a:cubicBezTo>
                  <a:pt x="85458" y="83646"/>
                  <a:pt x="12896" y="58112"/>
                  <a:pt x="4519" y="103881"/>
                </a:cubicBezTo>
                <a:cubicBezTo>
                  <a:pt x="0" y="128495"/>
                  <a:pt x="10558" y="136664"/>
                  <a:pt x="39417" y="136664"/>
                </a:cubicBezTo>
                <a:cubicBezTo>
                  <a:pt x="47997" y="136664"/>
                  <a:pt x="58195" y="135942"/>
                  <a:pt x="70095" y="134715"/>
                </a:cubicBezTo>
                <a:cubicBezTo>
                  <a:pt x="122047" y="129389"/>
                  <a:pt x="142469" y="101392"/>
                  <a:pt x="125767" y="56907"/>
                </a:cubicBezTo>
                <a:cubicBezTo>
                  <a:pt x="111706" y="19432"/>
                  <a:pt x="108060" y="0"/>
                  <a:pt x="97052"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71" name="Google Shape;471;p20"/>
          <p:cNvSpPr/>
          <p:nvPr/>
        </p:nvSpPr>
        <p:spPr>
          <a:xfrm>
            <a:off x="1707734" y="-870199"/>
            <a:ext cx="2495705" cy="2394697"/>
          </a:xfrm>
          <a:custGeom>
            <a:avLst/>
            <a:gdLst/>
            <a:ahLst/>
            <a:cxnLst/>
            <a:rect l="l" t="t" r="r" b="b"/>
            <a:pathLst>
              <a:path w="20582" h="19749" extrusionOk="0">
                <a:moveTo>
                  <a:pt x="15178" y="401"/>
                </a:moveTo>
                <a:cubicBezTo>
                  <a:pt x="11542" y="1"/>
                  <a:pt x="4470" y="1235"/>
                  <a:pt x="2235" y="7773"/>
                </a:cubicBezTo>
                <a:cubicBezTo>
                  <a:pt x="0" y="14311"/>
                  <a:pt x="7939" y="17947"/>
                  <a:pt x="11675" y="18848"/>
                </a:cubicBezTo>
                <a:cubicBezTo>
                  <a:pt x="15445" y="19748"/>
                  <a:pt x="20315" y="19448"/>
                  <a:pt x="20448" y="13477"/>
                </a:cubicBezTo>
                <a:cubicBezTo>
                  <a:pt x="20582" y="7506"/>
                  <a:pt x="18780" y="835"/>
                  <a:pt x="15178" y="40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Tree>
    <p:extLst>
      <p:ext uri="{BB962C8B-B14F-4D97-AF65-F5344CB8AC3E}">
        <p14:creationId xmlns:p14="http://schemas.microsoft.com/office/powerpoint/2010/main" val="312594558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One column text 4">
  <p:cSld name="One column text 4">
    <p:spTree>
      <p:nvGrpSpPr>
        <p:cNvPr id="1" name="Shape 472"/>
        <p:cNvGrpSpPr/>
        <p:nvPr/>
      </p:nvGrpSpPr>
      <p:grpSpPr>
        <a:xfrm>
          <a:off x="0" y="0"/>
          <a:ext cx="0" cy="0"/>
          <a:chOff x="0" y="0"/>
          <a:chExt cx="0" cy="0"/>
        </a:xfrm>
      </p:grpSpPr>
      <p:sp>
        <p:nvSpPr>
          <p:cNvPr id="473" name="Google Shape;473;p21"/>
          <p:cNvSpPr/>
          <p:nvPr/>
        </p:nvSpPr>
        <p:spPr>
          <a:xfrm rot="-1408952">
            <a:off x="9385777" y="1283763"/>
            <a:ext cx="4748771" cy="5917139"/>
          </a:xfrm>
          <a:custGeom>
            <a:avLst/>
            <a:gdLst/>
            <a:ahLst/>
            <a:cxnLst/>
            <a:rect l="l" t="t" r="r" b="b"/>
            <a:pathLst>
              <a:path w="15146" h="21250" extrusionOk="0">
                <a:moveTo>
                  <a:pt x="2903" y="12143"/>
                </a:moveTo>
                <a:cubicBezTo>
                  <a:pt x="1936" y="10308"/>
                  <a:pt x="234" y="9174"/>
                  <a:pt x="201" y="6972"/>
                </a:cubicBezTo>
                <a:cubicBezTo>
                  <a:pt x="1" y="1"/>
                  <a:pt x="7773" y="1769"/>
                  <a:pt x="11209" y="4637"/>
                </a:cubicBezTo>
                <a:cubicBezTo>
                  <a:pt x="13877" y="6839"/>
                  <a:pt x="15145" y="10208"/>
                  <a:pt x="14178" y="13544"/>
                </a:cubicBezTo>
                <a:cubicBezTo>
                  <a:pt x="13310" y="16379"/>
                  <a:pt x="10141" y="21249"/>
                  <a:pt x="6472" y="20349"/>
                </a:cubicBezTo>
                <a:cubicBezTo>
                  <a:pt x="3203" y="19581"/>
                  <a:pt x="4070" y="14811"/>
                  <a:pt x="3070" y="12476"/>
                </a:cubicBezTo>
                <a:cubicBezTo>
                  <a:pt x="3036" y="12343"/>
                  <a:pt x="2970" y="12243"/>
                  <a:pt x="2903" y="12143"/>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74" name="Google Shape;474;p21"/>
          <p:cNvSpPr/>
          <p:nvPr/>
        </p:nvSpPr>
        <p:spPr>
          <a:xfrm rot="5400000" flipH="1">
            <a:off x="-1775359" y="-788612"/>
            <a:ext cx="7427384" cy="4839272"/>
          </a:xfrm>
          <a:custGeom>
            <a:avLst/>
            <a:gdLst/>
            <a:ahLst/>
            <a:cxnLst/>
            <a:rect l="l" t="t" r="r" b="b"/>
            <a:pathLst>
              <a:path w="142469" h="136664" extrusionOk="0">
                <a:moveTo>
                  <a:pt x="97052" y="0"/>
                </a:moveTo>
                <a:cubicBezTo>
                  <a:pt x="94985" y="0"/>
                  <a:pt x="92658" y="685"/>
                  <a:pt x="89955" y="2065"/>
                </a:cubicBezTo>
                <a:cubicBezTo>
                  <a:pt x="76197" y="9104"/>
                  <a:pt x="81149" y="14564"/>
                  <a:pt x="82755" y="40634"/>
                </a:cubicBezTo>
                <a:cubicBezTo>
                  <a:pt x="85458" y="83646"/>
                  <a:pt x="12896" y="58112"/>
                  <a:pt x="4519" y="103881"/>
                </a:cubicBezTo>
                <a:cubicBezTo>
                  <a:pt x="0" y="128495"/>
                  <a:pt x="10558" y="136664"/>
                  <a:pt x="39417" y="136664"/>
                </a:cubicBezTo>
                <a:cubicBezTo>
                  <a:pt x="47997" y="136664"/>
                  <a:pt x="58195" y="135942"/>
                  <a:pt x="70095" y="134715"/>
                </a:cubicBezTo>
                <a:cubicBezTo>
                  <a:pt x="122047" y="129389"/>
                  <a:pt x="142469" y="101392"/>
                  <a:pt x="125767" y="56907"/>
                </a:cubicBezTo>
                <a:cubicBezTo>
                  <a:pt x="111706" y="19432"/>
                  <a:pt x="108060" y="0"/>
                  <a:pt x="97052"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75" name="Google Shape;475;p21"/>
          <p:cNvSpPr/>
          <p:nvPr/>
        </p:nvSpPr>
        <p:spPr>
          <a:xfrm rot="-7977677">
            <a:off x="1953761" y="4606126"/>
            <a:ext cx="2135503" cy="2049073"/>
          </a:xfrm>
          <a:custGeom>
            <a:avLst/>
            <a:gdLst/>
            <a:ahLst/>
            <a:cxnLst/>
            <a:rect l="l" t="t" r="r" b="b"/>
            <a:pathLst>
              <a:path w="20582" h="19749" extrusionOk="0">
                <a:moveTo>
                  <a:pt x="15178" y="401"/>
                </a:moveTo>
                <a:cubicBezTo>
                  <a:pt x="11542" y="1"/>
                  <a:pt x="4470" y="1235"/>
                  <a:pt x="2235" y="7773"/>
                </a:cubicBezTo>
                <a:cubicBezTo>
                  <a:pt x="0" y="14311"/>
                  <a:pt x="7939" y="17947"/>
                  <a:pt x="11675" y="18848"/>
                </a:cubicBezTo>
                <a:cubicBezTo>
                  <a:pt x="15445" y="19748"/>
                  <a:pt x="20315" y="19448"/>
                  <a:pt x="20448" y="13477"/>
                </a:cubicBezTo>
                <a:cubicBezTo>
                  <a:pt x="20582" y="7506"/>
                  <a:pt x="18780" y="835"/>
                  <a:pt x="15178" y="40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grpSp>
        <p:nvGrpSpPr>
          <p:cNvPr id="476" name="Google Shape;476;p21"/>
          <p:cNvGrpSpPr/>
          <p:nvPr/>
        </p:nvGrpSpPr>
        <p:grpSpPr>
          <a:xfrm>
            <a:off x="6779076" y="-1405579"/>
            <a:ext cx="3072616" cy="3058492"/>
            <a:chOff x="2414491" y="671177"/>
            <a:chExt cx="1830972" cy="1822411"/>
          </a:xfrm>
        </p:grpSpPr>
        <p:sp>
          <p:nvSpPr>
            <p:cNvPr id="477" name="Google Shape;477;p21"/>
            <p:cNvSpPr/>
            <p:nvPr/>
          </p:nvSpPr>
          <p:spPr>
            <a:xfrm>
              <a:off x="2414491" y="671177"/>
              <a:ext cx="1830972" cy="1822391"/>
            </a:xfrm>
            <a:custGeom>
              <a:avLst/>
              <a:gdLst/>
              <a:ahLst/>
              <a:cxnLst/>
              <a:rect l="l" t="t" r="r" b="b"/>
              <a:pathLst>
                <a:path w="45663" h="45449" extrusionOk="0">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78" name="Google Shape;478;p21"/>
            <p:cNvSpPr/>
            <p:nvPr/>
          </p:nvSpPr>
          <p:spPr>
            <a:xfrm>
              <a:off x="2796545" y="833253"/>
              <a:ext cx="9704" cy="7538"/>
            </a:xfrm>
            <a:custGeom>
              <a:avLst/>
              <a:gdLst/>
              <a:ahLst/>
              <a:cxnLst/>
              <a:rect l="l" t="t" r="r" b="b"/>
              <a:pathLst>
                <a:path w="242" h="188" extrusionOk="0">
                  <a:moveTo>
                    <a:pt x="161" y="0"/>
                  </a:moveTo>
                  <a:cubicBezTo>
                    <a:pt x="108" y="27"/>
                    <a:pt x="54" y="81"/>
                    <a:pt x="1" y="107"/>
                  </a:cubicBezTo>
                  <a:lnTo>
                    <a:pt x="161" y="188"/>
                  </a:lnTo>
                  <a:lnTo>
                    <a:pt x="242" y="54"/>
                  </a:lnTo>
                  <a:lnTo>
                    <a:pt x="1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79" name="Google Shape;479;p21"/>
            <p:cNvSpPr/>
            <p:nvPr/>
          </p:nvSpPr>
          <p:spPr>
            <a:xfrm>
              <a:off x="2899597" y="677633"/>
              <a:ext cx="287659" cy="242590"/>
            </a:xfrm>
            <a:custGeom>
              <a:avLst/>
              <a:gdLst/>
              <a:ahLst/>
              <a:cxnLst/>
              <a:rect l="l" t="t" r="r" b="b"/>
              <a:pathLst>
                <a:path w="7174" h="6050" extrusionOk="0">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80" name="Google Shape;480;p21"/>
            <p:cNvSpPr/>
            <p:nvPr/>
          </p:nvSpPr>
          <p:spPr>
            <a:xfrm>
              <a:off x="3280608" y="671177"/>
              <a:ext cx="288742" cy="249046"/>
            </a:xfrm>
            <a:custGeom>
              <a:avLst/>
              <a:gdLst/>
              <a:ahLst/>
              <a:cxnLst/>
              <a:rect l="l" t="t" r="r" b="b"/>
              <a:pathLst>
                <a:path w="7201" h="6211" extrusionOk="0">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81" name="Google Shape;481;p21"/>
            <p:cNvSpPr/>
            <p:nvPr/>
          </p:nvSpPr>
          <p:spPr>
            <a:xfrm>
              <a:off x="3662662" y="776354"/>
              <a:ext cx="109506" cy="64437"/>
            </a:xfrm>
            <a:custGeom>
              <a:avLst/>
              <a:gdLst/>
              <a:ahLst/>
              <a:cxnLst/>
              <a:rect l="l" t="t" r="r" b="b"/>
              <a:pathLst>
                <a:path w="2731" h="1607" extrusionOk="0">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82" name="Google Shape;482;p21"/>
            <p:cNvSpPr/>
            <p:nvPr/>
          </p:nvSpPr>
          <p:spPr>
            <a:xfrm>
              <a:off x="3803246" y="797847"/>
              <a:ext cx="6496" cy="122378"/>
            </a:xfrm>
            <a:custGeom>
              <a:avLst/>
              <a:gdLst/>
              <a:ahLst/>
              <a:cxnLst/>
              <a:rect l="l" t="t" r="r" b="b"/>
              <a:pathLst>
                <a:path w="162" h="3052" extrusionOk="0">
                  <a:moveTo>
                    <a:pt x="1" y="0"/>
                  </a:moveTo>
                  <a:lnTo>
                    <a:pt x="1" y="3051"/>
                  </a:lnTo>
                  <a:lnTo>
                    <a:pt x="162" y="3051"/>
                  </a:lnTo>
                  <a:lnTo>
                    <a:pt x="162" y="107"/>
                  </a:lnTo>
                  <a:cubicBezTo>
                    <a:pt x="108" y="54"/>
                    <a:pt x="54" y="27"/>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83" name="Google Shape;483;p21"/>
            <p:cNvSpPr/>
            <p:nvPr/>
          </p:nvSpPr>
          <p:spPr>
            <a:xfrm>
              <a:off x="2475641" y="1246463"/>
              <a:ext cx="2205" cy="4331"/>
            </a:xfrm>
            <a:custGeom>
              <a:avLst/>
              <a:gdLst/>
              <a:ahLst/>
              <a:cxnLst/>
              <a:rect l="l" t="t" r="r" b="b"/>
              <a:pathLst>
                <a:path w="55" h="108" extrusionOk="0">
                  <a:moveTo>
                    <a:pt x="54" y="0"/>
                  </a:moveTo>
                  <a:cubicBezTo>
                    <a:pt x="28" y="27"/>
                    <a:pt x="28" y="54"/>
                    <a:pt x="1" y="107"/>
                  </a:cubicBezTo>
                  <a:lnTo>
                    <a:pt x="54" y="107"/>
                  </a:lnTo>
                  <a:lnTo>
                    <a:pt x="5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84" name="Google Shape;484;p21"/>
            <p:cNvSpPr/>
            <p:nvPr/>
          </p:nvSpPr>
          <p:spPr>
            <a:xfrm>
              <a:off x="2616265" y="1006036"/>
              <a:ext cx="2165" cy="2205"/>
            </a:xfrm>
            <a:custGeom>
              <a:avLst/>
              <a:gdLst/>
              <a:ahLst/>
              <a:cxnLst/>
              <a:rect l="l" t="t" r="r" b="b"/>
              <a:pathLst>
                <a:path w="54" h="55" extrusionOk="0">
                  <a:moveTo>
                    <a:pt x="54" y="1"/>
                  </a:moveTo>
                  <a:cubicBezTo>
                    <a:pt x="27" y="27"/>
                    <a:pt x="27" y="27"/>
                    <a:pt x="0" y="54"/>
                  </a:cubicBezTo>
                  <a:lnTo>
                    <a:pt x="54" y="27"/>
                  </a:lnTo>
                  <a:lnTo>
                    <a:pt x="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85" name="Google Shape;485;p21"/>
            <p:cNvSpPr/>
            <p:nvPr/>
          </p:nvSpPr>
          <p:spPr>
            <a:xfrm>
              <a:off x="2535748" y="1119794"/>
              <a:ext cx="82681" cy="51565"/>
            </a:xfrm>
            <a:custGeom>
              <a:avLst/>
              <a:gdLst/>
              <a:ahLst/>
              <a:cxnLst/>
              <a:rect l="l" t="t" r="r" b="b"/>
              <a:pathLst>
                <a:path w="2062" h="1286" extrusionOk="0">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86" name="Google Shape;486;p21"/>
            <p:cNvSpPr/>
            <p:nvPr/>
          </p:nvSpPr>
          <p:spPr>
            <a:xfrm>
              <a:off x="2711778" y="921268"/>
              <a:ext cx="287659" cy="329521"/>
            </a:xfrm>
            <a:custGeom>
              <a:avLst/>
              <a:gdLst/>
              <a:ahLst/>
              <a:cxnLst/>
              <a:rect l="l" t="t" r="r" b="b"/>
              <a:pathLst>
                <a:path w="7174" h="8218" extrusionOk="0">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87" name="Google Shape;487;p21"/>
            <p:cNvSpPr/>
            <p:nvPr/>
          </p:nvSpPr>
          <p:spPr>
            <a:xfrm>
              <a:off x="3092789" y="921268"/>
              <a:ext cx="288742" cy="328439"/>
            </a:xfrm>
            <a:custGeom>
              <a:avLst/>
              <a:gdLst/>
              <a:ahLst/>
              <a:cxnLst/>
              <a:rect l="l" t="t" r="r" b="b"/>
              <a:pathLst>
                <a:path w="7201" h="8191" extrusionOk="0">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88" name="Google Shape;488;p21"/>
            <p:cNvSpPr/>
            <p:nvPr/>
          </p:nvSpPr>
          <p:spPr>
            <a:xfrm>
              <a:off x="3474843" y="921268"/>
              <a:ext cx="287659" cy="328439"/>
            </a:xfrm>
            <a:custGeom>
              <a:avLst/>
              <a:gdLst/>
              <a:ahLst/>
              <a:cxnLst/>
              <a:rect l="l" t="t" r="r" b="b"/>
              <a:pathLst>
                <a:path w="7174" h="8191" extrusionOk="0">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89" name="Google Shape;489;p21"/>
            <p:cNvSpPr/>
            <p:nvPr/>
          </p:nvSpPr>
          <p:spPr>
            <a:xfrm>
              <a:off x="3855854" y="953467"/>
              <a:ext cx="287659" cy="296240"/>
            </a:xfrm>
            <a:custGeom>
              <a:avLst/>
              <a:gdLst/>
              <a:ahLst/>
              <a:cxnLst/>
              <a:rect l="l" t="t" r="r" b="b"/>
              <a:pathLst>
                <a:path w="7174" h="7388" extrusionOk="0">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90" name="Google Shape;490;p21"/>
            <p:cNvSpPr/>
            <p:nvPr/>
          </p:nvSpPr>
          <p:spPr>
            <a:xfrm>
              <a:off x="2417699" y="1498640"/>
              <a:ext cx="7538" cy="9704"/>
            </a:xfrm>
            <a:custGeom>
              <a:avLst/>
              <a:gdLst/>
              <a:ahLst/>
              <a:cxnLst/>
              <a:rect l="l" t="t" r="r" b="b"/>
              <a:pathLst>
                <a:path w="188" h="242" extrusionOk="0">
                  <a:moveTo>
                    <a:pt x="1" y="1"/>
                  </a:moveTo>
                  <a:cubicBezTo>
                    <a:pt x="1" y="54"/>
                    <a:pt x="1" y="135"/>
                    <a:pt x="1" y="188"/>
                  </a:cubicBezTo>
                  <a:lnTo>
                    <a:pt x="108" y="242"/>
                  </a:lnTo>
                  <a:lnTo>
                    <a:pt x="188" y="108"/>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91" name="Google Shape;491;p21"/>
            <p:cNvSpPr/>
            <p:nvPr/>
          </p:nvSpPr>
          <p:spPr>
            <a:xfrm>
              <a:off x="2518586" y="1259335"/>
              <a:ext cx="287659" cy="328439"/>
            </a:xfrm>
            <a:custGeom>
              <a:avLst/>
              <a:gdLst/>
              <a:ahLst/>
              <a:cxnLst/>
              <a:rect l="l" t="t" r="r" b="b"/>
              <a:pathLst>
                <a:path w="7174" h="8191" extrusionOk="0">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92" name="Google Shape;492;p21"/>
            <p:cNvSpPr/>
            <p:nvPr/>
          </p:nvSpPr>
          <p:spPr>
            <a:xfrm>
              <a:off x="2899597" y="1259335"/>
              <a:ext cx="287659" cy="328439"/>
            </a:xfrm>
            <a:custGeom>
              <a:avLst/>
              <a:gdLst/>
              <a:ahLst/>
              <a:cxnLst/>
              <a:rect l="l" t="t" r="r" b="b"/>
              <a:pathLst>
                <a:path w="7174" h="8191" extrusionOk="0">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93" name="Google Shape;493;p21"/>
            <p:cNvSpPr/>
            <p:nvPr/>
          </p:nvSpPr>
          <p:spPr>
            <a:xfrm>
              <a:off x="3280608" y="1259335"/>
              <a:ext cx="288742" cy="328439"/>
            </a:xfrm>
            <a:custGeom>
              <a:avLst/>
              <a:gdLst/>
              <a:ahLst/>
              <a:cxnLst/>
              <a:rect l="l" t="t" r="r" b="b"/>
              <a:pathLst>
                <a:path w="7201" h="8191" extrusionOk="0">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94" name="Google Shape;494;p21"/>
            <p:cNvSpPr/>
            <p:nvPr/>
          </p:nvSpPr>
          <p:spPr>
            <a:xfrm>
              <a:off x="3662662" y="1258252"/>
              <a:ext cx="287659" cy="329521"/>
            </a:xfrm>
            <a:custGeom>
              <a:avLst/>
              <a:gdLst/>
              <a:ahLst/>
              <a:cxnLst/>
              <a:rect l="l" t="t" r="r" b="b"/>
              <a:pathLst>
                <a:path w="7174" h="8218" extrusionOk="0">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95" name="Google Shape;495;p21"/>
            <p:cNvSpPr/>
            <p:nvPr/>
          </p:nvSpPr>
          <p:spPr>
            <a:xfrm>
              <a:off x="4043673" y="1258252"/>
              <a:ext cx="193230" cy="329521"/>
            </a:xfrm>
            <a:custGeom>
              <a:avLst/>
              <a:gdLst/>
              <a:ahLst/>
              <a:cxnLst/>
              <a:rect l="l" t="t" r="r" b="b"/>
              <a:pathLst>
                <a:path w="4819" h="8218" extrusionOk="0">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96" name="Google Shape;496;p21"/>
            <p:cNvSpPr/>
            <p:nvPr/>
          </p:nvSpPr>
          <p:spPr>
            <a:xfrm>
              <a:off x="2423072" y="1578074"/>
              <a:ext cx="195355" cy="328439"/>
            </a:xfrm>
            <a:custGeom>
              <a:avLst/>
              <a:gdLst/>
              <a:ahLst/>
              <a:cxnLst/>
              <a:rect l="l" t="t" r="r" b="b"/>
              <a:pathLst>
                <a:path w="4872" h="8191" extrusionOk="0">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97" name="Google Shape;497;p21"/>
            <p:cNvSpPr/>
            <p:nvPr/>
          </p:nvSpPr>
          <p:spPr>
            <a:xfrm>
              <a:off x="2711778" y="1578074"/>
              <a:ext cx="287659" cy="328439"/>
            </a:xfrm>
            <a:custGeom>
              <a:avLst/>
              <a:gdLst/>
              <a:ahLst/>
              <a:cxnLst/>
              <a:rect l="l" t="t" r="r" b="b"/>
              <a:pathLst>
                <a:path w="7174" h="8191" extrusionOk="0">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98" name="Google Shape;498;p21"/>
            <p:cNvSpPr/>
            <p:nvPr/>
          </p:nvSpPr>
          <p:spPr>
            <a:xfrm>
              <a:off x="3092789" y="1578074"/>
              <a:ext cx="288742" cy="328439"/>
            </a:xfrm>
            <a:custGeom>
              <a:avLst/>
              <a:gdLst/>
              <a:ahLst/>
              <a:cxnLst/>
              <a:rect l="l" t="t" r="r" b="b"/>
              <a:pathLst>
                <a:path w="7201" h="8191" extrusionOk="0">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99" name="Google Shape;499;p21"/>
            <p:cNvSpPr/>
            <p:nvPr/>
          </p:nvSpPr>
          <p:spPr>
            <a:xfrm>
              <a:off x="3474843" y="1578074"/>
              <a:ext cx="287659" cy="328439"/>
            </a:xfrm>
            <a:custGeom>
              <a:avLst/>
              <a:gdLst/>
              <a:ahLst/>
              <a:cxnLst/>
              <a:rect l="l" t="t" r="r" b="b"/>
              <a:pathLst>
                <a:path w="7174" h="8191" extrusionOk="0">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00" name="Google Shape;500;p21"/>
            <p:cNvSpPr/>
            <p:nvPr/>
          </p:nvSpPr>
          <p:spPr>
            <a:xfrm>
              <a:off x="3855854" y="1578074"/>
              <a:ext cx="287659" cy="328439"/>
            </a:xfrm>
            <a:custGeom>
              <a:avLst/>
              <a:gdLst/>
              <a:ahLst/>
              <a:cxnLst/>
              <a:rect l="l" t="t" r="r" b="b"/>
              <a:pathLst>
                <a:path w="7174" h="8191" extrusionOk="0">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01" name="Google Shape;501;p21"/>
            <p:cNvSpPr/>
            <p:nvPr/>
          </p:nvSpPr>
          <p:spPr>
            <a:xfrm>
              <a:off x="2518586" y="1919388"/>
              <a:ext cx="287659" cy="293033"/>
            </a:xfrm>
            <a:custGeom>
              <a:avLst/>
              <a:gdLst/>
              <a:ahLst/>
              <a:cxnLst/>
              <a:rect l="l" t="t" r="r" b="b"/>
              <a:pathLst>
                <a:path w="7174" h="7308" extrusionOk="0">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02" name="Google Shape;502;p21"/>
            <p:cNvSpPr/>
            <p:nvPr/>
          </p:nvSpPr>
          <p:spPr>
            <a:xfrm>
              <a:off x="2899597" y="1919388"/>
              <a:ext cx="287659" cy="328439"/>
            </a:xfrm>
            <a:custGeom>
              <a:avLst/>
              <a:gdLst/>
              <a:ahLst/>
              <a:cxnLst/>
              <a:rect l="l" t="t" r="r" b="b"/>
              <a:pathLst>
                <a:path w="7174" h="8191" extrusionOk="0">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03" name="Google Shape;503;p21"/>
            <p:cNvSpPr/>
            <p:nvPr/>
          </p:nvSpPr>
          <p:spPr>
            <a:xfrm>
              <a:off x="3280608" y="1919388"/>
              <a:ext cx="288742" cy="328439"/>
            </a:xfrm>
            <a:custGeom>
              <a:avLst/>
              <a:gdLst/>
              <a:ahLst/>
              <a:cxnLst/>
              <a:rect l="l" t="t" r="r" b="b"/>
              <a:pathLst>
                <a:path w="7201" h="8191" extrusionOk="0">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04" name="Google Shape;504;p21"/>
            <p:cNvSpPr/>
            <p:nvPr/>
          </p:nvSpPr>
          <p:spPr>
            <a:xfrm>
              <a:off x="3662662" y="1919388"/>
              <a:ext cx="287659" cy="328439"/>
            </a:xfrm>
            <a:custGeom>
              <a:avLst/>
              <a:gdLst/>
              <a:ahLst/>
              <a:cxnLst/>
              <a:rect l="l" t="t" r="r" b="b"/>
              <a:pathLst>
                <a:path w="7174" h="8191" extrusionOk="0">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05" name="Google Shape;505;p21"/>
            <p:cNvSpPr/>
            <p:nvPr/>
          </p:nvSpPr>
          <p:spPr>
            <a:xfrm>
              <a:off x="4043673" y="1998782"/>
              <a:ext cx="78391" cy="49400"/>
            </a:xfrm>
            <a:custGeom>
              <a:avLst/>
              <a:gdLst/>
              <a:ahLst/>
              <a:cxnLst/>
              <a:rect l="l" t="t" r="r" b="b"/>
              <a:pathLst>
                <a:path w="1955" h="1232" extrusionOk="0">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06" name="Google Shape;506;p21"/>
            <p:cNvSpPr/>
            <p:nvPr/>
          </p:nvSpPr>
          <p:spPr>
            <a:xfrm>
              <a:off x="2884560" y="2317561"/>
              <a:ext cx="114879" cy="68727"/>
            </a:xfrm>
            <a:custGeom>
              <a:avLst/>
              <a:gdLst/>
              <a:ahLst/>
              <a:cxnLst/>
              <a:rect l="l" t="t" r="r" b="b"/>
              <a:pathLst>
                <a:path w="2865" h="1714" extrusionOk="0">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07" name="Google Shape;507;p21"/>
            <p:cNvSpPr/>
            <p:nvPr/>
          </p:nvSpPr>
          <p:spPr>
            <a:xfrm>
              <a:off x="2852362" y="2238127"/>
              <a:ext cx="6496" cy="129916"/>
            </a:xfrm>
            <a:custGeom>
              <a:avLst/>
              <a:gdLst/>
              <a:ahLst/>
              <a:cxnLst/>
              <a:rect l="l" t="t" r="r" b="b"/>
              <a:pathLst>
                <a:path w="162" h="3240" extrusionOk="0">
                  <a:moveTo>
                    <a:pt x="1" y="0"/>
                  </a:moveTo>
                  <a:lnTo>
                    <a:pt x="1" y="3132"/>
                  </a:lnTo>
                  <a:cubicBezTo>
                    <a:pt x="54" y="3159"/>
                    <a:pt x="108" y="3212"/>
                    <a:pt x="161" y="3239"/>
                  </a:cubicBezTo>
                  <a:lnTo>
                    <a:pt x="1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08" name="Google Shape;508;p21"/>
            <p:cNvSpPr/>
            <p:nvPr/>
          </p:nvSpPr>
          <p:spPr>
            <a:xfrm>
              <a:off x="3092789" y="2238127"/>
              <a:ext cx="288742" cy="255461"/>
            </a:xfrm>
            <a:custGeom>
              <a:avLst/>
              <a:gdLst/>
              <a:ahLst/>
              <a:cxnLst/>
              <a:rect l="l" t="t" r="r" b="b"/>
              <a:pathLst>
                <a:path w="7201" h="6371" extrusionOk="0">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09" name="Google Shape;509;p21"/>
            <p:cNvSpPr/>
            <p:nvPr/>
          </p:nvSpPr>
          <p:spPr>
            <a:xfrm>
              <a:off x="3474843" y="2238127"/>
              <a:ext cx="287659" cy="247963"/>
            </a:xfrm>
            <a:custGeom>
              <a:avLst/>
              <a:gdLst/>
              <a:ahLst/>
              <a:cxnLst/>
              <a:rect l="l" t="t" r="r" b="b"/>
              <a:pathLst>
                <a:path w="7174" h="6184" extrusionOk="0">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10" name="Google Shape;510;p21"/>
            <p:cNvSpPr/>
            <p:nvPr/>
          </p:nvSpPr>
          <p:spPr>
            <a:xfrm>
              <a:off x="3855854" y="2317561"/>
              <a:ext cx="12911" cy="9704"/>
            </a:xfrm>
            <a:custGeom>
              <a:avLst/>
              <a:gdLst/>
              <a:ahLst/>
              <a:cxnLst/>
              <a:rect l="l" t="t" r="r" b="b"/>
              <a:pathLst>
                <a:path w="322" h="242" extrusionOk="0">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511" name="Google Shape;511;p21"/>
          <p:cNvSpPr txBox="1">
            <a:spLocks noGrp="1"/>
          </p:cNvSpPr>
          <p:nvPr>
            <p:ph type="title"/>
          </p:nvPr>
        </p:nvSpPr>
        <p:spPr>
          <a:xfrm>
            <a:off x="3587633" y="2007633"/>
            <a:ext cx="5145200" cy="1530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11333">
                <a:solidFill>
                  <a:schemeClr val="accent2"/>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r>
              <a:rPr lang="en-US"/>
              <a:t>Click to edit Master title style</a:t>
            </a:r>
            <a:endParaRPr/>
          </a:p>
        </p:txBody>
      </p:sp>
      <p:sp>
        <p:nvSpPr>
          <p:cNvPr id="512" name="Google Shape;512;p21"/>
          <p:cNvSpPr txBox="1">
            <a:spLocks noGrp="1"/>
          </p:cNvSpPr>
          <p:nvPr>
            <p:ph type="subTitle" idx="1"/>
          </p:nvPr>
        </p:nvSpPr>
        <p:spPr>
          <a:xfrm>
            <a:off x="3587633" y="3634333"/>
            <a:ext cx="5145200" cy="12160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8C353C"/>
              </a:buClr>
              <a:buSzPts val="1600"/>
              <a:buFont typeface="Nunito"/>
              <a:buChar char="●"/>
              <a:defRPr sz="2133"/>
            </a:lvl1pPr>
            <a:lvl2pPr lvl="1" rtl="0">
              <a:spcBef>
                <a:spcPts val="0"/>
              </a:spcBef>
              <a:spcAft>
                <a:spcPts val="0"/>
              </a:spcAft>
              <a:buClr>
                <a:schemeClr val="dk1"/>
              </a:buClr>
              <a:buSzPts val="1600"/>
              <a:buFont typeface="Nunito"/>
              <a:buChar char="○"/>
              <a:defRPr/>
            </a:lvl2pPr>
            <a:lvl3pPr lvl="2" rtl="0">
              <a:spcBef>
                <a:spcPts val="0"/>
              </a:spcBef>
              <a:spcAft>
                <a:spcPts val="0"/>
              </a:spcAft>
              <a:buClr>
                <a:schemeClr val="dk1"/>
              </a:buClr>
              <a:buSzPts val="1600"/>
              <a:buFont typeface="Nunito"/>
              <a:buChar char="■"/>
              <a:defRPr/>
            </a:lvl3pPr>
            <a:lvl4pPr lvl="3" rtl="0">
              <a:spcBef>
                <a:spcPts val="0"/>
              </a:spcBef>
              <a:spcAft>
                <a:spcPts val="0"/>
              </a:spcAft>
              <a:buClr>
                <a:schemeClr val="dk1"/>
              </a:buClr>
              <a:buSzPts val="1600"/>
              <a:buFont typeface="Nunito"/>
              <a:buChar char="●"/>
              <a:defRPr/>
            </a:lvl4pPr>
            <a:lvl5pPr lvl="4" rtl="0">
              <a:spcBef>
                <a:spcPts val="0"/>
              </a:spcBef>
              <a:spcAft>
                <a:spcPts val="0"/>
              </a:spcAft>
              <a:buClr>
                <a:schemeClr val="dk1"/>
              </a:buClr>
              <a:buSzPts val="1600"/>
              <a:buFont typeface="Nunito"/>
              <a:buChar char="○"/>
              <a:defRPr/>
            </a:lvl5pPr>
            <a:lvl6pPr lvl="5" rtl="0">
              <a:spcBef>
                <a:spcPts val="0"/>
              </a:spcBef>
              <a:spcAft>
                <a:spcPts val="0"/>
              </a:spcAft>
              <a:buClr>
                <a:schemeClr val="dk1"/>
              </a:buClr>
              <a:buSzPts val="1600"/>
              <a:buFont typeface="Nunito"/>
              <a:buChar char="■"/>
              <a:defRPr/>
            </a:lvl6pPr>
            <a:lvl7pPr lvl="6" rtl="0">
              <a:spcBef>
                <a:spcPts val="0"/>
              </a:spcBef>
              <a:spcAft>
                <a:spcPts val="0"/>
              </a:spcAft>
              <a:buClr>
                <a:schemeClr val="dk1"/>
              </a:buClr>
              <a:buSzPts val="1600"/>
              <a:buFont typeface="Nunito"/>
              <a:buChar char="●"/>
              <a:defRPr/>
            </a:lvl7pPr>
            <a:lvl8pPr lvl="7" rtl="0">
              <a:spcBef>
                <a:spcPts val="0"/>
              </a:spcBef>
              <a:spcAft>
                <a:spcPts val="0"/>
              </a:spcAft>
              <a:buClr>
                <a:schemeClr val="dk1"/>
              </a:buClr>
              <a:buSzPts val="1600"/>
              <a:buFont typeface="Nunito"/>
              <a:buChar char="○"/>
              <a:defRPr/>
            </a:lvl8pPr>
            <a:lvl9pPr lvl="8" rtl="0">
              <a:spcBef>
                <a:spcPts val="0"/>
              </a:spcBef>
              <a:spcAft>
                <a:spcPts val="0"/>
              </a:spcAft>
              <a:buClr>
                <a:schemeClr val="dk1"/>
              </a:buClr>
              <a:buSzPts val="1600"/>
              <a:buFont typeface="Nunito"/>
              <a:buChar char="■"/>
              <a:defRPr/>
            </a:lvl9pPr>
          </a:lstStyle>
          <a:p>
            <a:r>
              <a:rPr lang="en-US"/>
              <a:t>Click to edit Master subtitle style</a:t>
            </a:r>
            <a:endParaRPr/>
          </a:p>
        </p:txBody>
      </p:sp>
    </p:spTree>
    <p:extLst>
      <p:ext uri="{BB962C8B-B14F-4D97-AF65-F5344CB8AC3E}">
        <p14:creationId xmlns:p14="http://schemas.microsoft.com/office/powerpoint/2010/main" val="51185926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513"/>
        <p:cNvGrpSpPr/>
        <p:nvPr/>
      </p:nvGrpSpPr>
      <p:grpSpPr>
        <a:xfrm>
          <a:off x="0" y="0"/>
          <a:ext cx="0" cy="0"/>
          <a:chOff x="0" y="0"/>
          <a:chExt cx="0" cy="0"/>
        </a:xfrm>
      </p:grpSpPr>
      <p:sp>
        <p:nvSpPr>
          <p:cNvPr id="514" name="Google Shape;514;p22"/>
          <p:cNvSpPr/>
          <p:nvPr/>
        </p:nvSpPr>
        <p:spPr>
          <a:xfrm rot="-5620610">
            <a:off x="10345649" y="460535"/>
            <a:ext cx="4323160" cy="4148192"/>
          </a:xfrm>
          <a:custGeom>
            <a:avLst/>
            <a:gdLst/>
            <a:ahLst/>
            <a:cxnLst/>
            <a:rect l="l" t="t" r="r" b="b"/>
            <a:pathLst>
              <a:path w="20582" h="19749" extrusionOk="0">
                <a:moveTo>
                  <a:pt x="15178" y="401"/>
                </a:moveTo>
                <a:cubicBezTo>
                  <a:pt x="11542" y="1"/>
                  <a:pt x="4470" y="1235"/>
                  <a:pt x="2235" y="7773"/>
                </a:cubicBezTo>
                <a:cubicBezTo>
                  <a:pt x="0" y="14311"/>
                  <a:pt x="7939" y="17947"/>
                  <a:pt x="11675" y="18848"/>
                </a:cubicBezTo>
                <a:cubicBezTo>
                  <a:pt x="15445" y="19748"/>
                  <a:pt x="20315" y="19448"/>
                  <a:pt x="20448" y="13477"/>
                </a:cubicBezTo>
                <a:cubicBezTo>
                  <a:pt x="20582" y="7506"/>
                  <a:pt x="18780" y="835"/>
                  <a:pt x="15178" y="40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515" name="Google Shape;515;p22"/>
          <p:cNvSpPr/>
          <p:nvPr/>
        </p:nvSpPr>
        <p:spPr>
          <a:xfrm rot="-5400000" flipH="1">
            <a:off x="-933677" y="3621495"/>
            <a:ext cx="4529749" cy="4510967"/>
          </a:xfrm>
          <a:custGeom>
            <a:avLst/>
            <a:gdLst/>
            <a:ahLst/>
            <a:cxnLst/>
            <a:rect l="l" t="t" r="r" b="b"/>
            <a:pathLst>
              <a:path w="48235" h="48035" extrusionOk="0">
                <a:moveTo>
                  <a:pt x="3770" y="17379"/>
                </a:moveTo>
                <a:cubicBezTo>
                  <a:pt x="7573" y="20948"/>
                  <a:pt x="10108" y="20948"/>
                  <a:pt x="20515" y="21349"/>
                </a:cubicBezTo>
                <a:cubicBezTo>
                  <a:pt x="30956" y="21782"/>
                  <a:pt x="19314" y="35525"/>
                  <a:pt x="27520" y="41797"/>
                </a:cubicBezTo>
                <a:cubicBezTo>
                  <a:pt x="35726" y="48034"/>
                  <a:pt x="48235" y="37827"/>
                  <a:pt x="48235" y="26986"/>
                </a:cubicBezTo>
                <a:cubicBezTo>
                  <a:pt x="48235" y="16145"/>
                  <a:pt x="35026" y="0"/>
                  <a:pt x="18080" y="867"/>
                </a:cubicBezTo>
                <a:cubicBezTo>
                  <a:pt x="1135" y="1768"/>
                  <a:pt x="1" y="13843"/>
                  <a:pt x="3770" y="17379"/>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516" name="Google Shape;516;p22"/>
          <p:cNvSpPr/>
          <p:nvPr/>
        </p:nvSpPr>
        <p:spPr>
          <a:xfrm rot="1891771" flipH="1">
            <a:off x="4844521" y="4179521"/>
            <a:ext cx="2909395" cy="4960359"/>
          </a:xfrm>
          <a:custGeom>
            <a:avLst/>
            <a:gdLst/>
            <a:ahLst/>
            <a:cxnLst/>
            <a:rect l="l" t="t" r="r" b="b"/>
            <a:pathLst>
              <a:path w="19210" h="32752" extrusionOk="0">
                <a:moveTo>
                  <a:pt x="14053" y="490"/>
                </a:moveTo>
                <a:lnTo>
                  <a:pt x="14053" y="490"/>
                </a:lnTo>
                <a:cubicBezTo>
                  <a:pt x="14026" y="597"/>
                  <a:pt x="13999" y="758"/>
                  <a:pt x="13972" y="918"/>
                </a:cubicBezTo>
                <a:cubicBezTo>
                  <a:pt x="13972" y="865"/>
                  <a:pt x="13972" y="838"/>
                  <a:pt x="13946" y="838"/>
                </a:cubicBezTo>
                <a:cubicBezTo>
                  <a:pt x="13972" y="731"/>
                  <a:pt x="14026" y="597"/>
                  <a:pt x="14053" y="490"/>
                </a:cubicBezTo>
                <a:close/>
                <a:moveTo>
                  <a:pt x="13651" y="1560"/>
                </a:moveTo>
                <a:lnTo>
                  <a:pt x="13651" y="1560"/>
                </a:lnTo>
                <a:cubicBezTo>
                  <a:pt x="13276" y="3862"/>
                  <a:pt x="12045" y="5923"/>
                  <a:pt x="11189" y="8038"/>
                </a:cubicBezTo>
                <a:cubicBezTo>
                  <a:pt x="10522" y="9665"/>
                  <a:pt x="10466" y="11531"/>
                  <a:pt x="10493" y="13318"/>
                </a:cubicBezTo>
                <a:lnTo>
                  <a:pt x="10493" y="13318"/>
                </a:lnTo>
                <a:cubicBezTo>
                  <a:pt x="10490" y="13217"/>
                  <a:pt x="10464" y="13118"/>
                  <a:pt x="10439" y="13043"/>
                </a:cubicBezTo>
                <a:cubicBezTo>
                  <a:pt x="10091" y="10634"/>
                  <a:pt x="9904" y="8412"/>
                  <a:pt x="11001" y="6191"/>
                </a:cubicBezTo>
                <a:cubicBezTo>
                  <a:pt x="11724" y="4772"/>
                  <a:pt x="12714" y="3541"/>
                  <a:pt x="13410" y="2123"/>
                </a:cubicBezTo>
                <a:cubicBezTo>
                  <a:pt x="13491" y="1935"/>
                  <a:pt x="13571" y="1748"/>
                  <a:pt x="13651" y="1560"/>
                </a:cubicBezTo>
                <a:close/>
                <a:moveTo>
                  <a:pt x="13972" y="945"/>
                </a:moveTo>
                <a:lnTo>
                  <a:pt x="13972" y="945"/>
                </a:lnTo>
                <a:cubicBezTo>
                  <a:pt x="13972" y="1079"/>
                  <a:pt x="13946" y="1212"/>
                  <a:pt x="13946" y="1346"/>
                </a:cubicBezTo>
                <a:cubicBezTo>
                  <a:pt x="13946" y="2524"/>
                  <a:pt x="13758" y="3702"/>
                  <a:pt x="13517" y="4853"/>
                </a:cubicBezTo>
                <a:cubicBezTo>
                  <a:pt x="12821" y="7877"/>
                  <a:pt x="11376" y="10580"/>
                  <a:pt x="10760" y="13605"/>
                </a:cubicBezTo>
                <a:cubicBezTo>
                  <a:pt x="10787" y="11357"/>
                  <a:pt x="10921" y="9189"/>
                  <a:pt x="11858" y="7074"/>
                </a:cubicBezTo>
                <a:cubicBezTo>
                  <a:pt x="12741" y="5094"/>
                  <a:pt x="13785" y="3140"/>
                  <a:pt x="13972" y="945"/>
                </a:cubicBezTo>
                <a:close/>
                <a:moveTo>
                  <a:pt x="5002" y="14350"/>
                </a:moveTo>
                <a:cubicBezTo>
                  <a:pt x="5585" y="14350"/>
                  <a:pt x="6085" y="14646"/>
                  <a:pt x="6746" y="15104"/>
                </a:cubicBezTo>
                <a:cubicBezTo>
                  <a:pt x="6879" y="15184"/>
                  <a:pt x="7013" y="15264"/>
                  <a:pt x="7147" y="15372"/>
                </a:cubicBezTo>
                <a:cubicBezTo>
                  <a:pt x="6694" y="15252"/>
                  <a:pt x="6232" y="15200"/>
                  <a:pt x="5767" y="15200"/>
                </a:cubicBezTo>
                <a:cubicBezTo>
                  <a:pt x="4364" y="15200"/>
                  <a:pt x="2927" y="15672"/>
                  <a:pt x="1580" y="16174"/>
                </a:cubicBezTo>
                <a:cubicBezTo>
                  <a:pt x="2329" y="15666"/>
                  <a:pt x="3025" y="15077"/>
                  <a:pt x="3855" y="14676"/>
                </a:cubicBezTo>
                <a:cubicBezTo>
                  <a:pt x="4297" y="14450"/>
                  <a:pt x="4663" y="14350"/>
                  <a:pt x="5002" y="14350"/>
                </a:cubicBezTo>
                <a:close/>
                <a:moveTo>
                  <a:pt x="5753" y="15432"/>
                </a:moveTo>
                <a:cubicBezTo>
                  <a:pt x="6514" y="15432"/>
                  <a:pt x="7262" y="15581"/>
                  <a:pt x="7977" y="15960"/>
                </a:cubicBezTo>
                <a:cubicBezTo>
                  <a:pt x="8619" y="16389"/>
                  <a:pt x="9208" y="16870"/>
                  <a:pt x="9743" y="17406"/>
                </a:cubicBezTo>
                <a:cubicBezTo>
                  <a:pt x="8352" y="16737"/>
                  <a:pt x="6906" y="16389"/>
                  <a:pt x="5381" y="16335"/>
                </a:cubicBezTo>
                <a:lnTo>
                  <a:pt x="4765" y="16335"/>
                </a:lnTo>
                <a:cubicBezTo>
                  <a:pt x="3828" y="16335"/>
                  <a:pt x="2918" y="16469"/>
                  <a:pt x="1981" y="16576"/>
                </a:cubicBezTo>
                <a:cubicBezTo>
                  <a:pt x="1633" y="16603"/>
                  <a:pt x="1312" y="16629"/>
                  <a:pt x="964" y="16656"/>
                </a:cubicBezTo>
                <a:cubicBezTo>
                  <a:pt x="2489" y="16094"/>
                  <a:pt x="4149" y="15432"/>
                  <a:pt x="5753" y="15432"/>
                </a:cubicBezTo>
                <a:close/>
                <a:moveTo>
                  <a:pt x="18748" y="11060"/>
                </a:moveTo>
                <a:cubicBezTo>
                  <a:pt x="18737" y="11089"/>
                  <a:pt x="18737" y="11129"/>
                  <a:pt x="18737" y="11169"/>
                </a:cubicBezTo>
                <a:cubicBezTo>
                  <a:pt x="18603" y="11892"/>
                  <a:pt x="18442" y="12588"/>
                  <a:pt x="18282" y="13284"/>
                </a:cubicBezTo>
                <a:cubicBezTo>
                  <a:pt x="17907" y="14729"/>
                  <a:pt x="17291" y="16255"/>
                  <a:pt x="16087" y="17165"/>
                </a:cubicBezTo>
                <a:cubicBezTo>
                  <a:pt x="14963" y="17995"/>
                  <a:pt x="13223" y="18289"/>
                  <a:pt x="12045" y="19119"/>
                </a:cubicBezTo>
                <a:cubicBezTo>
                  <a:pt x="12473" y="18342"/>
                  <a:pt x="12955" y="17700"/>
                  <a:pt x="13785" y="17218"/>
                </a:cubicBezTo>
                <a:cubicBezTo>
                  <a:pt x="14508" y="16790"/>
                  <a:pt x="15257" y="16469"/>
                  <a:pt x="15873" y="15907"/>
                </a:cubicBezTo>
                <a:cubicBezTo>
                  <a:pt x="16542" y="15291"/>
                  <a:pt x="17077" y="14408"/>
                  <a:pt x="17532" y="13659"/>
                </a:cubicBezTo>
                <a:cubicBezTo>
                  <a:pt x="18036" y="12864"/>
                  <a:pt x="18250" y="11859"/>
                  <a:pt x="18748" y="11060"/>
                </a:cubicBezTo>
                <a:close/>
                <a:moveTo>
                  <a:pt x="18549" y="10928"/>
                </a:moveTo>
                <a:lnTo>
                  <a:pt x="18549" y="10928"/>
                </a:lnTo>
                <a:cubicBezTo>
                  <a:pt x="18201" y="11517"/>
                  <a:pt x="18014" y="12213"/>
                  <a:pt x="17693" y="12856"/>
                </a:cubicBezTo>
                <a:cubicBezTo>
                  <a:pt x="17184" y="13899"/>
                  <a:pt x="16488" y="14863"/>
                  <a:pt x="15712" y="15719"/>
                </a:cubicBezTo>
                <a:cubicBezTo>
                  <a:pt x="15016" y="16469"/>
                  <a:pt x="13919" y="16844"/>
                  <a:pt x="13062" y="17379"/>
                </a:cubicBezTo>
                <a:cubicBezTo>
                  <a:pt x="12313" y="17861"/>
                  <a:pt x="11911" y="18798"/>
                  <a:pt x="11510" y="19547"/>
                </a:cubicBezTo>
                <a:cubicBezTo>
                  <a:pt x="11485" y="19571"/>
                  <a:pt x="11461" y="19573"/>
                  <a:pt x="11457" y="19594"/>
                </a:cubicBezTo>
                <a:lnTo>
                  <a:pt x="11457" y="19594"/>
                </a:lnTo>
                <a:cubicBezTo>
                  <a:pt x="11836" y="15557"/>
                  <a:pt x="16249" y="13818"/>
                  <a:pt x="18549" y="10928"/>
                </a:cubicBezTo>
                <a:close/>
                <a:moveTo>
                  <a:pt x="6505" y="16683"/>
                </a:moveTo>
                <a:lnTo>
                  <a:pt x="6505" y="16683"/>
                </a:lnTo>
                <a:cubicBezTo>
                  <a:pt x="7763" y="16844"/>
                  <a:pt x="8994" y="17245"/>
                  <a:pt x="10145" y="17914"/>
                </a:cubicBezTo>
                <a:cubicBezTo>
                  <a:pt x="10573" y="18450"/>
                  <a:pt x="10921" y="19065"/>
                  <a:pt x="11135" y="19788"/>
                </a:cubicBezTo>
                <a:cubicBezTo>
                  <a:pt x="9315" y="19172"/>
                  <a:pt x="8191" y="17432"/>
                  <a:pt x="6505" y="16683"/>
                </a:cubicBezTo>
                <a:close/>
                <a:moveTo>
                  <a:pt x="6772" y="20270"/>
                </a:moveTo>
                <a:cubicBezTo>
                  <a:pt x="7736" y="21581"/>
                  <a:pt x="9342" y="22384"/>
                  <a:pt x="10466" y="23535"/>
                </a:cubicBezTo>
                <a:cubicBezTo>
                  <a:pt x="9074" y="22598"/>
                  <a:pt x="7120" y="22331"/>
                  <a:pt x="6826" y="20350"/>
                </a:cubicBezTo>
                <a:cubicBezTo>
                  <a:pt x="6799" y="20323"/>
                  <a:pt x="6772" y="20296"/>
                  <a:pt x="6746" y="20270"/>
                </a:cubicBezTo>
                <a:close/>
                <a:moveTo>
                  <a:pt x="16221" y="20698"/>
                </a:moveTo>
                <a:cubicBezTo>
                  <a:pt x="15685" y="21635"/>
                  <a:pt x="14267" y="22304"/>
                  <a:pt x="13464" y="22812"/>
                </a:cubicBezTo>
                <a:cubicBezTo>
                  <a:pt x="12955" y="23187"/>
                  <a:pt x="12233" y="23615"/>
                  <a:pt x="11831" y="24177"/>
                </a:cubicBezTo>
                <a:cubicBezTo>
                  <a:pt x="12286" y="22357"/>
                  <a:pt x="14722" y="21768"/>
                  <a:pt x="16221" y="20698"/>
                </a:cubicBezTo>
                <a:close/>
                <a:moveTo>
                  <a:pt x="6692" y="20939"/>
                </a:moveTo>
                <a:cubicBezTo>
                  <a:pt x="7388" y="22893"/>
                  <a:pt x="9957" y="22866"/>
                  <a:pt x="11135" y="24445"/>
                </a:cubicBezTo>
                <a:cubicBezTo>
                  <a:pt x="9395" y="23481"/>
                  <a:pt x="6772" y="23080"/>
                  <a:pt x="6692" y="20939"/>
                </a:cubicBezTo>
                <a:close/>
                <a:moveTo>
                  <a:pt x="16194" y="21126"/>
                </a:moveTo>
                <a:cubicBezTo>
                  <a:pt x="15766" y="22304"/>
                  <a:pt x="14749" y="22919"/>
                  <a:pt x="13571" y="23455"/>
                </a:cubicBezTo>
                <a:cubicBezTo>
                  <a:pt x="12982" y="23722"/>
                  <a:pt x="12393" y="24017"/>
                  <a:pt x="11938" y="24445"/>
                </a:cubicBezTo>
                <a:cubicBezTo>
                  <a:pt x="12447" y="23562"/>
                  <a:pt x="13785" y="22919"/>
                  <a:pt x="14534" y="22411"/>
                </a:cubicBezTo>
                <a:cubicBezTo>
                  <a:pt x="15070" y="22063"/>
                  <a:pt x="15739" y="21661"/>
                  <a:pt x="16194" y="21126"/>
                </a:cubicBezTo>
                <a:close/>
                <a:moveTo>
                  <a:pt x="14048" y="0"/>
                </a:moveTo>
                <a:cubicBezTo>
                  <a:pt x="14002" y="0"/>
                  <a:pt x="13958" y="28"/>
                  <a:pt x="13946" y="88"/>
                </a:cubicBezTo>
                <a:cubicBezTo>
                  <a:pt x="13196" y="2390"/>
                  <a:pt x="11751" y="4183"/>
                  <a:pt x="10680" y="6298"/>
                </a:cubicBezTo>
                <a:cubicBezTo>
                  <a:pt x="9610" y="8466"/>
                  <a:pt x="9877" y="10795"/>
                  <a:pt x="10225" y="13096"/>
                </a:cubicBezTo>
                <a:cubicBezTo>
                  <a:pt x="10305" y="13766"/>
                  <a:pt x="10413" y="14435"/>
                  <a:pt x="10520" y="15104"/>
                </a:cubicBezTo>
                <a:cubicBezTo>
                  <a:pt x="10520" y="15131"/>
                  <a:pt x="10520" y="15157"/>
                  <a:pt x="10520" y="15157"/>
                </a:cubicBezTo>
                <a:cubicBezTo>
                  <a:pt x="10520" y="15184"/>
                  <a:pt x="10520" y="15211"/>
                  <a:pt x="10546" y="15211"/>
                </a:cubicBezTo>
                <a:cubicBezTo>
                  <a:pt x="10734" y="16469"/>
                  <a:pt x="10921" y="17727"/>
                  <a:pt x="11082" y="18985"/>
                </a:cubicBezTo>
                <a:cubicBezTo>
                  <a:pt x="10520" y="17700"/>
                  <a:pt x="9502" y="16737"/>
                  <a:pt x="8352" y="15907"/>
                </a:cubicBezTo>
                <a:cubicBezTo>
                  <a:pt x="8352" y="15880"/>
                  <a:pt x="8352" y="15853"/>
                  <a:pt x="8325" y="15853"/>
                </a:cubicBezTo>
                <a:cubicBezTo>
                  <a:pt x="8298" y="15853"/>
                  <a:pt x="8271" y="15827"/>
                  <a:pt x="8271" y="15827"/>
                </a:cubicBezTo>
                <a:cubicBezTo>
                  <a:pt x="7602" y="15345"/>
                  <a:pt x="6906" y="14890"/>
                  <a:pt x="6237" y="14461"/>
                </a:cubicBezTo>
                <a:cubicBezTo>
                  <a:pt x="5829" y="14193"/>
                  <a:pt x="5417" y="14081"/>
                  <a:pt x="5004" y="14081"/>
                </a:cubicBezTo>
                <a:cubicBezTo>
                  <a:pt x="3280" y="14081"/>
                  <a:pt x="1550" y="16040"/>
                  <a:pt x="81" y="16710"/>
                </a:cubicBezTo>
                <a:cubicBezTo>
                  <a:pt x="27" y="16737"/>
                  <a:pt x="1" y="16790"/>
                  <a:pt x="27" y="16844"/>
                </a:cubicBezTo>
                <a:cubicBezTo>
                  <a:pt x="27" y="16870"/>
                  <a:pt x="54" y="16870"/>
                  <a:pt x="54" y="16870"/>
                </a:cubicBezTo>
                <a:cubicBezTo>
                  <a:pt x="54" y="16870"/>
                  <a:pt x="54" y="16897"/>
                  <a:pt x="81" y="16897"/>
                </a:cubicBezTo>
                <a:cubicBezTo>
                  <a:pt x="81" y="16924"/>
                  <a:pt x="108" y="16924"/>
                  <a:pt x="108" y="16924"/>
                </a:cubicBezTo>
                <a:lnTo>
                  <a:pt x="135" y="16924"/>
                </a:lnTo>
                <a:cubicBezTo>
                  <a:pt x="1580" y="16924"/>
                  <a:pt x="2972" y="16656"/>
                  <a:pt x="4390" y="16576"/>
                </a:cubicBezTo>
                <a:lnTo>
                  <a:pt x="5354" y="16576"/>
                </a:lnTo>
                <a:cubicBezTo>
                  <a:pt x="7736" y="16870"/>
                  <a:pt x="8967" y="19413"/>
                  <a:pt x="11242" y="20082"/>
                </a:cubicBezTo>
                <a:cubicBezTo>
                  <a:pt x="11376" y="21367"/>
                  <a:pt x="11483" y="22679"/>
                  <a:pt x="11483" y="23990"/>
                </a:cubicBezTo>
                <a:cubicBezTo>
                  <a:pt x="11483" y="24124"/>
                  <a:pt x="11483" y="24284"/>
                  <a:pt x="11483" y="24445"/>
                </a:cubicBezTo>
                <a:cubicBezTo>
                  <a:pt x="10413" y="22545"/>
                  <a:pt x="7977" y="21715"/>
                  <a:pt x="6799" y="19895"/>
                </a:cubicBezTo>
                <a:cubicBezTo>
                  <a:pt x="6778" y="19863"/>
                  <a:pt x="6740" y="19848"/>
                  <a:pt x="6701" y="19848"/>
                </a:cubicBezTo>
                <a:cubicBezTo>
                  <a:pt x="6640" y="19848"/>
                  <a:pt x="6574" y="19884"/>
                  <a:pt x="6558" y="19948"/>
                </a:cubicBezTo>
                <a:cubicBezTo>
                  <a:pt x="6237" y="21340"/>
                  <a:pt x="6719" y="22411"/>
                  <a:pt x="7897" y="23241"/>
                </a:cubicBezTo>
                <a:cubicBezTo>
                  <a:pt x="8967" y="23990"/>
                  <a:pt x="10386" y="24177"/>
                  <a:pt x="11456" y="24954"/>
                </a:cubicBezTo>
                <a:cubicBezTo>
                  <a:pt x="11349" y="27523"/>
                  <a:pt x="10734" y="30093"/>
                  <a:pt x="10145" y="32609"/>
                </a:cubicBezTo>
                <a:cubicBezTo>
                  <a:pt x="10112" y="32690"/>
                  <a:pt x="10188" y="32751"/>
                  <a:pt x="10265" y="32751"/>
                </a:cubicBezTo>
                <a:cubicBezTo>
                  <a:pt x="10315" y="32751"/>
                  <a:pt x="10365" y="32725"/>
                  <a:pt x="10386" y="32662"/>
                </a:cubicBezTo>
                <a:cubicBezTo>
                  <a:pt x="10760" y="31003"/>
                  <a:pt x="11108" y="29343"/>
                  <a:pt x="11430" y="27684"/>
                </a:cubicBezTo>
                <a:cubicBezTo>
                  <a:pt x="11563" y="26854"/>
                  <a:pt x="11670" y="26024"/>
                  <a:pt x="11697" y="25194"/>
                </a:cubicBezTo>
                <a:cubicBezTo>
                  <a:pt x="12179" y="24017"/>
                  <a:pt x="13839" y="23669"/>
                  <a:pt x="14829" y="23080"/>
                </a:cubicBezTo>
                <a:cubicBezTo>
                  <a:pt x="15899" y="22491"/>
                  <a:pt x="16488" y="21581"/>
                  <a:pt x="16595" y="20377"/>
                </a:cubicBezTo>
                <a:cubicBezTo>
                  <a:pt x="16595" y="20350"/>
                  <a:pt x="16595" y="20350"/>
                  <a:pt x="16595" y="20323"/>
                </a:cubicBezTo>
                <a:cubicBezTo>
                  <a:pt x="16622" y="20270"/>
                  <a:pt x="16569" y="20243"/>
                  <a:pt x="16515" y="20216"/>
                </a:cubicBezTo>
                <a:lnTo>
                  <a:pt x="16462" y="20216"/>
                </a:lnTo>
                <a:cubicBezTo>
                  <a:pt x="16435" y="20216"/>
                  <a:pt x="16435" y="20243"/>
                  <a:pt x="16408" y="20243"/>
                </a:cubicBezTo>
                <a:cubicBezTo>
                  <a:pt x="15043" y="21474"/>
                  <a:pt x="12473" y="21983"/>
                  <a:pt x="11724" y="23722"/>
                </a:cubicBezTo>
                <a:cubicBezTo>
                  <a:pt x="11724" y="22571"/>
                  <a:pt x="11644" y="21447"/>
                  <a:pt x="11510" y="20323"/>
                </a:cubicBezTo>
                <a:cubicBezTo>
                  <a:pt x="11510" y="20189"/>
                  <a:pt x="11483" y="20082"/>
                  <a:pt x="11483" y="19948"/>
                </a:cubicBezTo>
                <a:cubicBezTo>
                  <a:pt x="12072" y="19172"/>
                  <a:pt x="13250" y="18824"/>
                  <a:pt x="14106" y="18450"/>
                </a:cubicBezTo>
                <a:cubicBezTo>
                  <a:pt x="15070" y="18021"/>
                  <a:pt x="16060" y="17593"/>
                  <a:pt x="16809" y="16844"/>
                </a:cubicBezTo>
                <a:cubicBezTo>
                  <a:pt x="18522" y="15157"/>
                  <a:pt x="18790" y="12160"/>
                  <a:pt x="19192" y="9938"/>
                </a:cubicBezTo>
                <a:cubicBezTo>
                  <a:pt x="19210" y="9848"/>
                  <a:pt x="19130" y="9770"/>
                  <a:pt x="19060" y="9770"/>
                </a:cubicBezTo>
                <a:cubicBezTo>
                  <a:pt x="19026" y="9770"/>
                  <a:pt x="18995" y="9788"/>
                  <a:pt x="18978" y="9831"/>
                </a:cubicBezTo>
                <a:cubicBezTo>
                  <a:pt x="18014" y="11758"/>
                  <a:pt x="15846" y="13070"/>
                  <a:pt x="14294" y="14488"/>
                </a:cubicBezTo>
                <a:cubicBezTo>
                  <a:pt x="12982" y="15693"/>
                  <a:pt x="11751" y="17138"/>
                  <a:pt x="11349" y="18851"/>
                </a:cubicBezTo>
                <a:cubicBezTo>
                  <a:pt x="11162" y="17593"/>
                  <a:pt x="10975" y="16335"/>
                  <a:pt x="10760" y="15104"/>
                </a:cubicBezTo>
                <a:cubicBezTo>
                  <a:pt x="11028" y="12534"/>
                  <a:pt x="11911" y="10233"/>
                  <a:pt x="12821" y="7877"/>
                </a:cubicBezTo>
                <a:cubicBezTo>
                  <a:pt x="13758" y="5334"/>
                  <a:pt x="14267" y="2818"/>
                  <a:pt x="14160" y="115"/>
                </a:cubicBezTo>
                <a:cubicBezTo>
                  <a:pt x="14160" y="42"/>
                  <a:pt x="14103" y="0"/>
                  <a:pt x="14048"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517" name="Google Shape;517;p22"/>
          <p:cNvSpPr txBox="1">
            <a:spLocks noGrp="1"/>
          </p:cNvSpPr>
          <p:nvPr>
            <p:ph type="title"/>
          </p:nvPr>
        </p:nvSpPr>
        <p:spPr>
          <a:xfrm>
            <a:off x="951000" y="697367"/>
            <a:ext cx="10290000" cy="722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r>
              <a:rPr lang="en-US"/>
              <a:t>Click to edit Master title style</a:t>
            </a:r>
            <a:endParaRPr/>
          </a:p>
        </p:txBody>
      </p:sp>
      <p:sp>
        <p:nvSpPr>
          <p:cNvPr id="518" name="Google Shape;518;p22"/>
          <p:cNvSpPr txBox="1">
            <a:spLocks noGrp="1"/>
          </p:cNvSpPr>
          <p:nvPr>
            <p:ph type="subTitle" idx="1"/>
          </p:nvPr>
        </p:nvSpPr>
        <p:spPr>
          <a:xfrm>
            <a:off x="7205167" y="1778033"/>
            <a:ext cx="2890400" cy="6060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800"/>
              <a:buNone/>
              <a:defRPr sz="2933" b="1">
                <a:solidFill>
                  <a:schemeClr val="accent2"/>
                </a:solidFill>
                <a:latin typeface="Hammersmith One"/>
                <a:ea typeface="Hammersmith One"/>
                <a:cs typeface="Hammersmith One"/>
                <a:sym typeface="Hammersmith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en-US"/>
              <a:t>Click to edit Master subtitle style</a:t>
            </a:r>
            <a:endParaRPr/>
          </a:p>
        </p:txBody>
      </p:sp>
      <p:sp>
        <p:nvSpPr>
          <p:cNvPr id="519" name="Google Shape;519;p22"/>
          <p:cNvSpPr txBox="1">
            <a:spLocks noGrp="1"/>
          </p:cNvSpPr>
          <p:nvPr>
            <p:ph type="subTitle" idx="2"/>
          </p:nvPr>
        </p:nvSpPr>
        <p:spPr>
          <a:xfrm>
            <a:off x="7205167" y="3803967"/>
            <a:ext cx="2890400" cy="6060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800"/>
              <a:buNone/>
              <a:defRPr sz="2933" b="1">
                <a:solidFill>
                  <a:schemeClr val="accent2"/>
                </a:solidFill>
                <a:latin typeface="Hammersmith One"/>
                <a:ea typeface="Hammersmith One"/>
                <a:cs typeface="Hammersmith One"/>
                <a:sym typeface="Hammersmith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en-US"/>
              <a:t>Click to edit Master subtitle style</a:t>
            </a:r>
            <a:endParaRPr/>
          </a:p>
        </p:txBody>
      </p:sp>
      <p:sp>
        <p:nvSpPr>
          <p:cNvPr id="520" name="Google Shape;520;p22"/>
          <p:cNvSpPr txBox="1">
            <a:spLocks noGrp="1"/>
          </p:cNvSpPr>
          <p:nvPr>
            <p:ph type="subTitle" idx="3"/>
          </p:nvPr>
        </p:nvSpPr>
        <p:spPr>
          <a:xfrm>
            <a:off x="7205167" y="2452373"/>
            <a:ext cx="2890400" cy="1086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1800"/>
              <a:buNone/>
              <a:defRPr sz="2133"/>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r>
              <a:rPr lang="en-US"/>
              <a:t>Click to edit Master subtitle style</a:t>
            </a:r>
            <a:endParaRPr/>
          </a:p>
        </p:txBody>
      </p:sp>
      <p:sp>
        <p:nvSpPr>
          <p:cNvPr id="521" name="Google Shape;521;p22"/>
          <p:cNvSpPr txBox="1">
            <a:spLocks noGrp="1"/>
          </p:cNvSpPr>
          <p:nvPr>
            <p:ph type="subTitle" idx="4"/>
          </p:nvPr>
        </p:nvSpPr>
        <p:spPr>
          <a:xfrm>
            <a:off x="7205167" y="4478307"/>
            <a:ext cx="2890400" cy="1086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1800"/>
              <a:buNone/>
              <a:defRPr sz="2133"/>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r>
              <a:rPr lang="en-US"/>
              <a:t>Click to edit Master subtitle style</a:t>
            </a:r>
            <a:endParaRPr/>
          </a:p>
        </p:txBody>
      </p:sp>
    </p:spTree>
    <p:extLst>
      <p:ext uri="{BB962C8B-B14F-4D97-AF65-F5344CB8AC3E}">
        <p14:creationId xmlns:p14="http://schemas.microsoft.com/office/powerpoint/2010/main" val="291721147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522"/>
        <p:cNvGrpSpPr/>
        <p:nvPr/>
      </p:nvGrpSpPr>
      <p:grpSpPr>
        <a:xfrm>
          <a:off x="0" y="0"/>
          <a:ext cx="0" cy="0"/>
          <a:chOff x="0" y="0"/>
          <a:chExt cx="0" cy="0"/>
        </a:xfrm>
      </p:grpSpPr>
      <p:sp>
        <p:nvSpPr>
          <p:cNvPr id="523" name="Google Shape;523;p23"/>
          <p:cNvSpPr/>
          <p:nvPr/>
        </p:nvSpPr>
        <p:spPr>
          <a:xfrm rot="5035045">
            <a:off x="-3097023" y="3835606"/>
            <a:ext cx="7017140" cy="4317271"/>
          </a:xfrm>
          <a:custGeom>
            <a:avLst/>
            <a:gdLst/>
            <a:ahLst/>
            <a:cxnLst/>
            <a:rect l="l" t="t" r="r" b="b"/>
            <a:pathLst>
              <a:path w="59643" h="36694" extrusionOk="0">
                <a:moveTo>
                  <a:pt x="6271" y="15779"/>
                </a:moveTo>
                <a:cubicBezTo>
                  <a:pt x="9374" y="14178"/>
                  <a:pt x="17513" y="18347"/>
                  <a:pt x="23150" y="11676"/>
                </a:cubicBezTo>
                <a:cubicBezTo>
                  <a:pt x="28787" y="5004"/>
                  <a:pt x="30455" y="1"/>
                  <a:pt x="37327" y="2302"/>
                </a:cubicBezTo>
                <a:cubicBezTo>
                  <a:pt x="44198" y="4571"/>
                  <a:pt x="43064" y="13410"/>
                  <a:pt x="47601" y="15779"/>
                </a:cubicBezTo>
                <a:cubicBezTo>
                  <a:pt x="52104" y="18147"/>
                  <a:pt x="59643" y="31690"/>
                  <a:pt x="43364" y="34192"/>
                </a:cubicBezTo>
                <a:cubicBezTo>
                  <a:pt x="27120" y="36694"/>
                  <a:pt x="10441" y="33158"/>
                  <a:pt x="5204" y="27520"/>
                </a:cubicBezTo>
                <a:cubicBezTo>
                  <a:pt x="0" y="21883"/>
                  <a:pt x="3136" y="17380"/>
                  <a:pt x="6271" y="15779"/>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grpSp>
        <p:nvGrpSpPr>
          <p:cNvPr id="524" name="Google Shape;524;p23"/>
          <p:cNvGrpSpPr/>
          <p:nvPr/>
        </p:nvGrpSpPr>
        <p:grpSpPr>
          <a:xfrm>
            <a:off x="-142824" y="-1123379"/>
            <a:ext cx="3072616" cy="3058492"/>
            <a:chOff x="2414491" y="671177"/>
            <a:chExt cx="1830972" cy="1822411"/>
          </a:xfrm>
        </p:grpSpPr>
        <p:sp>
          <p:nvSpPr>
            <p:cNvPr id="525" name="Google Shape;525;p23"/>
            <p:cNvSpPr/>
            <p:nvPr/>
          </p:nvSpPr>
          <p:spPr>
            <a:xfrm>
              <a:off x="2414491" y="671177"/>
              <a:ext cx="1830972" cy="1822391"/>
            </a:xfrm>
            <a:custGeom>
              <a:avLst/>
              <a:gdLst/>
              <a:ahLst/>
              <a:cxnLst/>
              <a:rect l="l" t="t" r="r" b="b"/>
              <a:pathLst>
                <a:path w="45663" h="45449" extrusionOk="0">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26" name="Google Shape;526;p23"/>
            <p:cNvSpPr/>
            <p:nvPr/>
          </p:nvSpPr>
          <p:spPr>
            <a:xfrm>
              <a:off x="2796545" y="833253"/>
              <a:ext cx="9704" cy="7538"/>
            </a:xfrm>
            <a:custGeom>
              <a:avLst/>
              <a:gdLst/>
              <a:ahLst/>
              <a:cxnLst/>
              <a:rect l="l" t="t" r="r" b="b"/>
              <a:pathLst>
                <a:path w="242" h="188" extrusionOk="0">
                  <a:moveTo>
                    <a:pt x="161" y="0"/>
                  </a:moveTo>
                  <a:cubicBezTo>
                    <a:pt x="108" y="27"/>
                    <a:pt x="54" y="81"/>
                    <a:pt x="1" y="107"/>
                  </a:cubicBezTo>
                  <a:lnTo>
                    <a:pt x="161" y="188"/>
                  </a:lnTo>
                  <a:lnTo>
                    <a:pt x="242" y="54"/>
                  </a:lnTo>
                  <a:lnTo>
                    <a:pt x="1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27" name="Google Shape;527;p23"/>
            <p:cNvSpPr/>
            <p:nvPr/>
          </p:nvSpPr>
          <p:spPr>
            <a:xfrm>
              <a:off x="2899597" y="677633"/>
              <a:ext cx="287659" cy="242590"/>
            </a:xfrm>
            <a:custGeom>
              <a:avLst/>
              <a:gdLst/>
              <a:ahLst/>
              <a:cxnLst/>
              <a:rect l="l" t="t" r="r" b="b"/>
              <a:pathLst>
                <a:path w="7174" h="6050" extrusionOk="0">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28" name="Google Shape;528;p23"/>
            <p:cNvSpPr/>
            <p:nvPr/>
          </p:nvSpPr>
          <p:spPr>
            <a:xfrm>
              <a:off x="3280608" y="671177"/>
              <a:ext cx="288742" cy="249046"/>
            </a:xfrm>
            <a:custGeom>
              <a:avLst/>
              <a:gdLst/>
              <a:ahLst/>
              <a:cxnLst/>
              <a:rect l="l" t="t" r="r" b="b"/>
              <a:pathLst>
                <a:path w="7201" h="6211" extrusionOk="0">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29" name="Google Shape;529;p23"/>
            <p:cNvSpPr/>
            <p:nvPr/>
          </p:nvSpPr>
          <p:spPr>
            <a:xfrm>
              <a:off x="3662662" y="776354"/>
              <a:ext cx="109506" cy="64437"/>
            </a:xfrm>
            <a:custGeom>
              <a:avLst/>
              <a:gdLst/>
              <a:ahLst/>
              <a:cxnLst/>
              <a:rect l="l" t="t" r="r" b="b"/>
              <a:pathLst>
                <a:path w="2731" h="1607" extrusionOk="0">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30" name="Google Shape;530;p23"/>
            <p:cNvSpPr/>
            <p:nvPr/>
          </p:nvSpPr>
          <p:spPr>
            <a:xfrm>
              <a:off x="3803246" y="797847"/>
              <a:ext cx="6496" cy="122378"/>
            </a:xfrm>
            <a:custGeom>
              <a:avLst/>
              <a:gdLst/>
              <a:ahLst/>
              <a:cxnLst/>
              <a:rect l="l" t="t" r="r" b="b"/>
              <a:pathLst>
                <a:path w="162" h="3052" extrusionOk="0">
                  <a:moveTo>
                    <a:pt x="1" y="0"/>
                  </a:moveTo>
                  <a:lnTo>
                    <a:pt x="1" y="3051"/>
                  </a:lnTo>
                  <a:lnTo>
                    <a:pt x="162" y="3051"/>
                  </a:lnTo>
                  <a:lnTo>
                    <a:pt x="162" y="107"/>
                  </a:lnTo>
                  <a:cubicBezTo>
                    <a:pt x="108" y="54"/>
                    <a:pt x="54" y="27"/>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31" name="Google Shape;531;p23"/>
            <p:cNvSpPr/>
            <p:nvPr/>
          </p:nvSpPr>
          <p:spPr>
            <a:xfrm>
              <a:off x="2475641" y="1246463"/>
              <a:ext cx="2205" cy="4331"/>
            </a:xfrm>
            <a:custGeom>
              <a:avLst/>
              <a:gdLst/>
              <a:ahLst/>
              <a:cxnLst/>
              <a:rect l="l" t="t" r="r" b="b"/>
              <a:pathLst>
                <a:path w="55" h="108" extrusionOk="0">
                  <a:moveTo>
                    <a:pt x="54" y="0"/>
                  </a:moveTo>
                  <a:cubicBezTo>
                    <a:pt x="28" y="27"/>
                    <a:pt x="28" y="54"/>
                    <a:pt x="1" y="107"/>
                  </a:cubicBezTo>
                  <a:lnTo>
                    <a:pt x="54" y="107"/>
                  </a:lnTo>
                  <a:lnTo>
                    <a:pt x="5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32" name="Google Shape;532;p23"/>
            <p:cNvSpPr/>
            <p:nvPr/>
          </p:nvSpPr>
          <p:spPr>
            <a:xfrm>
              <a:off x="2616265" y="1006036"/>
              <a:ext cx="2165" cy="2205"/>
            </a:xfrm>
            <a:custGeom>
              <a:avLst/>
              <a:gdLst/>
              <a:ahLst/>
              <a:cxnLst/>
              <a:rect l="l" t="t" r="r" b="b"/>
              <a:pathLst>
                <a:path w="54" h="55" extrusionOk="0">
                  <a:moveTo>
                    <a:pt x="54" y="1"/>
                  </a:moveTo>
                  <a:cubicBezTo>
                    <a:pt x="27" y="27"/>
                    <a:pt x="27" y="27"/>
                    <a:pt x="0" y="54"/>
                  </a:cubicBezTo>
                  <a:lnTo>
                    <a:pt x="54" y="27"/>
                  </a:lnTo>
                  <a:lnTo>
                    <a:pt x="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33" name="Google Shape;533;p23"/>
            <p:cNvSpPr/>
            <p:nvPr/>
          </p:nvSpPr>
          <p:spPr>
            <a:xfrm>
              <a:off x="2535748" y="1119794"/>
              <a:ext cx="82681" cy="51565"/>
            </a:xfrm>
            <a:custGeom>
              <a:avLst/>
              <a:gdLst/>
              <a:ahLst/>
              <a:cxnLst/>
              <a:rect l="l" t="t" r="r" b="b"/>
              <a:pathLst>
                <a:path w="2062" h="1286" extrusionOk="0">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34" name="Google Shape;534;p23"/>
            <p:cNvSpPr/>
            <p:nvPr/>
          </p:nvSpPr>
          <p:spPr>
            <a:xfrm>
              <a:off x="2711778" y="921268"/>
              <a:ext cx="287659" cy="329521"/>
            </a:xfrm>
            <a:custGeom>
              <a:avLst/>
              <a:gdLst/>
              <a:ahLst/>
              <a:cxnLst/>
              <a:rect l="l" t="t" r="r" b="b"/>
              <a:pathLst>
                <a:path w="7174" h="8218" extrusionOk="0">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35" name="Google Shape;535;p23"/>
            <p:cNvSpPr/>
            <p:nvPr/>
          </p:nvSpPr>
          <p:spPr>
            <a:xfrm>
              <a:off x="3092789" y="921268"/>
              <a:ext cx="288742" cy="328439"/>
            </a:xfrm>
            <a:custGeom>
              <a:avLst/>
              <a:gdLst/>
              <a:ahLst/>
              <a:cxnLst/>
              <a:rect l="l" t="t" r="r" b="b"/>
              <a:pathLst>
                <a:path w="7201" h="8191" extrusionOk="0">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36" name="Google Shape;536;p23"/>
            <p:cNvSpPr/>
            <p:nvPr/>
          </p:nvSpPr>
          <p:spPr>
            <a:xfrm>
              <a:off x="3474843" y="921268"/>
              <a:ext cx="287659" cy="328439"/>
            </a:xfrm>
            <a:custGeom>
              <a:avLst/>
              <a:gdLst/>
              <a:ahLst/>
              <a:cxnLst/>
              <a:rect l="l" t="t" r="r" b="b"/>
              <a:pathLst>
                <a:path w="7174" h="8191" extrusionOk="0">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37" name="Google Shape;537;p23"/>
            <p:cNvSpPr/>
            <p:nvPr/>
          </p:nvSpPr>
          <p:spPr>
            <a:xfrm>
              <a:off x="3855854" y="953467"/>
              <a:ext cx="287659" cy="296240"/>
            </a:xfrm>
            <a:custGeom>
              <a:avLst/>
              <a:gdLst/>
              <a:ahLst/>
              <a:cxnLst/>
              <a:rect l="l" t="t" r="r" b="b"/>
              <a:pathLst>
                <a:path w="7174" h="7388" extrusionOk="0">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38" name="Google Shape;538;p23"/>
            <p:cNvSpPr/>
            <p:nvPr/>
          </p:nvSpPr>
          <p:spPr>
            <a:xfrm>
              <a:off x="2417699" y="1498640"/>
              <a:ext cx="7538" cy="9704"/>
            </a:xfrm>
            <a:custGeom>
              <a:avLst/>
              <a:gdLst/>
              <a:ahLst/>
              <a:cxnLst/>
              <a:rect l="l" t="t" r="r" b="b"/>
              <a:pathLst>
                <a:path w="188" h="242" extrusionOk="0">
                  <a:moveTo>
                    <a:pt x="1" y="1"/>
                  </a:moveTo>
                  <a:cubicBezTo>
                    <a:pt x="1" y="54"/>
                    <a:pt x="1" y="135"/>
                    <a:pt x="1" y="188"/>
                  </a:cubicBezTo>
                  <a:lnTo>
                    <a:pt x="108" y="242"/>
                  </a:lnTo>
                  <a:lnTo>
                    <a:pt x="188" y="108"/>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39" name="Google Shape;539;p23"/>
            <p:cNvSpPr/>
            <p:nvPr/>
          </p:nvSpPr>
          <p:spPr>
            <a:xfrm>
              <a:off x="2518586" y="1259335"/>
              <a:ext cx="287659" cy="328439"/>
            </a:xfrm>
            <a:custGeom>
              <a:avLst/>
              <a:gdLst/>
              <a:ahLst/>
              <a:cxnLst/>
              <a:rect l="l" t="t" r="r" b="b"/>
              <a:pathLst>
                <a:path w="7174" h="8191" extrusionOk="0">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40" name="Google Shape;540;p23"/>
            <p:cNvSpPr/>
            <p:nvPr/>
          </p:nvSpPr>
          <p:spPr>
            <a:xfrm>
              <a:off x="2899597" y="1259335"/>
              <a:ext cx="287659" cy="328439"/>
            </a:xfrm>
            <a:custGeom>
              <a:avLst/>
              <a:gdLst/>
              <a:ahLst/>
              <a:cxnLst/>
              <a:rect l="l" t="t" r="r" b="b"/>
              <a:pathLst>
                <a:path w="7174" h="8191" extrusionOk="0">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41" name="Google Shape;541;p23"/>
            <p:cNvSpPr/>
            <p:nvPr/>
          </p:nvSpPr>
          <p:spPr>
            <a:xfrm>
              <a:off x="3280608" y="1259335"/>
              <a:ext cx="288742" cy="328439"/>
            </a:xfrm>
            <a:custGeom>
              <a:avLst/>
              <a:gdLst/>
              <a:ahLst/>
              <a:cxnLst/>
              <a:rect l="l" t="t" r="r" b="b"/>
              <a:pathLst>
                <a:path w="7201" h="8191" extrusionOk="0">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42" name="Google Shape;542;p23"/>
            <p:cNvSpPr/>
            <p:nvPr/>
          </p:nvSpPr>
          <p:spPr>
            <a:xfrm>
              <a:off x="3662662" y="1258252"/>
              <a:ext cx="287659" cy="329521"/>
            </a:xfrm>
            <a:custGeom>
              <a:avLst/>
              <a:gdLst/>
              <a:ahLst/>
              <a:cxnLst/>
              <a:rect l="l" t="t" r="r" b="b"/>
              <a:pathLst>
                <a:path w="7174" h="8218" extrusionOk="0">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43" name="Google Shape;543;p23"/>
            <p:cNvSpPr/>
            <p:nvPr/>
          </p:nvSpPr>
          <p:spPr>
            <a:xfrm>
              <a:off x="4043673" y="1258252"/>
              <a:ext cx="193230" cy="329521"/>
            </a:xfrm>
            <a:custGeom>
              <a:avLst/>
              <a:gdLst/>
              <a:ahLst/>
              <a:cxnLst/>
              <a:rect l="l" t="t" r="r" b="b"/>
              <a:pathLst>
                <a:path w="4819" h="8218" extrusionOk="0">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44" name="Google Shape;544;p23"/>
            <p:cNvSpPr/>
            <p:nvPr/>
          </p:nvSpPr>
          <p:spPr>
            <a:xfrm>
              <a:off x="2423072" y="1578074"/>
              <a:ext cx="195355" cy="328439"/>
            </a:xfrm>
            <a:custGeom>
              <a:avLst/>
              <a:gdLst/>
              <a:ahLst/>
              <a:cxnLst/>
              <a:rect l="l" t="t" r="r" b="b"/>
              <a:pathLst>
                <a:path w="4872" h="8191" extrusionOk="0">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45" name="Google Shape;545;p23"/>
            <p:cNvSpPr/>
            <p:nvPr/>
          </p:nvSpPr>
          <p:spPr>
            <a:xfrm>
              <a:off x="2711778" y="1578074"/>
              <a:ext cx="287659" cy="328439"/>
            </a:xfrm>
            <a:custGeom>
              <a:avLst/>
              <a:gdLst/>
              <a:ahLst/>
              <a:cxnLst/>
              <a:rect l="l" t="t" r="r" b="b"/>
              <a:pathLst>
                <a:path w="7174" h="8191" extrusionOk="0">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46" name="Google Shape;546;p23"/>
            <p:cNvSpPr/>
            <p:nvPr/>
          </p:nvSpPr>
          <p:spPr>
            <a:xfrm>
              <a:off x="3092789" y="1578074"/>
              <a:ext cx="288742" cy="328439"/>
            </a:xfrm>
            <a:custGeom>
              <a:avLst/>
              <a:gdLst/>
              <a:ahLst/>
              <a:cxnLst/>
              <a:rect l="l" t="t" r="r" b="b"/>
              <a:pathLst>
                <a:path w="7201" h="8191" extrusionOk="0">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47" name="Google Shape;547;p23"/>
            <p:cNvSpPr/>
            <p:nvPr/>
          </p:nvSpPr>
          <p:spPr>
            <a:xfrm>
              <a:off x="3474843" y="1578074"/>
              <a:ext cx="287659" cy="328439"/>
            </a:xfrm>
            <a:custGeom>
              <a:avLst/>
              <a:gdLst/>
              <a:ahLst/>
              <a:cxnLst/>
              <a:rect l="l" t="t" r="r" b="b"/>
              <a:pathLst>
                <a:path w="7174" h="8191" extrusionOk="0">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48" name="Google Shape;548;p23"/>
            <p:cNvSpPr/>
            <p:nvPr/>
          </p:nvSpPr>
          <p:spPr>
            <a:xfrm>
              <a:off x="3855854" y="1578074"/>
              <a:ext cx="287659" cy="328439"/>
            </a:xfrm>
            <a:custGeom>
              <a:avLst/>
              <a:gdLst/>
              <a:ahLst/>
              <a:cxnLst/>
              <a:rect l="l" t="t" r="r" b="b"/>
              <a:pathLst>
                <a:path w="7174" h="8191" extrusionOk="0">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49" name="Google Shape;549;p23"/>
            <p:cNvSpPr/>
            <p:nvPr/>
          </p:nvSpPr>
          <p:spPr>
            <a:xfrm>
              <a:off x="2518586" y="1919388"/>
              <a:ext cx="287659" cy="293033"/>
            </a:xfrm>
            <a:custGeom>
              <a:avLst/>
              <a:gdLst/>
              <a:ahLst/>
              <a:cxnLst/>
              <a:rect l="l" t="t" r="r" b="b"/>
              <a:pathLst>
                <a:path w="7174" h="7308" extrusionOk="0">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50" name="Google Shape;550;p23"/>
            <p:cNvSpPr/>
            <p:nvPr/>
          </p:nvSpPr>
          <p:spPr>
            <a:xfrm>
              <a:off x="2899597" y="1919388"/>
              <a:ext cx="287659" cy="328439"/>
            </a:xfrm>
            <a:custGeom>
              <a:avLst/>
              <a:gdLst/>
              <a:ahLst/>
              <a:cxnLst/>
              <a:rect l="l" t="t" r="r" b="b"/>
              <a:pathLst>
                <a:path w="7174" h="8191" extrusionOk="0">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51" name="Google Shape;551;p23"/>
            <p:cNvSpPr/>
            <p:nvPr/>
          </p:nvSpPr>
          <p:spPr>
            <a:xfrm>
              <a:off x="3280608" y="1919388"/>
              <a:ext cx="288742" cy="328439"/>
            </a:xfrm>
            <a:custGeom>
              <a:avLst/>
              <a:gdLst/>
              <a:ahLst/>
              <a:cxnLst/>
              <a:rect l="l" t="t" r="r" b="b"/>
              <a:pathLst>
                <a:path w="7201" h="8191" extrusionOk="0">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52" name="Google Shape;552;p23"/>
            <p:cNvSpPr/>
            <p:nvPr/>
          </p:nvSpPr>
          <p:spPr>
            <a:xfrm>
              <a:off x="3662662" y="1919388"/>
              <a:ext cx="287659" cy="328439"/>
            </a:xfrm>
            <a:custGeom>
              <a:avLst/>
              <a:gdLst/>
              <a:ahLst/>
              <a:cxnLst/>
              <a:rect l="l" t="t" r="r" b="b"/>
              <a:pathLst>
                <a:path w="7174" h="8191" extrusionOk="0">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53" name="Google Shape;553;p23"/>
            <p:cNvSpPr/>
            <p:nvPr/>
          </p:nvSpPr>
          <p:spPr>
            <a:xfrm>
              <a:off x="4043673" y="1998782"/>
              <a:ext cx="78391" cy="49400"/>
            </a:xfrm>
            <a:custGeom>
              <a:avLst/>
              <a:gdLst/>
              <a:ahLst/>
              <a:cxnLst/>
              <a:rect l="l" t="t" r="r" b="b"/>
              <a:pathLst>
                <a:path w="1955" h="1232" extrusionOk="0">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54" name="Google Shape;554;p23"/>
            <p:cNvSpPr/>
            <p:nvPr/>
          </p:nvSpPr>
          <p:spPr>
            <a:xfrm>
              <a:off x="2884560" y="2317561"/>
              <a:ext cx="114879" cy="68727"/>
            </a:xfrm>
            <a:custGeom>
              <a:avLst/>
              <a:gdLst/>
              <a:ahLst/>
              <a:cxnLst/>
              <a:rect l="l" t="t" r="r" b="b"/>
              <a:pathLst>
                <a:path w="2865" h="1714" extrusionOk="0">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55" name="Google Shape;555;p23"/>
            <p:cNvSpPr/>
            <p:nvPr/>
          </p:nvSpPr>
          <p:spPr>
            <a:xfrm>
              <a:off x="2852362" y="2238127"/>
              <a:ext cx="6496" cy="129916"/>
            </a:xfrm>
            <a:custGeom>
              <a:avLst/>
              <a:gdLst/>
              <a:ahLst/>
              <a:cxnLst/>
              <a:rect l="l" t="t" r="r" b="b"/>
              <a:pathLst>
                <a:path w="162" h="3240" extrusionOk="0">
                  <a:moveTo>
                    <a:pt x="1" y="0"/>
                  </a:moveTo>
                  <a:lnTo>
                    <a:pt x="1" y="3132"/>
                  </a:lnTo>
                  <a:cubicBezTo>
                    <a:pt x="54" y="3159"/>
                    <a:pt x="108" y="3212"/>
                    <a:pt x="161" y="3239"/>
                  </a:cubicBezTo>
                  <a:lnTo>
                    <a:pt x="1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56" name="Google Shape;556;p23"/>
            <p:cNvSpPr/>
            <p:nvPr/>
          </p:nvSpPr>
          <p:spPr>
            <a:xfrm>
              <a:off x="3092789" y="2238127"/>
              <a:ext cx="288742" cy="255461"/>
            </a:xfrm>
            <a:custGeom>
              <a:avLst/>
              <a:gdLst/>
              <a:ahLst/>
              <a:cxnLst/>
              <a:rect l="l" t="t" r="r" b="b"/>
              <a:pathLst>
                <a:path w="7201" h="6371" extrusionOk="0">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57" name="Google Shape;557;p23"/>
            <p:cNvSpPr/>
            <p:nvPr/>
          </p:nvSpPr>
          <p:spPr>
            <a:xfrm>
              <a:off x="3474843" y="2238127"/>
              <a:ext cx="287659" cy="247963"/>
            </a:xfrm>
            <a:custGeom>
              <a:avLst/>
              <a:gdLst/>
              <a:ahLst/>
              <a:cxnLst/>
              <a:rect l="l" t="t" r="r" b="b"/>
              <a:pathLst>
                <a:path w="7174" h="6184" extrusionOk="0">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58" name="Google Shape;558;p23"/>
            <p:cNvSpPr/>
            <p:nvPr/>
          </p:nvSpPr>
          <p:spPr>
            <a:xfrm>
              <a:off x="3855854" y="2317561"/>
              <a:ext cx="12911" cy="9704"/>
            </a:xfrm>
            <a:custGeom>
              <a:avLst/>
              <a:gdLst/>
              <a:ahLst/>
              <a:cxnLst/>
              <a:rect l="l" t="t" r="r" b="b"/>
              <a:pathLst>
                <a:path w="322" h="242" extrusionOk="0">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559" name="Google Shape;559;p23"/>
          <p:cNvSpPr/>
          <p:nvPr/>
        </p:nvSpPr>
        <p:spPr>
          <a:xfrm rot="-4280482">
            <a:off x="9058377" y="-1955847"/>
            <a:ext cx="4500644" cy="6699109"/>
          </a:xfrm>
          <a:custGeom>
            <a:avLst/>
            <a:gdLst/>
            <a:ahLst/>
            <a:cxnLst/>
            <a:rect l="l" t="t" r="r" b="b"/>
            <a:pathLst>
              <a:path w="142469" h="136664" extrusionOk="0">
                <a:moveTo>
                  <a:pt x="97052" y="0"/>
                </a:moveTo>
                <a:cubicBezTo>
                  <a:pt x="94985" y="0"/>
                  <a:pt x="92658" y="685"/>
                  <a:pt x="89955" y="2065"/>
                </a:cubicBezTo>
                <a:cubicBezTo>
                  <a:pt x="76197" y="9104"/>
                  <a:pt x="81149" y="14564"/>
                  <a:pt x="82755" y="40634"/>
                </a:cubicBezTo>
                <a:cubicBezTo>
                  <a:pt x="85458" y="83646"/>
                  <a:pt x="12896" y="58112"/>
                  <a:pt x="4519" y="103881"/>
                </a:cubicBezTo>
                <a:cubicBezTo>
                  <a:pt x="0" y="128495"/>
                  <a:pt x="10558" y="136664"/>
                  <a:pt x="39417" y="136664"/>
                </a:cubicBezTo>
                <a:cubicBezTo>
                  <a:pt x="47997" y="136664"/>
                  <a:pt x="58195" y="135942"/>
                  <a:pt x="70095" y="134715"/>
                </a:cubicBezTo>
                <a:cubicBezTo>
                  <a:pt x="122047" y="129389"/>
                  <a:pt x="142469" y="101392"/>
                  <a:pt x="125767" y="56907"/>
                </a:cubicBezTo>
                <a:cubicBezTo>
                  <a:pt x="111706" y="19432"/>
                  <a:pt x="108060" y="0"/>
                  <a:pt x="97052"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560" name="Google Shape;560;p23"/>
          <p:cNvSpPr/>
          <p:nvPr/>
        </p:nvSpPr>
        <p:spPr>
          <a:xfrm rot="-7977677">
            <a:off x="6830861" y="5408193"/>
            <a:ext cx="2135503" cy="2049073"/>
          </a:xfrm>
          <a:custGeom>
            <a:avLst/>
            <a:gdLst/>
            <a:ahLst/>
            <a:cxnLst/>
            <a:rect l="l" t="t" r="r" b="b"/>
            <a:pathLst>
              <a:path w="20582" h="19749" extrusionOk="0">
                <a:moveTo>
                  <a:pt x="15178" y="401"/>
                </a:moveTo>
                <a:cubicBezTo>
                  <a:pt x="11542" y="1"/>
                  <a:pt x="4470" y="1235"/>
                  <a:pt x="2235" y="7773"/>
                </a:cubicBezTo>
                <a:cubicBezTo>
                  <a:pt x="0" y="14311"/>
                  <a:pt x="7939" y="17947"/>
                  <a:pt x="11675" y="18848"/>
                </a:cubicBezTo>
                <a:cubicBezTo>
                  <a:pt x="15445" y="19748"/>
                  <a:pt x="20315" y="19448"/>
                  <a:pt x="20448" y="13477"/>
                </a:cubicBezTo>
                <a:cubicBezTo>
                  <a:pt x="20582" y="7506"/>
                  <a:pt x="18780" y="835"/>
                  <a:pt x="15178" y="40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561" name="Google Shape;561;p23"/>
          <p:cNvSpPr txBox="1">
            <a:spLocks noGrp="1"/>
          </p:cNvSpPr>
          <p:nvPr>
            <p:ph type="title"/>
          </p:nvPr>
        </p:nvSpPr>
        <p:spPr>
          <a:xfrm>
            <a:off x="951000" y="697367"/>
            <a:ext cx="10290000" cy="722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r>
              <a:rPr lang="en-US"/>
              <a:t>Click to edit Master title style</a:t>
            </a:r>
            <a:endParaRPr/>
          </a:p>
        </p:txBody>
      </p:sp>
      <p:sp>
        <p:nvSpPr>
          <p:cNvPr id="562" name="Google Shape;562;p23"/>
          <p:cNvSpPr txBox="1">
            <a:spLocks noGrp="1"/>
          </p:cNvSpPr>
          <p:nvPr>
            <p:ph type="subTitle" idx="1"/>
          </p:nvPr>
        </p:nvSpPr>
        <p:spPr>
          <a:xfrm>
            <a:off x="951000" y="3548167"/>
            <a:ext cx="2890400" cy="60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933" b="1">
                <a:solidFill>
                  <a:schemeClr val="accent2"/>
                </a:solidFill>
                <a:latin typeface="Hammersmith One"/>
                <a:ea typeface="Hammersmith One"/>
                <a:cs typeface="Hammersmith One"/>
                <a:sym typeface="Hammersmith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en-US"/>
              <a:t>Click to edit Master subtitle style</a:t>
            </a:r>
            <a:endParaRPr/>
          </a:p>
        </p:txBody>
      </p:sp>
      <p:sp>
        <p:nvSpPr>
          <p:cNvPr id="563" name="Google Shape;563;p23"/>
          <p:cNvSpPr txBox="1">
            <a:spLocks noGrp="1"/>
          </p:cNvSpPr>
          <p:nvPr>
            <p:ph type="subTitle" idx="2"/>
          </p:nvPr>
        </p:nvSpPr>
        <p:spPr>
          <a:xfrm>
            <a:off x="4650800" y="3548167"/>
            <a:ext cx="2890400" cy="60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933" b="1">
                <a:solidFill>
                  <a:schemeClr val="accent2"/>
                </a:solidFill>
                <a:latin typeface="Hammersmith One"/>
                <a:ea typeface="Hammersmith One"/>
                <a:cs typeface="Hammersmith One"/>
                <a:sym typeface="Hammersmith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en-US"/>
              <a:t>Click to edit Master subtitle style</a:t>
            </a:r>
            <a:endParaRPr/>
          </a:p>
        </p:txBody>
      </p:sp>
      <p:sp>
        <p:nvSpPr>
          <p:cNvPr id="564" name="Google Shape;564;p23"/>
          <p:cNvSpPr txBox="1">
            <a:spLocks noGrp="1"/>
          </p:cNvSpPr>
          <p:nvPr>
            <p:ph type="subTitle" idx="3"/>
          </p:nvPr>
        </p:nvSpPr>
        <p:spPr>
          <a:xfrm>
            <a:off x="951000" y="4171817"/>
            <a:ext cx="28904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133"/>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r>
              <a:rPr lang="en-US"/>
              <a:t>Click to edit Master subtitle style</a:t>
            </a:r>
            <a:endParaRPr/>
          </a:p>
        </p:txBody>
      </p:sp>
      <p:sp>
        <p:nvSpPr>
          <p:cNvPr id="565" name="Google Shape;565;p23"/>
          <p:cNvSpPr txBox="1">
            <a:spLocks noGrp="1"/>
          </p:cNvSpPr>
          <p:nvPr>
            <p:ph type="subTitle" idx="4"/>
          </p:nvPr>
        </p:nvSpPr>
        <p:spPr>
          <a:xfrm>
            <a:off x="4650800" y="4171817"/>
            <a:ext cx="28904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133"/>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r>
              <a:rPr lang="en-US"/>
              <a:t>Click to edit Master subtitle style</a:t>
            </a:r>
            <a:endParaRPr/>
          </a:p>
        </p:txBody>
      </p:sp>
      <p:sp>
        <p:nvSpPr>
          <p:cNvPr id="566" name="Google Shape;566;p23"/>
          <p:cNvSpPr txBox="1">
            <a:spLocks noGrp="1"/>
          </p:cNvSpPr>
          <p:nvPr>
            <p:ph type="subTitle" idx="5"/>
          </p:nvPr>
        </p:nvSpPr>
        <p:spPr>
          <a:xfrm>
            <a:off x="8350600" y="3548167"/>
            <a:ext cx="2890400" cy="60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933" b="1">
                <a:solidFill>
                  <a:schemeClr val="accent2"/>
                </a:solidFill>
                <a:latin typeface="Hammersmith One"/>
                <a:ea typeface="Hammersmith One"/>
                <a:cs typeface="Hammersmith One"/>
                <a:sym typeface="Hammersmith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en-US"/>
              <a:t>Click to edit Master subtitle style</a:t>
            </a:r>
            <a:endParaRPr/>
          </a:p>
        </p:txBody>
      </p:sp>
      <p:sp>
        <p:nvSpPr>
          <p:cNvPr id="567" name="Google Shape;567;p23"/>
          <p:cNvSpPr txBox="1">
            <a:spLocks noGrp="1"/>
          </p:cNvSpPr>
          <p:nvPr>
            <p:ph type="subTitle" idx="6"/>
          </p:nvPr>
        </p:nvSpPr>
        <p:spPr>
          <a:xfrm>
            <a:off x="8350600" y="4171817"/>
            <a:ext cx="28904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133"/>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r>
              <a:rPr lang="en-US"/>
              <a:t>Click to edit Master subtitle style</a:t>
            </a:r>
            <a:endParaRPr/>
          </a:p>
        </p:txBody>
      </p:sp>
    </p:spTree>
    <p:extLst>
      <p:ext uri="{BB962C8B-B14F-4D97-AF65-F5344CB8AC3E}">
        <p14:creationId xmlns:p14="http://schemas.microsoft.com/office/powerpoint/2010/main" val="37466799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21"/>
        <p:cNvGrpSpPr/>
        <p:nvPr/>
      </p:nvGrpSpPr>
      <p:grpSpPr>
        <a:xfrm>
          <a:off x="0" y="0"/>
          <a:ext cx="0" cy="0"/>
          <a:chOff x="0" y="0"/>
          <a:chExt cx="0" cy="0"/>
        </a:xfrm>
      </p:grpSpPr>
      <p:sp>
        <p:nvSpPr>
          <p:cNvPr id="322" name="Google Shape;322;p7"/>
          <p:cNvSpPr/>
          <p:nvPr/>
        </p:nvSpPr>
        <p:spPr>
          <a:xfrm rot="10800000" flipH="1">
            <a:off x="0" y="100"/>
            <a:ext cx="6858000" cy="68580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3" name="Google Shape;323;p7"/>
          <p:cNvSpPr/>
          <p:nvPr/>
        </p:nvSpPr>
        <p:spPr>
          <a:xfrm rot="10800000" flipH="1">
            <a:off x="0" y="1206500"/>
            <a:ext cx="5651600" cy="56516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4" name="Google Shape;324;p7"/>
          <p:cNvSpPr txBox="1">
            <a:spLocks noGrp="1"/>
          </p:cNvSpPr>
          <p:nvPr>
            <p:ph type="title"/>
          </p:nvPr>
        </p:nvSpPr>
        <p:spPr>
          <a:xfrm>
            <a:off x="710400" y="2036933"/>
            <a:ext cx="4170400" cy="709200"/>
          </a:xfrm>
          <a:prstGeom prst="rect">
            <a:avLst/>
          </a:prstGeom>
        </p:spPr>
        <p:txBody>
          <a:bodyPr spcFirstLastPara="1" wrap="square" lIns="91425" tIns="91425" rIns="91425" bIns="91425" anchor="ctr" anchorCtr="0">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r>
              <a:rPr lang="en-US"/>
              <a:t>Click to edit Master title style</a:t>
            </a:r>
            <a:endParaRPr/>
          </a:p>
        </p:txBody>
      </p:sp>
      <p:grpSp>
        <p:nvGrpSpPr>
          <p:cNvPr id="325" name="Google Shape;325;p7"/>
          <p:cNvGrpSpPr/>
          <p:nvPr/>
        </p:nvGrpSpPr>
        <p:grpSpPr>
          <a:xfrm>
            <a:off x="10518461" y="-918298"/>
            <a:ext cx="3282948" cy="3282948"/>
            <a:chOff x="6594675" y="2594175"/>
            <a:chExt cx="2549400" cy="2549400"/>
          </a:xfrm>
        </p:grpSpPr>
        <p:sp>
          <p:nvSpPr>
            <p:cNvPr id="326" name="Google Shape;326;p7"/>
            <p:cNvSpPr/>
            <p:nvPr/>
          </p:nvSpPr>
          <p:spPr>
            <a:xfrm rot="5400000">
              <a:off x="6594675" y="2594175"/>
              <a:ext cx="2549400" cy="25494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 name="Google Shape;327;p7"/>
            <p:cNvSpPr/>
            <p:nvPr/>
          </p:nvSpPr>
          <p:spPr>
            <a:xfrm rot="5400000">
              <a:off x="6594675" y="3056575"/>
              <a:ext cx="1530000" cy="1530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28" name="Google Shape;328;p7"/>
          <p:cNvGrpSpPr/>
          <p:nvPr/>
        </p:nvGrpSpPr>
        <p:grpSpPr>
          <a:xfrm>
            <a:off x="1944799" y="5223859"/>
            <a:ext cx="1275196" cy="1271165"/>
            <a:chOff x="7716672" y="2820944"/>
            <a:chExt cx="557796" cy="556065"/>
          </a:xfrm>
        </p:grpSpPr>
        <p:sp>
          <p:nvSpPr>
            <p:cNvPr id="329" name="Google Shape;329;p7"/>
            <p:cNvSpPr/>
            <p:nvPr/>
          </p:nvSpPr>
          <p:spPr>
            <a:xfrm>
              <a:off x="8008233" y="2912937"/>
              <a:ext cx="66594" cy="118903"/>
            </a:xfrm>
            <a:custGeom>
              <a:avLst/>
              <a:gdLst/>
              <a:ahLst/>
              <a:cxnLst/>
              <a:rect l="l" t="t" r="r" b="b"/>
              <a:pathLst>
                <a:path w="923" h="1648" extrusionOk="0">
                  <a:moveTo>
                    <a:pt x="814" y="0"/>
                  </a:moveTo>
                  <a:lnTo>
                    <a:pt x="1" y="1438"/>
                  </a:lnTo>
                  <a:cubicBezTo>
                    <a:pt x="21" y="1581"/>
                    <a:pt x="88" y="1647"/>
                    <a:pt x="179" y="1647"/>
                  </a:cubicBezTo>
                  <a:cubicBezTo>
                    <a:pt x="208" y="1647"/>
                    <a:pt x="239" y="1641"/>
                    <a:pt x="272" y="1628"/>
                  </a:cubicBezTo>
                  <a:cubicBezTo>
                    <a:pt x="299" y="1628"/>
                    <a:pt x="353" y="1573"/>
                    <a:pt x="353" y="1546"/>
                  </a:cubicBezTo>
                  <a:lnTo>
                    <a:pt x="923" y="54"/>
                  </a:lnTo>
                  <a:lnTo>
                    <a:pt x="81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 name="Google Shape;330;p7"/>
            <p:cNvSpPr/>
            <p:nvPr/>
          </p:nvSpPr>
          <p:spPr>
            <a:xfrm>
              <a:off x="8051307" y="2888766"/>
              <a:ext cx="43146" cy="36652"/>
            </a:xfrm>
            <a:custGeom>
              <a:avLst/>
              <a:gdLst/>
              <a:ahLst/>
              <a:cxnLst/>
              <a:rect l="l" t="t" r="r" b="b"/>
              <a:pathLst>
                <a:path w="598" h="508" extrusionOk="0">
                  <a:moveTo>
                    <a:pt x="290" y="0"/>
                  </a:moveTo>
                  <a:cubicBezTo>
                    <a:pt x="188" y="0"/>
                    <a:pt x="97" y="40"/>
                    <a:pt x="55" y="145"/>
                  </a:cubicBezTo>
                  <a:cubicBezTo>
                    <a:pt x="0" y="281"/>
                    <a:pt x="55" y="416"/>
                    <a:pt x="190" y="498"/>
                  </a:cubicBezTo>
                  <a:cubicBezTo>
                    <a:pt x="221" y="504"/>
                    <a:pt x="251" y="507"/>
                    <a:pt x="281" y="507"/>
                  </a:cubicBezTo>
                  <a:cubicBezTo>
                    <a:pt x="383" y="507"/>
                    <a:pt x="474" y="467"/>
                    <a:pt x="516" y="362"/>
                  </a:cubicBezTo>
                  <a:cubicBezTo>
                    <a:pt x="597" y="227"/>
                    <a:pt x="516" y="91"/>
                    <a:pt x="380" y="10"/>
                  </a:cubicBezTo>
                  <a:cubicBezTo>
                    <a:pt x="350" y="4"/>
                    <a:pt x="319" y="0"/>
                    <a:pt x="2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 name="Google Shape;331;p7"/>
            <p:cNvSpPr/>
            <p:nvPr/>
          </p:nvSpPr>
          <p:spPr>
            <a:xfrm>
              <a:off x="8059099" y="3032274"/>
              <a:ext cx="95960" cy="43146"/>
            </a:xfrm>
            <a:custGeom>
              <a:avLst/>
              <a:gdLst/>
              <a:ahLst/>
              <a:cxnLst/>
              <a:rect l="l" t="t" r="r" b="b"/>
              <a:pathLst>
                <a:path w="1330" h="598" extrusionOk="0">
                  <a:moveTo>
                    <a:pt x="1303" y="1"/>
                  </a:moveTo>
                  <a:lnTo>
                    <a:pt x="82" y="380"/>
                  </a:lnTo>
                  <a:cubicBezTo>
                    <a:pt x="1" y="516"/>
                    <a:pt x="1" y="570"/>
                    <a:pt x="136" y="597"/>
                  </a:cubicBezTo>
                  <a:lnTo>
                    <a:pt x="218" y="597"/>
                  </a:lnTo>
                  <a:lnTo>
                    <a:pt x="1330" y="109"/>
                  </a:lnTo>
                  <a:lnTo>
                    <a:pt x="130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 name="Google Shape;332;p7"/>
            <p:cNvSpPr/>
            <p:nvPr/>
          </p:nvSpPr>
          <p:spPr>
            <a:xfrm>
              <a:off x="8145247" y="3021812"/>
              <a:ext cx="29437" cy="25830"/>
            </a:xfrm>
            <a:custGeom>
              <a:avLst/>
              <a:gdLst/>
              <a:ahLst/>
              <a:cxnLst/>
              <a:rect l="l" t="t" r="r" b="b"/>
              <a:pathLst>
                <a:path w="408" h="358" extrusionOk="0">
                  <a:moveTo>
                    <a:pt x="212" y="0"/>
                  </a:moveTo>
                  <a:cubicBezTo>
                    <a:pt x="187" y="0"/>
                    <a:pt x="162" y="4"/>
                    <a:pt x="136" y="10"/>
                  </a:cubicBezTo>
                  <a:cubicBezTo>
                    <a:pt x="27" y="37"/>
                    <a:pt x="0" y="146"/>
                    <a:pt x="27" y="254"/>
                  </a:cubicBezTo>
                  <a:cubicBezTo>
                    <a:pt x="47" y="313"/>
                    <a:pt x="109" y="357"/>
                    <a:pt x="182" y="357"/>
                  </a:cubicBezTo>
                  <a:cubicBezTo>
                    <a:pt x="211" y="357"/>
                    <a:pt x="241" y="351"/>
                    <a:pt x="272" y="336"/>
                  </a:cubicBezTo>
                  <a:cubicBezTo>
                    <a:pt x="380" y="308"/>
                    <a:pt x="407" y="200"/>
                    <a:pt x="380" y="119"/>
                  </a:cubicBezTo>
                  <a:cubicBezTo>
                    <a:pt x="359" y="36"/>
                    <a:pt x="291" y="0"/>
                    <a:pt x="2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 name="Google Shape;333;p7"/>
            <p:cNvSpPr/>
            <p:nvPr/>
          </p:nvSpPr>
          <p:spPr>
            <a:xfrm>
              <a:off x="8063067" y="3112506"/>
              <a:ext cx="121356" cy="66594"/>
            </a:xfrm>
            <a:custGeom>
              <a:avLst/>
              <a:gdLst/>
              <a:ahLst/>
              <a:cxnLst/>
              <a:rect l="l" t="t" r="r" b="b"/>
              <a:pathLst>
                <a:path w="1682" h="923" extrusionOk="0">
                  <a:moveTo>
                    <a:pt x="217" y="1"/>
                  </a:moveTo>
                  <a:cubicBezTo>
                    <a:pt x="54" y="28"/>
                    <a:pt x="0" y="136"/>
                    <a:pt x="54" y="272"/>
                  </a:cubicBezTo>
                  <a:cubicBezTo>
                    <a:pt x="54" y="299"/>
                    <a:pt x="81" y="353"/>
                    <a:pt x="136" y="353"/>
                  </a:cubicBezTo>
                  <a:lnTo>
                    <a:pt x="1600" y="923"/>
                  </a:lnTo>
                  <a:lnTo>
                    <a:pt x="1682" y="814"/>
                  </a:lnTo>
                  <a:lnTo>
                    <a:pt x="21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 name="Google Shape;334;p7"/>
            <p:cNvSpPr/>
            <p:nvPr/>
          </p:nvSpPr>
          <p:spPr>
            <a:xfrm>
              <a:off x="8170644" y="3158826"/>
              <a:ext cx="39250" cy="37157"/>
            </a:xfrm>
            <a:custGeom>
              <a:avLst/>
              <a:gdLst/>
              <a:ahLst/>
              <a:cxnLst/>
              <a:rect l="l" t="t" r="r" b="b"/>
              <a:pathLst>
                <a:path w="544" h="515" extrusionOk="0">
                  <a:moveTo>
                    <a:pt x="263" y="0"/>
                  </a:moveTo>
                  <a:cubicBezTo>
                    <a:pt x="161" y="0"/>
                    <a:pt x="70" y="40"/>
                    <a:pt x="28" y="145"/>
                  </a:cubicBezTo>
                  <a:cubicBezTo>
                    <a:pt x="1" y="281"/>
                    <a:pt x="28" y="417"/>
                    <a:pt x="164" y="471"/>
                  </a:cubicBezTo>
                  <a:cubicBezTo>
                    <a:pt x="210" y="499"/>
                    <a:pt x="257" y="514"/>
                    <a:pt x="301" y="514"/>
                  </a:cubicBezTo>
                  <a:cubicBezTo>
                    <a:pt x="383" y="514"/>
                    <a:pt x="454" y="459"/>
                    <a:pt x="489" y="335"/>
                  </a:cubicBezTo>
                  <a:cubicBezTo>
                    <a:pt x="543" y="200"/>
                    <a:pt x="489" y="64"/>
                    <a:pt x="354" y="10"/>
                  </a:cubicBezTo>
                  <a:cubicBezTo>
                    <a:pt x="323" y="4"/>
                    <a:pt x="293"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 name="Google Shape;335;p7"/>
            <p:cNvSpPr/>
            <p:nvPr/>
          </p:nvSpPr>
          <p:spPr>
            <a:xfrm>
              <a:off x="8019993" y="3165248"/>
              <a:ext cx="45094" cy="94084"/>
            </a:xfrm>
            <a:custGeom>
              <a:avLst/>
              <a:gdLst/>
              <a:ahLst/>
              <a:cxnLst/>
              <a:rect l="l" t="t" r="r" b="b"/>
              <a:pathLst>
                <a:path w="625" h="1304" extrusionOk="0">
                  <a:moveTo>
                    <a:pt x="107" y="1"/>
                  </a:moveTo>
                  <a:cubicBezTo>
                    <a:pt x="62" y="1"/>
                    <a:pt x="31" y="34"/>
                    <a:pt x="0" y="111"/>
                  </a:cubicBezTo>
                  <a:lnTo>
                    <a:pt x="0" y="192"/>
                  </a:lnTo>
                  <a:lnTo>
                    <a:pt x="516" y="1304"/>
                  </a:lnTo>
                  <a:lnTo>
                    <a:pt x="624" y="1277"/>
                  </a:lnTo>
                  <a:lnTo>
                    <a:pt x="245" y="56"/>
                  </a:lnTo>
                  <a:cubicBezTo>
                    <a:pt x="185" y="21"/>
                    <a:pt x="142" y="1"/>
                    <a:pt x="1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 name="Google Shape;336;p7"/>
            <p:cNvSpPr/>
            <p:nvPr/>
          </p:nvSpPr>
          <p:spPr>
            <a:xfrm>
              <a:off x="8045463" y="3250747"/>
              <a:ext cx="29365" cy="26912"/>
            </a:xfrm>
            <a:custGeom>
              <a:avLst/>
              <a:gdLst/>
              <a:ahLst/>
              <a:cxnLst/>
              <a:rect l="l" t="t" r="r" b="b"/>
              <a:pathLst>
                <a:path w="407" h="373" extrusionOk="0">
                  <a:moveTo>
                    <a:pt x="208" y="1"/>
                  </a:moveTo>
                  <a:cubicBezTo>
                    <a:pt x="185" y="1"/>
                    <a:pt x="161" y="4"/>
                    <a:pt x="136" y="11"/>
                  </a:cubicBezTo>
                  <a:cubicBezTo>
                    <a:pt x="27" y="65"/>
                    <a:pt x="0" y="146"/>
                    <a:pt x="27" y="255"/>
                  </a:cubicBezTo>
                  <a:cubicBezTo>
                    <a:pt x="48" y="338"/>
                    <a:pt x="132" y="373"/>
                    <a:pt x="207" y="373"/>
                  </a:cubicBezTo>
                  <a:cubicBezTo>
                    <a:pt x="230" y="373"/>
                    <a:pt x="252" y="370"/>
                    <a:pt x="271" y="363"/>
                  </a:cubicBezTo>
                  <a:cubicBezTo>
                    <a:pt x="380" y="336"/>
                    <a:pt x="407" y="227"/>
                    <a:pt x="380" y="119"/>
                  </a:cubicBezTo>
                  <a:cubicBezTo>
                    <a:pt x="338" y="36"/>
                    <a:pt x="281" y="1"/>
                    <a:pt x="2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 name="Google Shape;337;p7"/>
            <p:cNvSpPr/>
            <p:nvPr/>
          </p:nvSpPr>
          <p:spPr>
            <a:xfrm>
              <a:off x="7918189" y="3169793"/>
              <a:ext cx="66667" cy="118903"/>
            </a:xfrm>
            <a:custGeom>
              <a:avLst/>
              <a:gdLst/>
              <a:ahLst/>
              <a:cxnLst/>
              <a:rect l="l" t="t" r="r" b="b"/>
              <a:pathLst>
                <a:path w="924" h="1648" extrusionOk="0">
                  <a:moveTo>
                    <a:pt x="744" y="0"/>
                  </a:moveTo>
                  <a:cubicBezTo>
                    <a:pt x="716" y="0"/>
                    <a:pt x="686" y="7"/>
                    <a:pt x="652" y="20"/>
                  </a:cubicBezTo>
                  <a:cubicBezTo>
                    <a:pt x="598" y="20"/>
                    <a:pt x="571" y="48"/>
                    <a:pt x="571" y="75"/>
                  </a:cubicBezTo>
                  <a:lnTo>
                    <a:pt x="1" y="1594"/>
                  </a:lnTo>
                  <a:lnTo>
                    <a:pt x="109" y="1648"/>
                  </a:lnTo>
                  <a:lnTo>
                    <a:pt x="923" y="183"/>
                  </a:lnTo>
                  <a:cubicBezTo>
                    <a:pt x="882" y="61"/>
                    <a:pt x="827" y="0"/>
                    <a:pt x="7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 name="Google Shape;338;p7"/>
            <p:cNvSpPr/>
            <p:nvPr/>
          </p:nvSpPr>
          <p:spPr>
            <a:xfrm>
              <a:off x="7898636" y="3276216"/>
              <a:ext cx="39250" cy="35570"/>
            </a:xfrm>
            <a:custGeom>
              <a:avLst/>
              <a:gdLst/>
              <a:ahLst/>
              <a:cxnLst/>
              <a:rect l="l" t="t" r="r" b="b"/>
              <a:pathLst>
                <a:path w="544" h="493" extrusionOk="0">
                  <a:moveTo>
                    <a:pt x="286" y="1"/>
                  </a:moveTo>
                  <a:cubicBezTo>
                    <a:pt x="177" y="1"/>
                    <a:pt x="70" y="41"/>
                    <a:pt x="28" y="146"/>
                  </a:cubicBezTo>
                  <a:cubicBezTo>
                    <a:pt x="1" y="281"/>
                    <a:pt x="28" y="417"/>
                    <a:pt x="163" y="471"/>
                  </a:cubicBezTo>
                  <a:cubicBezTo>
                    <a:pt x="198" y="485"/>
                    <a:pt x="234" y="492"/>
                    <a:pt x="267" y="492"/>
                  </a:cubicBezTo>
                  <a:cubicBezTo>
                    <a:pt x="364" y="492"/>
                    <a:pt x="449" y="436"/>
                    <a:pt x="489" y="336"/>
                  </a:cubicBezTo>
                  <a:cubicBezTo>
                    <a:pt x="543" y="200"/>
                    <a:pt x="489" y="64"/>
                    <a:pt x="380" y="10"/>
                  </a:cubicBezTo>
                  <a:cubicBezTo>
                    <a:pt x="350" y="4"/>
                    <a:pt x="318" y="1"/>
                    <a:pt x="2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 name="Google Shape;339;p7"/>
            <p:cNvSpPr/>
            <p:nvPr/>
          </p:nvSpPr>
          <p:spPr>
            <a:xfrm>
              <a:off x="7837957" y="3124266"/>
              <a:ext cx="94011" cy="45094"/>
            </a:xfrm>
            <a:custGeom>
              <a:avLst/>
              <a:gdLst/>
              <a:ahLst/>
              <a:cxnLst/>
              <a:rect l="l" t="t" r="r" b="b"/>
              <a:pathLst>
                <a:path w="1303" h="625" extrusionOk="0">
                  <a:moveTo>
                    <a:pt x="1113" y="0"/>
                  </a:moveTo>
                  <a:lnTo>
                    <a:pt x="1" y="516"/>
                  </a:lnTo>
                  <a:lnTo>
                    <a:pt x="28" y="624"/>
                  </a:lnTo>
                  <a:lnTo>
                    <a:pt x="1249" y="245"/>
                  </a:lnTo>
                  <a:cubicBezTo>
                    <a:pt x="1303" y="109"/>
                    <a:pt x="1303" y="55"/>
                    <a:pt x="1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 name="Google Shape;340;p7"/>
            <p:cNvSpPr/>
            <p:nvPr/>
          </p:nvSpPr>
          <p:spPr>
            <a:xfrm>
              <a:off x="7818405" y="3150962"/>
              <a:ext cx="29437" cy="26912"/>
            </a:xfrm>
            <a:custGeom>
              <a:avLst/>
              <a:gdLst/>
              <a:ahLst/>
              <a:cxnLst/>
              <a:rect l="l" t="t" r="r" b="b"/>
              <a:pathLst>
                <a:path w="408" h="373" extrusionOk="0">
                  <a:moveTo>
                    <a:pt x="197" y="0"/>
                  </a:moveTo>
                  <a:cubicBezTo>
                    <a:pt x="176" y="0"/>
                    <a:pt x="155" y="4"/>
                    <a:pt x="136" y="10"/>
                  </a:cubicBezTo>
                  <a:cubicBezTo>
                    <a:pt x="28" y="92"/>
                    <a:pt x="1" y="173"/>
                    <a:pt x="28" y="254"/>
                  </a:cubicBezTo>
                  <a:cubicBezTo>
                    <a:pt x="48" y="337"/>
                    <a:pt x="117" y="373"/>
                    <a:pt x="184" y="373"/>
                  </a:cubicBezTo>
                  <a:cubicBezTo>
                    <a:pt x="205" y="373"/>
                    <a:pt x="226" y="369"/>
                    <a:pt x="245" y="363"/>
                  </a:cubicBezTo>
                  <a:cubicBezTo>
                    <a:pt x="353" y="309"/>
                    <a:pt x="407" y="227"/>
                    <a:pt x="353" y="119"/>
                  </a:cubicBezTo>
                  <a:cubicBezTo>
                    <a:pt x="333" y="36"/>
                    <a:pt x="264" y="0"/>
                    <a:pt x="1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 name="Google Shape;341;p7"/>
            <p:cNvSpPr/>
            <p:nvPr/>
          </p:nvSpPr>
          <p:spPr>
            <a:xfrm>
              <a:off x="7808664" y="3022534"/>
              <a:ext cx="121356" cy="66594"/>
            </a:xfrm>
            <a:custGeom>
              <a:avLst/>
              <a:gdLst/>
              <a:ahLst/>
              <a:cxnLst/>
              <a:rect l="l" t="t" r="r" b="b"/>
              <a:pathLst>
                <a:path w="1682" h="923" extrusionOk="0">
                  <a:moveTo>
                    <a:pt x="54" y="0"/>
                  </a:moveTo>
                  <a:lnTo>
                    <a:pt x="0" y="109"/>
                  </a:lnTo>
                  <a:lnTo>
                    <a:pt x="1438" y="922"/>
                  </a:lnTo>
                  <a:cubicBezTo>
                    <a:pt x="1627" y="868"/>
                    <a:pt x="1682" y="787"/>
                    <a:pt x="1627" y="651"/>
                  </a:cubicBezTo>
                  <a:cubicBezTo>
                    <a:pt x="1627" y="597"/>
                    <a:pt x="1573" y="570"/>
                    <a:pt x="1546" y="570"/>
                  </a:cubicBezTo>
                  <a:lnTo>
                    <a:pt x="5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 name="Google Shape;342;p7"/>
            <p:cNvSpPr/>
            <p:nvPr/>
          </p:nvSpPr>
          <p:spPr>
            <a:xfrm>
              <a:off x="7783195" y="3004207"/>
              <a:ext cx="39177" cy="36652"/>
            </a:xfrm>
            <a:custGeom>
              <a:avLst/>
              <a:gdLst/>
              <a:ahLst/>
              <a:cxnLst/>
              <a:rect l="l" t="t" r="r" b="b"/>
              <a:pathLst>
                <a:path w="543" h="508" extrusionOk="0">
                  <a:moveTo>
                    <a:pt x="286" y="0"/>
                  </a:moveTo>
                  <a:cubicBezTo>
                    <a:pt x="177" y="0"/>
                    <a:pt x="70" y="40"/>
                    <a:pt x="28" y="146"/>
                  </a:cubicBezTo>
                  <a:cubicBezTo>
                    <a:pt x="0" y="281"/>
                    <a:pt x="28" y="417"/>
                    <a:pt x="163" y="498"/>
                  </a:cubicBezTo>
                  <a:cubicBezTo>
                    <a:pt x="194" y="504"/>
                    <a:pt x="224" y="508"/>
                    <a:pt x="254" y="508"/>
                  </a:cubicBezTo>
                  <a:cubicBezTo>
                    <a:pt x="357" y="508"/>
                    <a:pt x="453" y="468"/>
                    <a:pt x="516" y="363"/>
                  </a:cubicBezTo>
                  <a:cubicBezTo>
                    <a:pt x="543" y="227"/>
                    <a:pt x="516" y="91"/>
                    <a:pt x="380" y="10"/>
                  </a:cubicBezTo>
                  <a:cubicBezTo>
                    <a:pt x="350" y="4"/>
                    <a:pt x="318" y="0"/>
                    <a:pt x="2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 name="Google Shape;343;p7"/>
            <p:cNvSpPr/>
            <p:nvPr/>
          </p:nvSpPr>
          <p:spPr>
            <a:xfrm>
              <a:off x="7928001" y="2942230"/>
              <a:ext cx="43146" cy="92568"/>
            </a:xfrm>
            <a:custGeom>
              <a:avLst/>
              <a:gdLst/>
              <a:ahLst/>
              <a:cxnLst/>
              <a:rect l="l" t="t" r="r" b="b"/>
              <a:pathLst>
                <a:path w="598" h="1283" extrusionOk="0">
                  <a:moveTo>
                    <a:pt x="82" y="1"/>
                  </a:moveTo>
                  <a:lnTo>
                    <a:pt x="1" y="28"/>
                  </a:lnTo>
                  <a:lnTo>
                    <a:pt x="353" y="1249"/>
                  </a:lnTo>
                  <a:cubicBezTo>
                    <a:pt x="406" y="1270"/>
                    <a:pt x="450" y="1283"/>
                    <a:pt x="486" y="1283"/>
                  </a:cubicBezTo>
                  <a:cubicBezTo>
                    <a:pt x="544" y="1283"/>
                    <a:pt x="581" y="1250"/>
                    <a:pt x="597" y="1167"/>
                  </a:cubicBezTo>
                  <a:lnTo>
                    <a:pt x="597" y="1113"/>
                  </a:lnTo>
                  <a:lnTo>
                    <a:pt x="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 name="Google Shape;344;p7"/>
            <p:cNvSpPr/>
            <p:nvPr/>
          </p:nvSpPr>
          <p:spPr>
            <a:xfrm>
              <a:off x="7914293" y="2923976"/>
              <a:ext cx="31385" cy="25830"/>
            </a:xfrm>
            <a:custGeom>
              <a:avLst/>
              <a:gdLst/>
              <a:ahLst/>
              <a:cxnLst/>
              <a:rect l="l" t="t" r="r" b="b"/>
              <a:pathLst>
                <a:path w="435" h="358" extrusionOk="0">
                  <a:moveTo>
                    <a:pt x="224" y="0"/>
                  </a:moveTo>
                  <a:cubicBezTo>
                    <a:pt x="203" y="0"/>
                    <a:pt x="183" y="3"/>
                    <a:pt x="163" y="10"/>
                  </a:cubicBezTo>
                  <a:cubicBezTo>
                    <a:pt x="55" y="37"/>
                    <a:pt x="1" y="145"/>
                    <a:pt x="55" y="254"/>
                  </a:cubicBezTo>
                  <a:cubicBezTo>
                    <a:pt x="75" y="313"/>
                    <a:pt x="136" y="357"/>
                    <a:pt x="200" y="357"/>
                  </a:cubicBezTo>
                  <a:cubicBezTo>
                    <a:pt x="224" y="357"/>
                    <a:pt x="249" y="350"/>
                    <a:pt x="272" y="335"/>
                  </a:cubicBezTo>
                  <a:cubicBezTo>
                    <a:pt x="380" y="308"/>
                    <a:pt x="435" y="200"/>
                    <a:pt x="380" y="118"/>
                  </a:cubicBezTo>
                  <a:cubicBezTo>
                    <a:pt x="360" y="35"/>
                    <a:pt x="292" y="0"/>
                    <a:pt x="2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 name="Google Shape;345;p7"/>
            <p:cNvSpPr/>
            <p:nvPr/>
          </p:nvSpPr>
          <p:spPr>
            <a:xfrm>
              <a:off x="7861479" y="2965679"/>
              <a:ext cx="270130" cy="270202"/>
            </a:xfrm>
            <a:custGeom>
              <a:avLst/>
              <a:gdLst/>
              <a:ahLst/>
              <a:cxnLst/>
              <a:rect l="l" t="t" r="r" b="b"/>
              <a:pathLst>
                <a:path w="3744" h="3745" extrusionOk="0">
                  <a:moveTo>
                    <a:pt x="1922" y="1"/>
                  </a:moveTo>
                  <a:cubicBezTo>
                    <a:pt x="1905" y="1"/>
                    <a:pt x="1889" y="1"/>
                    <a:pt x="1872" y="1"/>
                  </a:cubicBezTo>
                  <a:cubicBezTo>
                    <a:pt x="841" y="1"/>
                    <a:pt x="0" y="815"/>
                    <a:pt x="0" y="1873"/>
                  </a:cubicBezTo>
                  <a:cubicBezTo>
                    <a:pt x="0" y="2877"/>
                    <a:pt x="814" y="3745"/>
                    <a:pt x="1872" y="3745"/>
                  </a:cubicBezTo>
                  <a:cubicBezTo>
                    <a:pt x="2875" y="3745"/>
                    <a:pt x="3743" y="2931"/>
                    <a:pt x="3743" y="1873"/>
                  </a:cubicBezTo>
                  <a:cubicBezTo>
                    <a:pt x="3743" y="832"/>
                    <a:pt x="2955" y="1"/>
                    <a:pt x="19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 name="Google Shape;346;p7"/>
            <p:cNvSpPr/>
            <p:nvPr/>
          </p:nvSpPr>
          <p:spPr>
            <a:xfrm>
              <a:off x="7967179" y="2856154"/>
              <a:ext cx="31385" cy="157648"/>
            </a:xfrm>
            <a:custGeom>
              <a:avLst/>
              <a:gdLst/>
              <a:ahLst/>
              <a:cxnLst/>
              <a:rect l="l" t="t" r="r" b="b"/>
              <a:pathLst>
                <a:path w="435" h="2185" extrusionOk="0">
                  <a:moveTo>
                    <a:pt x="136" y="1"/>
                  </a:moveTo>
                  <a:lnTo>
                    <a:pt x="0" y="2035"/>
                  </a:lnTo>
                  <a:cubicBezTo>
                    <a:pt x="74" y="2138"/>
                    <a:pt x="147" y="2185"/>
                    <a:pt x="221" y="2185"/>
                  </a:cubicBezTo>
                  <a:cubicBezTo>
                    <a:pt x="283" y="2185"/>
                    <a:pt x="345" y="2151"/>
                    <a:pt x="407" y="2089"/>
                  </a:cubicBezTo>
                  <a:cubicBezTo>
                    <a:pt x="434" y="2062"/>
                    <a:pt x="434" y="2035"/>
                    <a:pt x="434" y="1953"/>
                  </a:cubicBezTo>
                  <a:lnTo>
                    <a:pt x="29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 name="Google Shape;347;p7"/>
            <p:cNvSpPr/>
            <p:nvPr/>
          </p:nvSpPr>
          <p:spPr>
            <a:xfrm>
              <a:off x="7961263" y="2820944"/>
              <a:ext cx="45094" cy="45094"/>
            </a:xfrm>
            <a:custGeom>
              <a:avLst/>
              <a:gdLst/>
              <a:ahLst/>
              <a:cxnLst/>
              <a:rect l="l" t="t" r="r" b="b"/>
              <a:pathLst>
                <a:path w="625" h="625" extrusionOk="0">
                  <a:moveTo>
                    <a:pt x="326" y="0"/>
                  </a:moveTo>
                  <a:cubicBezTo>
                    <a:pt x="136" y="0"/>
                    <a:pt x="1" y="136"/>
                    <a:pt x="1" y="326"/>
                  </a:cubicBezTo>
                  <a:cubicBezTo>
                    <a:pt x="1" y="489"/>
                    <a:pt x="136" y="624"/>
                    <a:pt x="326" y="624"/>
                  </a:cubicBezTo>
                  <a:cubicBezTo>
                    <a:pt x="489" y="624"/>
                    <a:pt x="625" y="489"/>
                    <a:pt x="625" y="326"/>
                  </a:cubicBezTo>
                  <a:cubicBezTo>
                    <a:pt x="625" y="136"/>
                    <a:pt x="489" y="0"/>
                    <a:pt x="3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 name="Google Shape;348;p7"/>
            <p:cNvSpPr/>
            <p:nvPr/>
          </p:nvSpPr>
          <p:spPr>
            <a:xfrm>
              <a:off x="8047699" y="2946198"/>
              <a:ext cx="95671" cy="91053"/>
            </a:xfrm>
            <a:custGeom>
              <a:avLst/>
              <a:gdLst/>
              <a:ahLst/>
              <a:cxnLst/>
              <a:rect l="l" t="t" r="r" b="b"/>
              <a:pathLst>
                <a:path w="1326" h="1262" extrusionOk="0">
                  <a:moveTo>
                    <a:pt x="1217" y="0"/>
                  </a:moveTo>
                  <a:lnTo>
                    <a:pt x="23" y="1031"/>
                  </a:lnTo>
                  <a:cubicBezTo>
                    <a:pt x="1" y="1165"/>
                    <a:pt x="52" y="1262"/>
                    <a:pt x="162" y="1262"/>
                  </a:cubicBezTo>
                  <a:cubicBezTo>
                    <a:pt x="185" y="1262"/>
                    <a:pt x="211" y="1257"/>
                    <a:pt x="240" y="1248"/>
                  </a:cubicBezTo>
                  <a:cubicBezTo>
                    <a:pt x="267" y="1248"/>
                    <a:pt x="294" y="1248"/>
                    <a:pt x="349" y="1221"/>
                  </a:cubicBezTo>
                  <a:lnTo>
                    <a:pt x="1325" y="109"/>
                  </a:lnTo>
                  <a:lnTo>
                    <a:pt x="121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 name="Google Shape;349;p7"/>
            <p:cNvSpPr/>
            <p:nvPr/>
          </p:nvSpPr>
          <p:spPr>
            <a:xfrm>
              <a:off x="8123674" y="2926573"/>
              <a:ext cx="39250" cy="35353"/>
            </a:xfrm>
            <a:custGeom>
              <a:avLst/>
              <a:gdLst/>
              <a:ahLst/>
              <a:cxnLst/>
              <a:rect l="l" t="t" r="r" b="b"/>
              <a:pathLst>
                <a:path w="544" h="490" extrusionOk="0">
                  <a:moveTo>
                    <a:pt x="262" y="1"/>
                  </a:moveTo>
                  <a:cubicBezTo>
                    <a:pt x="204" y="1"/>
                    <a:pt x="150" y="28"/>
                    <a:pt x="109" y="82"/>
                  </a:cubicBezTo>
                  <a:cubicBezTo>
                    <a:pt x="1" y="164"/>
                    <a:pt x="1" y="299"/>
                    <a:pt x="109" y="408"/>
                  </a:cubicBezTo>
                  <a:cubicBezTo>
                    <a:pt x="150" y="462"/>
                    <a:pt x="204" y="489"/>
                    <a:pt x="262" y="489"/>
                  </a:cubicBezTo>
                  <a:cubicBezTo>
                    <a:pt x="320" y="489"/>
                    <a:pt x="381" y="462"/>
                    <a:pt x="435" y="408"/>
                  </a:cubicBezTo>
                  <a:cubicBezTo>
                    <a:pt x="543" y="299"/>
                    <a:pt x="543" y="164"/>
                    <a:pt x="435" y="82"/>
                  </a:cubicBezTo>
                  <a:cubicBezTo>
                    <a:pt x="381" y="28"/>
                    <a:pt x="320" y="1"/>
                    <a:pt x="2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 name="Google Shape;350;p7"/>
            <p:cNvSpPr/>
            <p:nvPr/>
          </p:nvSpPr>
          <p:spPr>
            <a:xfrm>
              <a:off x="8078724" y="3071452"/>
              <a:ext cx="162482" cy="31385"/>
            </a:xfrm>
            <a:custGeom>
              <a:avLst/>
              <a:gdLst/>
              <a:ahLst/>
              <a:cxnLst/>
              <a:rect l="l" t="t" r="r" b="b"/>
              <a:pathLst>
                <a:path w="2252" h="435" extrusionOk="0">
                  <a:moveTo>
                    <a:pt x="217" y="0"/>
                  </a:moveTo>
                  <a:cubicBezTo>
                    <a:pt x="0" y="136"/>
                    <a:pt x="0" y="271"/>
                    <a:pt x="136" y="407"/>
                  </a:cubicBezTo>
                  <a:cubicBezTo>
                    <a:pt x="190" y="434"/>
                    <a:pt x="217" y="434"/>
                    <a:pt x="271" y="434"/>
                  </a:cubicBezTo>
                  <a:lnTo>
                    <a:pt x="2251" y="298"/>
                  </a:lnTo>
                  <a:lnTo>
                    <a:pt x="2251" y="136"/>
                  </a:lnTo>
                  <a:lnTo>
                    <a:pt x="21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 name="Google Shape;351;p7"/>
            <p:cNvSpPr/>
            <p:nvPr/>
          </p:nvSpPr>
          <p:spPr>
            <a:xfrm>
              <a:off x="8229374" y="3065536"/>
              <a:ext cx="45094" cy="45094"/>
            </a:xfrm>
            <a:custGeom>
              <a:avLst/>
              <a:gdLst/>
              <a:ahLst/>
              <a:cxnLst/>
              <a:rect l="l" t="t" r="r" b="b"/>
              <a:pathLst>
                <a:path w="625" h="625" extrusionOk="0">
                  <a:moveTo>
                    <a:pt x="299" y="1"/>
                  </a:moveTo>
                  <a:cubicBezTo>
                    <a:pt x="136" y="1"/>
                    <a:pt x="1" y="136"/>
                    <a:pt x="1" y="326"/>
                  </a:cubicBezTo>
                  <a:cubicBezTo>
                    <a:pt x="1" y="489"/>
                    <a:pt x="136" y="625"/>
                    <a:pt x="299" y="625"/>
                  </a:cubicBezTo>
                  <a:cubicBezTo>
                    <a:pt x="462" y="625"/>
                    <a:pt x="624" y="489"/>
                    <a:pt x="597" y="326"/>
                  </a:cubicBezTo>
                  <a:cubicBezTo>
                    <a:pt x="597" y="136"/>
                    <a:pt x="462" y="1"/>
                    <a:pt x="2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 name="Google Shape;352;p7"/>
            <p:cNvSpPr/>
            <p:nvPr/>
          </p:nvSpPr>
          <p:spPr>
            <a:xfrm>
              <a:off x="8057440" y="3153271"/>
              <a:ext cx="89827" cy="94372"/>
            </a:xfrm>
            <a:custGeom>
              <a:avLst/>
              <a:gdLst/>
              <a:ahLst/>
              <a:cxnLst/>
              <a:rect l="l" t="t" r="r" b="b"/>
              <a:pathLst>
                <a:path w="1245" h="1308" extrusionOk="0">
                  <a:moveTo>
                    <a:pt x="209" y="0"/>
                  </a:moveTo>
                  <a:cubicBezTo>
                    <a:pt x="80" y="0"/>
                    <a:pt x="0" y="80"/>
                    <a:pt x="24" y="222"/>
                  </a:cubicBezTo>
                  <a:cubicBezTo>
                    <a:pt x="24" y="249"/>
                    <a:pt x="24" y="277"/>
                    <a:pt x="78" y="331"/>
                  </a:cubicBezTo>
                  <a:lnTo>
                    <a:pt x="1190" y="1307"/>
                  </a:lnTo>
                  <a:lnTo>
                    <a:pt x="1244" y="1199"/>
                  </a:lnTo>
                  <a:lnTo>
                    <a:pt x="268" y="5"/>
                  </a:lnTo>
                  <a:cubicBezTo>
                    <a:pt x="247" y="2"/>
                    <a:pt x="228" y="0"/>
                    <a:pt x="2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 name="Google Shape;353;p7"/>
            <p:cNvSpPr/>
            <p:nvPr/>
          </p:nvSpPr>
          <p:spPr>
            <a:xfrm>
              <a:off x="8133486" y="3229967"/>
              <a:ext cx="39250" cy="35281"/>
            </a:xfrm>
            <a:custGeom>
              <a:avLst/>
              <a:gdLst/>
              <a:ahLst/>
              <a:cxnLst/>
              <a:rect l="l" t="t" r="r" b="b"/>
              <a:pathLst>
                <a:path w="544" h="489" extrusionOk="0">
                  <a:moveTo>
                    <a:pt x="262" y="0"/>
                  </a:moveTo>
                  <a:cubicBezTo>
                    <a:pt x="204" y="0"/>
                    <a:pt x="150" y="27"/>
                    <a:pt x="109" y="82"/>
                  </a:cubicBezTo>
                  <a:cubicBezTo>
                    <a:pt x="1" y="163"/>
                    <a:pt x="1" y="299"/>
                    <a:pt x="109" y="407"/>
                  </a:cubicBezTo>
                  <a:cubicBezTo>
                    <a:pt x="150" y="461"/>
                    <a:pt x="204" y="488"/>
                    <a:pt x="262" y="488"/>
                  </a:cubicBezTo>
                  <a:cubicBezTo>
                    <a:pt x="319" y="488"/>
                    <a:pt x="380" y="461"/>
                    <a:pt x="435" y="407"/>
                  </a:cubicBezTo>
                  <a:cubicBezTo>
                    <a:pt x="543" y="299"/>
                    <a:pt x="543" y="163"/>
                    <a:pt x="435" y="82"/>
                  </a:cubicBezTo>
                  <a:cubicBezTo>
                    <a:pt x="380" y="27"/>
                    <a:pt x="319" y="0"/>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 name="Google Shape;354;p7"/>
            <p:cNvSpPr/>
            <p:nvPr/>
          </p:nvSpPr>
          <p:spPr>
            <a:xfrm>
              <a:off x="7994524" y="3186027"/>
              <a:ext cx="31385" cy="159451"/>
            </a:xfrm>
            <a:custGeom>
              <a:avLst/>
              <a:gdLst/>
              <a:ahLst/>
              <a:cxnLst/>
              <a:rect l="l" t="t" r="r" b="b"/>
              <a:pathLst>
                <a:path w="435" h="2210" extrusionOk="0">
                  <a:moveTo>
                    <a:pt x="208" y="0"/>
                  </a:moveTo>
                  <a:cubicBezTo>
                    <a:pt x="148" y="0"/>
                    <a:pt x="88" y="34"/>
                    <a:pt x="28" y="94"/>
                  </a:cubicBezTo>
                  <a:cubicBezTo>
                    <a:pt x="1" y="148"/>
                    <a:pt x="1" y="175"/>
                    <a:pt x="1" y="229"/>
                  </a:cubicBezTo>
                  <a:lnTo>
                    <a:pt x="109" y="2209"/>
                  </a:lnTo>
                  <a:lnTo>
                    <a:pt x="299" y="2209"/>
                  </a:lnTo>
                  <a:lnTo>
                    <a:pt x="435" y="175"/>
                  </a:lnTo>
                  <a:cubicBezTo>
                    <a:pt x="359" y="54"/>
                    <a:pt x="283" y="0"/>
                    <a:pt x="2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 name="Google Shape;355;p7"/>
            <p:cNvSpPr/>
            <p:nvPr/>
          </p:nvSpPr>
          <p:spPr>
            <a:xfrm>
              <a:off x="7986732" y="3333648"/>
              <a:ext cx="43146" cy="43362"/>
            </a:xfrm>
            <a:custGeom>
              <a:avLst/>
              <a:gdLst/>
              <a:ahLst/>
              <a:cxnLst/>
              <a:rect l="l" t="t" r="r" b="b"/>
              <a:pathLst>
                <a:path w="598" h="601" extrusionOk="0">
                  <a:moveTo>
                    <a:pt x="299" y="1"/>
                  </a:moveTo>
                  <a:cubicBezTo>
                    <a:pt x="136" y="1"/>
                    <a:pt x="0" y="136"/>
                    <a:pt x="0" y="299"/>
                  </a:cubicBezTo>
                  <a:cubicBezTo>
                    <a:pt x="0" y="473"/>
                    <a:pt x="114" y="601"/>
                    <a:pt x="257" y="601"/>
                  </a:cubicBezTo>
                  <a:cubicBezTo>
                    <a:pt x="271" y="601"/>
                    <a:pt x="285" y="600"/>
                    <a:pt x="299" y="597"/>
                  </a:cubicBezTo>
                  <a:cubicBezTo>
                    <a:pt x="461" y="597"/>
                    <a:pt x="597" y="462"/>
                    <a:pt x="597" y="299"/>
                  </a:cubicBezTo>
                  <a:cubicBezTo>
                    <a:pt x="597" y="136"/>
                    <a:pt x="461" y="1"/>
                    <a:pt x="2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 name="Google Shape;356;p7"/>
            <p:cNvSpPr/>
            <p:nvPr/>
          </p:nvSpPr>
          <p:spPr>
            <a:xfrm>
              <a:off x="7849718" y="3163083"/>
              <a:ext cx="95599" cy="92352"/>
            </a:xfrm>
            <a:custGeom>
              <a:avLst/>
              <a:gdLst/>
              <a:ahLst/>
              <a:cxnLst/>
              <a:rect l="l" t="t" r="r" b="b"/>
              <a:pathLst>
                <a:path w="1325" h="1280" extrusionOk="0">
                  <a:moveTo>
                    <a:pt x="1133" y="1"/>
                  </a:moveTo>
                  <a:cubicBezTo>
                    <a:pt x="1118" y="1"/>
                    <a:pt x="1102" y="2"/>
                    <a:pt x="1086" y="5"/>
                  </a:cubicBezTo>
                  <a:cubicBezTo>
                    <a:pt x="1031" y="5"/>
                    <a:pt x="1004" y="5"/>
                    <a:pt x="977" y="59"/>
                  </a:cubicBezTo>
                  <a:lnTo>
                    <a:pt x="1" y="1171"/>
                  </a:lnTo>
                  <a:lnTo>
                    <a:pt x="82" y="1280"/>
                  </a:lnTo>
                  <a:lnTo>
                    <a:pt x="1275" y="249"/>
                  </a:lnTo>
                  <a:cubicBezTo>
                    <a:pt x="1324" y="103"/>
                    <a:pt x="1264" y="1"/>
                    <a:pt x="11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 name="Google Shape;357;p7"/>
            <p:cNvSpPr/>
            <p:nvPr/>
          </p:nvSpPr>
          <p:spPr>
            <a:xfrm>
              <a:off x="7830165" y="3239707"/>
              <a:ext cx="37229" cy="35281"/>
            </a:xfrm>
            <a:custGeom>
              <a:avLst/>
              <a:gdLst/>
              <a:ahLst/>
              <a:cxnLst/>
              <a:rect l="l" t="t" r="r" b="b"/>
              <a:pathLst>
                <a:path w="516" h="489" extrusionOk="0">
                  <a:moveTo>
                    <a:pt x="231" y="1"/>
                  </a:moveTo>
                  <a:cubicBezTo>
                    <a:pt x="170" y="1"/>
                    <a:pt x="109" y="28"/>
                    <a:pt x="55" y="82"/>
                  </a:cubicBezTo>
                  <a:cubicBezTo>
                    <a:pt x="0" y="164"/>
                    <a:pt x="0" y="299"/>
                    <a:pt x="55" y="408"/>
                  </a:cubicBezTo>
                  <a:cubicBezTo>
                    <a:pt x="109" y="462"/>
                    <a:pt x="170" y="489"/>
                    <a:pt x="231" y="489"/>
                  </a:cubicBezTo>
                  <a:cubicBezTo>
                    <a:pt x="292" y="489"/>
                    <a:pt x="353" y="462"/>
                    <a:pt x="407" y="408"/>
                  </a:cubicBezTo>
                  <a:cubicBezTo>
                    <a:pt x="516" y="299"/>
                    <a:pt x="516" y="164"/>
                    <a:pt x="407" y="82"/>
                  </a:cubicBezTo>
                  <a:cubicBezTo>
                    <a:pt x="353" y="28"/>
                    <a:pt x="292" y="1"/>
                    <a:pt x="2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 name="Google Shape;358;p7"/>
            <p:cNvSpPr/>
            <p:nvPr/>
          </p:nvSpPr>
          <p:spPr>
            <a:xfrm>
              <a:off x="7751882" y="3098797"/>
              <a:ext cx="160534" cy="31385"/>
            </a:xfrm>
            <a:custGeom>
              <a:avLst/>
              <a:gdLst/>
              <a:ahLst/>
              <a:cxnLst/>
              <a:rect l="l" t="t" r="r" b="b"/>
              <a:pathLst>
                <a:path w="2225" h="435" extrusionOk="0">
                  <a:moveTo>
                    <a:pt x="1953" y="1"/>
                  </a:moveTo>
                  <a:lnTo>
                    <a:pt x="0" y="136"/>
                  </a:lnTo>
                  <a:lnTo>
                    <a:pt x="0" y="299"/>
                  </a:lnTo>
                  <a:lnTo>
                    <a:pt x="2035" y="435"/>
                  </a:lnTo>
                  <a:cubicBezTo>
                    <a:pt x="2225" y="299"/>
                    <a:pt x="2225" y="164"/>
                    <a:pt x="2089" y="28"/>
                  </a:cubicBezTo>
                  <a:cubicBezTo>
                    <a:pt x="2062" y="1"/>
                    <a:pt x="2035" y="1"/>
                    <a:pt x="19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 name="Google Shape;359;p7"/>
            <p:cNvSpPr/>
            <p:nvPr/>
          </p:nvSpPr>
          <p:spPr>
            <a:xfrm>
              <a:off x="7716672" y="3091005"/>
              <a:ext cx="45094" cy="43146"/>
            </a:xfrm>
            <a:custGeom>
              <a:avLst/>
              <a:gdLst/>
              <a:ahLst/>
              <a:cxnLst/>
              <a:rect l="l" t="t" r="r" b="b"/>
              <a:pathLst>
                <a:path w="625" h="598" extrusionOk="0">
                  <a:moveTo>
                    <a:pt x="326" y="0"/>
                  </a:moveTo>
                  <a:cubicBezTo>
                    <a:pt x="136" y="0"/>
                    <a:pt x="0" y="136"/>
                    <a:pt x="0" y="299"/>
                  </a:cubicBezTo>
                  <a:cubicBezTo>
                    <a:pt x="0" y="461"/>
                    <a:pt x="136" y="597"/>
                    <a:pt x="326" y="597"/>
                  </a:cubicBezTo>
                  <a:cubicBezTo>
                    <a:pt x="488" y="597"/>
                    <a:pt x="624" y="461"/>
                    <a:pt x="624" y="299"/>
                  </a:cubicBezTo>
                  <a:cubicBezTo>
                    <a:pt x="624" y="136"/>
                    <a:pt x="488" y="0"/>
                    <a:pt x="3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 name="Google Shape;360;p7"/>
            <p:cNvSpPr/>
            <p:nvPr/>
          </p:nvSpPr>
          <p:spPr>
            <a:xfrm>
              <a:off x="7843874" y="2953990"/>
              <a:ext cx="91198" cy="93290"/>
            </a:xfrm>
            <a:custGeom>
              <a:avLst/>
              <a:gdLst/>
              <a:ahLst/>
              <a:cxnLst/>
              <a:rect l="l" t="t" r="r" b="b"/>
              <a:pathLst>
                <a:path w="1264" h="1293" extrusionOk="0">
                  <a:moveTo>
                    <a:pt x="82" y="1"/>
                  </a:moveTo>
                  <a:lnTo>
                    <a:pt x="0" y="55"/>
                  </a:lnTo>
                  <a:lnTo>
                    <a:pt x="1004" y="1276"/>
                  </a:lnTo>
                  <a:cubicBezTo>
                    <a:pt x="1038" y="1287"/>
                    <a:pt x="1069" y="1292"/>
                    <a:pt x="1098" y="1292"/>
                  </a:cubicBezTo>
                  <a:cubicBezTo>
                    <a:pt x="1205" y="1292"/>
                    <a:pt x="1264" y="1214"/>
                    <a:pt x="1221" y="1086"/>
                  </a:cubicBezTo>
                  <a:cubicBezTo>
                    <a:pt x="1221" y="1059"/>
                    <a:pt x="1221" y="1004"/>
                    <a:pt x="1194" y="977"/>
                  </a:cubicBezTo>
                  <a:lnTo>
                    <a:pt x="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 name="Google Shape;361;p7"/>
            <p:cNvSpPr/>
            <p:nvPr/>
          </p:nvSpPr>
          <p:spPr>
            <a:xfrm>
              <a:off x="7820353" y="2935448"/>
              <a:ext cx="39250" cy="34271"/>
            </a:xfrm>
            <a:custGeom>
              <a:avLst/>
              <a:gdLst/>
              <a:ahLst/>
              <a:cxnLst/>
              <a:rect l="l" t="t" r="r" b="b"/>
              <a:pathLst>
                <a:path w="544" h="475" extrusionOk="0">
                  <a:moveTo>
                    <a:pt x="262" y="0"/>
                  </a:moveTo>
                  <a:cubicBezTo>
                    <a:pt x="204" y="0"/>
                    <a:pt x="150" y="14"/>
                    <a:pt x="109" y="41"/>
                  </a:cubicBezTo>
                  <a:cubicBezTo>
                    <a:pt x="1" y="149"/>
                    <a:pt x="1" y="285"/>
                    <a:pt x="109" y="393"/>
                  </a:cubicBezTo>
                  <a:cubicBezTo>
                    <a:pt x="150" y="448"/>
                    <a:pt x="204" y="475"/>
                    <a:pt x="262" y="475"/>
                  </a:cubicBezTo>
                  <a:cubicBezTo>
                    <a:pt x="319" y="475"/>
                    <a:pt x="380" y="448"/>
                    <a:pt x="435" y="393"/>
                  </a:cubicBezTo>
                  <a:cubicBezTo>
                    <a:pt x="543" y="285"/>
                    <a:pt x="543" y="149"/>
                    <a:pt x="435" y="41"/>
                  </a:cubicBezTo>
                  <a:cubicBezTo>
                    <a:pt x="380" y="14"/>
                    <a:pt x="319" y="0"/>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 name="Google Shape;362;p7"/>
            <p:cNvSpPr/>
            <p:nvPr/>
          </p:nvSpPr>
          <p:spPr>
            <a:xfrm>
              <a:off x="7951522" y="3034006"/>
              <a:ext cx="45022" cy="45310"/>
            </a:xfrm>
            <a:custGeom>
              <a:avLst/>
              <a:gdLst/>
              <a:ahLst/>
              <a:cxnLst/>
              <a:rect l="l" t="t" r="r" b="b"/>
              <a:pathLst>
                <a:path w="624" h="628" extrusionOk="0">
                  <a:moveTo>
                    <a:pt x="361" y="1"/>
                  </a:moveTo>
                  <a:cubicBezTo>
                    <a:pt x="350" y="1"/>
                    <a:pt x="338" y="2"/>
                    <a:pt x="326" y="4"/>
                  </a:cubicBezTo>
                  <a:cubicBezTo>
                    <a:pt x="136" y="4"/>
                    <a:pt x="0" y="139"/>
                    <a:pt x="0" y="302"/>
                  </a:cubicBezTo>
                  <a:cubicBezTo>
                    <a:pt x="0" y="492"/>
                    <a:pt x="136" y="628"/>
                    <a:pt x="326" y="628"/>
                  </a:cubicBezTo>
                  <a:cubicBezTo>
                    <a:pt x="488" y="628"/>
                    <a:pt x="624" y="492"/>
                    <a:pt x="624" y="302"/>
                  </a:cubicBezTo>
                  <a:cubicBezTo>
                    <a:pt x="624" y="151"/>
                    <a:pt x="508" y="1"/>
                    <a:pt x="3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 name="Google Shape;363;p7"/>
            <p:cNvSpPr/>
            <p:nvPr/>
          </p:nvSpPr>
          <p:spPr>
            <a:xfrm>
              <a:off x="8016097" y="3120370"/>
              <a:ext cx="29365" cy="29437"/>
            </a:xfrm>
            <a:custGeom>
              <a:avLst/>
              <a:gdLst/>
              <a:ahLst/>
              <a:cxnLst/>
              <a:rect l="l" t="t" r="r" b="b"/>
              <a:pathLst>
                <a:path w="407" h="408" extrusionOk="0">
                  <a:moveTo>
                    <a:pt x="190" y="0"/>
                  </a:moveTo>
                  <a:cubicBezTo>
                    <a:pt x="109" y="0"/>
                    <a:pt x="0" y="82"/>
                    <a:pt x="0" y="190"/>
                  </a:cubicBezTo>
                  <a:cubicBezTo>
                    <a:pt x="0" y="299"/>
                    <a:pt x="109" y="407"/>
                    <a:pt x="190" y="407"/>
                  </a:cubicBezTo>
                  <a:cubicBezTo>
                    <a:pt x="299" y="407"/>
                    <a:pt x="407" y="299"/>
                    <a:pt x="407" y="190"/>
                  </a:cubicBezTo>
                  <a:cubicBezTo>
                    <a:pt x="407" y="54"/>
                    <a:pt x="326" y="0"/>
                    <a:pt x="1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 name="Google Shape;364;p7"/>
            <p:cNvSpPr/>
            <p:nvPr/>
          </p:nvSpPr>
          <p:spPr>
            <a:xfrm>
              <a:off x="7945606" y="3125854"/>
              <a:ext cx="13781" cy="16089"/>
            </a:xfrm>
            <a:custGeom>
              <a:avLst/>
              <a:gdLst/>
              <a:ahLst/>
              <a:cxnLst/>
              <a:rect l="l" t="t" r="r" b="b"/>
              <a:pathLst>
                <a:path w="191" h="223" extrusionOk="0">
                  <a:moveTo>
                    <a:pt x="112" y="0"/>
                  </a:moveTo>
                  <a:cubicBezTo>
                    <a:pt x="103" y="0"/>
                    <a:pt x="93" y="2"/>
                    <a:pt x="82" y="6"/>
                  </a:cubicBezTo>
                  <a:cubicBezTo>
                    <a:pt x="55" y="6"/>
                    <a:pt x="1" y="60"/>
                    <a:pt x="1" y="114"/>
                  </a:cubicBezTo>
                  <a:cubicBezTo>
                    <a:pt x="1" y="168"/>
                    <a:pt x="28" y="223"/>
                    <a:pt x="82" y="223"/>
                  </a:cubicBezTo>
                  <a:cubicBezTo>
                    <a:pt x="136" y="223"/>
                    <a:pt x="191" y="195"/>
                    <a:pt x="191" y="114"/>
                  </a:cubicBezTo>
                  <a:cubicBezTo>
                    <a:pt x="191" y="67"/>
                    <a:pt x="170" y="0"/>
                    <a:pt x="1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 name="Google Shape;365;p7"/>
            <p:cNvSpPr/>
            <p:nvPr/>
          </p:nvSpPr>
          <p:spPr>
            <a:xfrm>
              <a:off x="8037598" y="3055795"/>
              <a:ext cx="13781" cy="15729"/>
            </a:xfrm>
            <a:custGeom>
              <a:avLst/>
              <a:gdLst/>
              <a:ahLst/>
              <a:cxnLst/>
              <a:rect l="l" t="t" r="r" b="b"/>
              <a:pathLst>
                <a:path w="191" h="218" extrusionOk="0">
                  <a:moveTo>
                    <a:pt x="109" y="0"/>
                  </a:moveTo>
                  <a:cubicBezTo>
                    <a:pt x="55" y="0"/>
                    <a:pt x="1" y="54"/>
                    <a:pt x="1" y="109"/>
                  </a:cubicBezTo>
                  <a:cubicBezTo>
                    <a:pt x="1" y="136"/>
                    <a:pt x="28" y="217"/>
                    <a:pt x="109" y="217"/>
                  </a:cubicBezTo>
                  <a:cubicBezTo>
                    <a:pt x="136" y="217"/>
                    <a:pt x="190" y="190"/>
                    <a:pt x="190" y="109"/>
                  </a:cubicBezTo>
                  <a:cubicBezTo>
                    <a:pt x="190" y="54"/>
                    <a:pt x="163" y="0"/>
                    <a:pt x="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66" name="Google Shape;366;p7"/>
          <p:cNvGrpSpPr/>
          <p:nvPr/>
        </p:nvGrpSpPr>
        <p:grpSpPr>
          <a:xfrm>
            <a:off x="9824350" y="1921543"/>
            <a:ext cx="1070373" cy="1066979"/>
            <a:chOff x="7716672" y="2820944"/>
            <a:chExt cx="557796" cy="556065"/>
          </a:xfrm>
        </p:grpSpPr>
        <p:sp>
          <p:nvSpPr>
            <p:cNvPr id="367" name="Google Shape;367;p7"/>
            <p:cNvSpPr/>
            <p:nvPr/>
          </p:nvSpPr>
          <p:spPr>
            <a:xfrm>
              <a:off x="8008233" y="2912937"/>
              <a:ext cx="66594" cy="118903"/>
            </a:xfrm>
            <a:custGeom>
              <a:avLst/>
              <a:gdLst/>
              <a:ahLst/>
              <a:cxnLst/>
              <a:rect l="l" t="t" r="r" b="b"/>
              <a:pathLst>
                <a:path w="923" h="1648" extrusionOk="0">
                  <a:moveTo>
                    <a:pt x="814" y="0"/>
                  </a:moveTo>
                  <a:lnTo>
                    <a:pt x="1" y="1438"/>
                  </a:lnTo>
                  <a:cubicBezTo>
                    <a:pt x="21" y="1581"/>
                    <a:pt x="88" y="1647"/>
                    <a:pt x="179" y="1647"/>
                  </a:cubicBezTo>
                  <a:cubicBezTo>
                    <a:pt x="208" y="1647"/>
                    <a:pt x="239" y="1641"/>
                    <a:pt x="272" y="1628"/>
                  </a:cubicBezTo>
                  <a:cubicBezTo>
                    <a:pt x="299" y="1628"/>
                    <a:pt x="353" y="1573"/>
                    <a:pt x="353" y="1546"/>
                  </a:cubicBezTo>
                  <a:lnTo>
                    <a:pt x="923" y="54"/>
                  </a:lnTo>
                  <a:lnTo>
                    <a:pt x="81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 name="Google Shape;368;p7"/>
            <p:cNvSpPr/>
            <p:nvPr/>
          </p:nvSpPr>
          <p:spPr>
            <a:xfrm>
              <a:off x="8051307" y="2888766"/>
              <a:ext cx="43146" cy="36652"/>
            </a:xfrm>
            <a:custGeom>
              <a:avLst/>
              <a:gdLst/>
              <a:ahLst/>
              <a:cxnLst/>
              <a:rect l="l" t="t" r="r" b="b"/>
              <a:pathLst>
                <a:path w="598" h="508" extrusionOk="0">
                  <a:moveTo>
                    <a:pt x="290" y="0"/>
                  </a:moveTo>
                  <a:cubicBezTo>
                    <a:pt x="188" y="0"/>
                    <a:pt x="97" y="40"/>
                    <a:pt x="55" y="145"/>
                  </a:cubicBezTo>
                  <a:cubicBezTo>
                    <a:pt x="0" y="281"/>
                    <a:pt x="55" y="416"/>
                    <a:pt x="190" y="498"/>
                  </a:cubicBezTo>
                  <a:cubicBezTo>
                    <a:pt x="221" y="504"/>
                    <a:pt x="251" y="507"/>
                    <a:pt x="281" y="507"/>
                  </a:cubicBezTo>
                  <a:cubicBezTo>
                    <a:pt x="383" y="507"/>
                    <a:pt x="474" y="467"/>
                    <a:pt x="516" y="362"/>
                  </a:cubicBezTo>
                  <a:cubicBezTo>
                    <a:pt x="597" y="227"/>
                    <a:pt x="516" y="91"/>
                    <a:pt x="380" y="10"/>
                  </a:cubicBezTo>
                  <a:cubicBezTo>
                    <a:pt x="350" y="4"/>
                    <a:pt x="319" y="0"/>
                    <a:pt x="2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 name="Google Shape;369;p7"/>
            <p:cNvSpPr/>
            <p:nvPr/>
          </p:nvSpPr>
          <p:spPr>
            <a:xfrm>
              <a:off x="8059099" y="3032274"/>
              <a:ext cx="95960" cy="43146"/>
            </a:xfrm>
            <a:custGeom>
              <a:avLst/>
              <a:gdLst/>
              <a:ahLst/>
              <a:cxnLst/>
              <a:rect l="l" t="t" r="r" b="b"/>
              <a:pathLst>
                <a:path w="1330" h="598" extrusionOk="0">
                  <a:moveTo>
                    <a:pt x="1303" y="1"/>
                  </a:moveTo>
                  <a:lnTo>
                    <a:pt x="82" y="380"/>
                  </a:lnTo>
                  <a:cubicBezTo>
                    <a:pt x="1" y="516"/>
                    <a:pt x="1" y="570"/>
                    <a:pt x="136" y="597"/>
                  </a:cubicBezTo>
                  <a:lnTo>
                    <a:pt x="218" y="597"/>
                  </a:lnTo>
                  <a:lnTo>
                    <a:pt x="1330" y="109"/>
                  </a:lnTo>
                  <a:lnTo>
                    <a:pt x="130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 name="Google Shape;370;p7"/>
            <p:cNvSpPr/>
            <p:nvPr/>
          </p:nvSpPr>
          <p:spPr>
            <a:xfrm>
              <a:off x="8145247" y="3021812"/>
              <a:ext cx="29437" cy="25830"/>
            </a:xfrm>
            <a:custGeom>
              <a:avLst/>
              <a:gdLst/>
              <a:ahLst/>
              <a:cxnLst/>
              <a:rect l="l" t="t" r="r" b="b"/>
              <a:pathLst>
                <a:path w="408" h="358" extrusionOk="0">
                  <a:moveTo>
                    <a:pt x="212" y="0"/>
                  </a:moveTo>
                  <a:cubicBezTo>
                    <a:pt x="187" y="0"/>
                    <a:pt x="162" y="4"/>
                    <a:pt x="136" y="10"/>
                  </a:cubicBezTo>
                  <a:cubicBezTo>
                    <a:pt x="27" y="37"/>
                    <a:pt x="0" y="146"/>
                    <a:pt x="27" y="254"/>
                  </a:cubicBezTo>
                  <a:cubicBezTo>
                    <a:pt x="47" y="313"/>
                    <a:pt x="109" y="357"/>
                    <a:pt x="182" y="357"/>
                  </a:cubicBezTo>
                  <a:cubicBezTo>
                    <a:pt x="211" y="357"/>
                    <a:pt x="241" y="351"/>
                    <a:pt x="272" y="336"/>
                  </a:cubicBezTo>
                  <a:cubicBezTo>
                    <a:pt x="380" y="308"/>
                    <a:pt x="407" y="200"/>
                    <a:pt x="380" y="119"/>
                  </a:cubicBezTo>
                  <a:cubicBezTo>
                    <a:pt x="359" y="36"/>
                    <a:pt x="291" y="0"/>
                    <a:pt x="2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 name="Google Shape;371;p7"/>
            <p:cNvSpPr/>
            <p:nvPr/>
          </p:nvSpPr>
          <p:spPr>
            <a:xfrm>
              <a:off x="8063067" y="3112506"/>
              <a:ext cx="121356" cy="66594"/>
            </a:xfrm>
            <a:custGeom>
              <a:avLst/>
              <a:gdLst/>
              <a:ahLst/>
              <a:cxnLst/>
              <a:rect l="l" t="t" r="r" b="b"/>
              <a:pathLst>
                <a:path w="1682" h="923" extrusionOk="0">
                  <a:moveTo>
                    <a:pt x="217" y="1"/>
                  </a:moveTo>
                  <a:cubicBezTo>
                    <a:pt x="54" y="28"/>
                    <a:pt x="0" y="136"/>
                    <a:pt x="54" y="272"/>
                  </a:cubicBezTo>
                  <a:cubicBezTo>
                    <a:pt x="54" y="299"/>
                    <a:pt x="81" y="353"/>
                    <a:pt x="136" y="353"/>
                  </a:cubicBezTo>
                  <a:lnTo>
                    <a:pt x="1600" y="923"/>
                  </a:lnTo>
                  <a:lnTo>
                    <a:pt x="1682" y="814"/>
                  </a:lnTo>
                  <a:lnTo>
                    <a:pt x="21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 name="Google Shape;372;p7"/>
            <p:cNvSpPr/>
            <p:nvPr/>
          </p:nvSpPr>
          <p:spPr>
            <a:xfrm>
              <a:off x="8170644" y="3158826"/>
              <a:ext cx="39250" cy="37157"/>
            </a:xfrm>
            <a:custGeom>
              <a:avLst/>
              <a:gdLst/>
              <a:ahLst/>
              <a:cxnLst/>
              <a:rect l="l" t="t" r="r" b="b"/>
              <a:pathLst>
                <a:path w="544" h="515" extrusionOk="0">
                  <a:moveTo>
                    <a:pt x="263" y="0"/>
                  </a:moveTo>
                  <a:cubicBezTo>
                    <a:pt x="161" y="0"/>
                    <a:pt x="70" y="40"/>
                    <a:pt x="28" y="145"/>
                  </a:cubicBezTo>
                  <a:cubicBezTo>
                    <a:pt x="1" y="281"/>
                    <a:pt x="28" y="417"/>
                    <a:pt x="164" y="471"/>
                  </a:cubicBezTo>
                  <a:cubicBezTo>
                    <a:pt x="210" y="499"/>
                    <a:pt x="257" y="514"/>
                    <a:pt x="301" y="514"/>
                  </a:cubicBezTo>
                  <a:cubicBezTo>
                    <a:pt x="383" y="514"/>
                    <a:pt x="454" y="459"/>
                    <a:pt x="489" y="335"/>
                  </a:cubicBezTo>
                  <a:cubicBezTo>
                    <a:pt x="543" y="200"/>
                    <a:pt x="489" y="64"/>
                    <a:pt x="354" y="10"/>
                  </a:cubicBezTo>
                  <a:cubicBezTo>
                    <a:pt x="323" y="4"/>
                    <a:pt x="293" y="0"/>
                    <a:pt x="2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 name="Google Shape;373;p7"/>
            <p:cNvSpPr/>
            <p:nvPr/>
          </p:nvSpPr>
          <p:spPr>
            <a:xfrm>
              <a:off x="8019993" y="3165248"/>
              <a:ext cx="45094" cy="94084"/>
            </a:xfrm>
            <a:custGeom>
              <a:avLst/>
              <a:gdLst/>
              <a:ahLst/>
              <a:cxnLst/>
              <a:rect l="l" t="t" r="r" b="b"/>
              <a:pathLst>
                <a:path w="625" h="1304" extrusionOk="0">
                  <a:moveTo>
                    <a:pt x="107" y="1"/>
                  </a:moveTo>
                  <a:cubicBezTo>
                    <a:pt x="62" y="1"/>
                    <a:pt x="31" y="34"/>
                    <a:pt x="0" y="111"/>
                  </a:cubicBezTo>
                  <a:lnTo>
                    <a:pt x="0" y="192"/>
                  </a:lnTo>
                  <a:lnTo>
                    <a:pt x="516" y="1304"/>
                  </a:lnTo>
                  <a:lnTo>
                    <a:pt x="624" y="1277"/>
                  </a:lnTo>
                  <a:lnTo>
                    <a:pt x="245" y="56"/>
                  </a:lnTo>
                  <a:cubicBezTo>
                    <a:pt x="185" y="21"/>
                    <a:pt x="142" y="1"/>
                    <a:pt x="1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 name="Google Shape;374;p7"/>
            <p:cNvSpPr/>
            <p:nvPr/>
          </p:nvSpPr>
          <p:spPr>
            <a:xfrm>
              <a:off x="8045463" y="3250747"/>
              <a:ext cx="29365" cy="26912"/>
            </a:xfrm>
            <a:custGeom>
              <a:avLst/>
              <a:gdLst/>
              <a:ahLst/>
              <a:cxnLst/>
              <a:rect l="l" t="t" r="r" b="b"/>
              <a:pathLst>
                <a:path w="407" h="373" extrusionOk="0">
                  <a:moveTo>
                    <a:pt x="208" y="1"/>
                  </a:moveTo>
                  <a:cubicBezTo>
                    <a:pt x="185" y="1"/>
                    <a:pt x="161" y="4"/>
                    <a:pt x="136" y="11"/>
                  </a:cubicBezTo>
                  <a:cubicBezTo>
                    <a:pt x="27" y="65"/>
                    <a:pt x="0" y="146"/>
                    <a:pt x="27" y="255"/>
                  </a:cubicBezTo>
                  <a:cubicBezTo>
                    <a:pt x="48" y="338"/>
                    <a:pt x="132" y="373"/>
                    <a:pt x="207" y="373"/>
                  </a:cubicBezTo>
                  <a:cubicBezTo>
                    <a:pt x="230" y="373"/>
                    <a:pt x="252" y="370"/>
                    <a:pt x="271" y="363"/>
                  </a:cubicBezTo>
                  <a:cubicBezTo>
                    <a:pt x="380" y="336"/>
                    <a:pt x="407" y="227"/>
                    <a:pt x="380" y="119"/>
                  </a:cubicBezTo>
                  <a:cubicBezTo>
                    <a:pt x="338" y="36"/>
                    <a:pt x="281" y="1"/>
                    <a:pt x="2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 name="Google Shape;375;p7"/>
            <p:cNvSpPr/>
            <p:nvPr/>
          </p:nvSpPr>
          <p:spPr>
            <a:xfrm>
              <a:off x="7918189" y="3169793"/>
              <a:ext cx="66667" cy="118903"/>
            </a:xfrm>
            <a:custGeom>
              <a:avLst/>
              <a:gdLst/>
              <a:ahLst/>
              <a:cxnLst/>
              <a:rect l="l" t="t" r="r" b="b"/>
              <a:pathLst>
                <a:path w="924" h="1648" extrusionOk="0">
                  <a:moveTo>
                    <a:pt x="744" y="0"/>
                  </a:moveTo>
                  <a:cubicBezTo>
                    <a:pt x="716" y="0"/>
                    <a:pt x="686" y="7"/>
                    <a:pt x="652" y="20"/>
                  </a:cubicBezTo>
                  <a:cubicBezTo>
                    <a:pt x="598" y="20"/>
                    <a:pt x="571" y="48"/>
                    <a:pt x="571" y="75"/>
                  </a:cubicBezTo>
                  <a:lnTo>
                    <a:pt x="1" y="1594"/>
                  </a:lnTo>
                  <a:lnTo>
                    <a:pt x="109" y="1648"/>
                  </a:lnTo>
                  <a:lnTo>
                    <a:pt x="923" y="183"/>
                  </a:lnTo>
                  <a:cubicBezTo>
                    <a:pt x="882" y="61"/>
                    <a:pt x="827" y="0"/>
                    <a:pt x="7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 name="Google Shape;376;p7"/>
            <p:cNvSpPr/>
            <p:nvPr/>
          </p:nvSpPr>
          <p:spPr>
            <a:xfrm>
              <a:off x="7898636" y="3276216"/>
              <a:ext cx="39250" cy="35570"/>
            </a:xfrm>
            <a:custGeom>
              <a:avLst/>
              <a:gdLst/>
              <a:ahLst/>
              <a:cxnLst/>
              <a:rect l="l" t="t" r="r" b="b"/>
              <a:pathLst>
                <a:path w="544" h="493" extrusionOk="0">
                  <a:moveTo>
                    <a:pt x="286" y="1"/>
                  </a:moveTo>
                  <a:cubicBezTo>
                    <a:pt x="177" y="1"/>
                    <a:pt x="70" y="41"/>
                    <a:pt x="28" y="146"/>
                  </a:cubicBezTo>
                  <a:cubicBezTo>
                    <a:pt x="1" y="281"/>
                    <a:pt x="28" y="417"/>
                    <a:pt x="163" y="471"/>
                  </a:cubicBezTo>
                  <a:cubicBezTo>
                    <a:pt x="198" y="485"/>
                    <a:pt x="234" y="492"/>
                    <a:pt x="267" y="492"/>
                  </a:cubicBezTo>
                  <a:cubicBezTo>
                    <a:pt x="364" y="492"/>
                    <a:pt x="449" y="436"/>
                    <a:pt x="489" y="336"/>
                  </a:cubicBezTo>
                  <a:cubicBezTo>
                    <a:pt x="543" y="200"/>
                    <a:pt x="489" y="64"/>
                    <a:pt x="380" y="10"/>
                  </a:cubicBezTo>
                  <a:cubicBezTo>
                    <a:pt x="350" y="4"/>
                    <a:pt x="318" y="1"/>
                    <a:pt x="2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 name="Google Shape;377;p7"/>
            <p:cNvSpPr/>
            <p:nvPr/>
          </p:nvSpPr>
          <p:spPr>
            <a:xfrm>
              <a:off x="7837957" y="3124266"/>
              <a:ext cx="94011" cy="45094"/>
            </a:xfrm>
            <a:custGeom>
              <a:avLst/>
              <a:gdLst/>
              <a:ahLst/>
              <a:cxnLst/>
              <a:rect l="l" t="t" r="r" b="b"/>
              <a:pathLst>
                <a:path w="1303" h="625" extrusionOk="0">
                  <a:moveTo>
                    <a:pt x="1113" y="0"/>
                  </a:moveTo>
                  <a:lnTo>
                    <a:pt x="1" y="516"/>
                  </a:lnTo>
                  <a:lnTo>
                    <a:pt x="28" y="624"/>
                  </a:lnTo>
                  <a:lnTo>
                    <a:pt x="1249" y="245"/>
                  </a:lnTo>
                  <a:cubicBezTo>
                    <a:pt x="1303" y="109"/>
                    <a:pt x="1303" y="55"/>
                    <a:pt x="11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 name="Google Shape;378;p7"/>
            <p:cNvSpPr/>
            <p:nvPr/>
          </p:nvSpPr>
          <p:spPr>
            <a:xfrm>
              <a:off x="7818405" y="3150962"/>
              <a:ext cx="29437" cy="26912"/>
            </a:xfrm>
            <a:custGeom>
              <a:avLst/>
              <a:gdLst/>
              <a:ahLst/>
              <a:cxnLst/>
              <a:rect l="l" t="t" r="r" b="b"/>
              <a:pathLst>
                <a:path w="408" h="373" extrusionOk="0">
                  <a:moveTo>
                    <a:pt x="197" y="0"/>
                  </a:moveTo>
                  <a:cubicBezTo>
                    <a:pt x="176" y="0"/>
                    <a:pt x="155" y="4"/>
                    <a:pt x="136" y="10"/>
                  </a:cubicBezTo>
                  <a:cubicBezTo>
                    <a:pt x="28" y="92"/>
                    <a:pt x="1" y="173"/>
                    <a:pt x="28" y="254"/>
                  </a:cubicBezTo>
                  <a:cubicBezTo>
                    <a:pt x="48" y="337"/>
                    <a:pt x="117" y="373"/>
                    <a:pt x="184" y="373"/>
                  </a:cubicBezTo>
                  <a:cubicBezTo>
                    <a:pt x="205" y="373"/>
                    <a:pt x="226" y="369"/>
                    <a:pt x="245" y="363"/>
                  </a:cubicBezTo>
                  <a:cubicBezTo>
                    <a:pt x="353" y="309"/>
                    <a:pt x="407" y="227"/>
                    <a:pt x="353" y="119"/>
                  </a:cubicBezTo>
                  <a:cubicBezTo>
                    <a:pt x="333" y="36"/>
                    <a:pt x="264" y="0"/>
                    <a:pt x="19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 name="Google Shape;379;p7"/>
            <p:cNvSpPr/>
            <p:nvPr/>
          </p:nvSpPr>
          <p:spPr>
            <a:xfrm>
              <a:off x="7808664" y="3022534"/>
              <a:ext cx="121356" cy="66594"/>
            </a:xfrm>
            <a:custGeom>
              <a:avLst/>
              <a:gdLst/>
              <a:ahLst/>
              <a:cxnLst/>
              <a:rect l="l" t="t" r="r" b="b"/>
              <a:pathLst>
                <a:path w="1682" h="923" extrusionOk="0">
                  <a:moveTo>
                    <a:pt x="54" y="0"/>
                  </a:moveTo>
                  <a:lnTo>
                    <a:pt x="0" y="109"/>
                  </a:lnTo>
                  <a:lnTo>
                    <a:pt x="1438" y="922"/>
                  </a:lnTo>
                  <a:cubicBezTo>
                    <a:pt x="1627" y="868"/>
                    <a:pt x="1682" y="787"/>
                    <a:pt x="1627" y="651"/>
                  </a:cubicBezTo>
                  <a:cubicBezTo>
                    <a:pt x="1627" y="597"/>
                    <a:pt x="1573" y="570"/>
                    <a:pt x="1546" y="570"/>
                  </a:cubicBezTo>
                  <a:lnTo>
                    <a:pt x="5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 name="Google Shape;380;p7"/>
            <p:cNvSpPr/>
            <p:nvPr/>
          </p:nvSpPr>
          <p:spPr>
            <a:xfrm>
              <a:off x="7783195" y="3004207"/>
              <a:ext cx="39177" cy="36652"/>
            </a:xfrm>
            <a:custGeom>
              <a:avLst/>
              <a:gdLst/>
              <a:ahLst/>
              <a:cxnLst/>
              <a:rect l="l" t="t" r="r" b="b"/>
              <a:pathLst>
                <a:path w="543" h="508" extrusionOk="0">
                  <a:moveTo>
                    <a:pt x="286" y="0"/>
                  </a:moveTo>
                  <a:cubicBezTo>
                    <a:pt x="177" y="0"/>
                    <a:pt x="70" y="40"/>
                    <a:pt x="28" y="146"/>
                  </a:cubicBezTo>
                  <a:cubicBezTo>
                    <a:pt x="0" y="281"/>
                    <a:pt x="28" y="417"/>
                    <a:pt x="163" y="498"/>
                  </a:cubicBezTo>
                  <a:cubicBezTo>
                    <a:pt x="194" y="504"/>
                    <a:pt x="224" y="508"/>
                    <a:pt x="254" y="508"/>
                  </a:cubicBezTo>
                  <a:cubicBezTo>
                    <a:pt x="357" y="508"/>
                    <a:pt x="453" y="468"/>
                    <a:pt x="516" y="363"/>
                  </a:cubicBezTo>
                  <a:cubicBezTo>
                    <a:pt x="543" y="227"/>
                    <a:pt x="516" y="91"/>
                    <a:pt x="380" y="10"/>
                  </a:cubicBezTo>
                  <a:cubicBezTo>
                    <a:pt x="350" y="4"/>
                    <a:pt x="318" y="0"/>
                    <a:pt x="2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 name="Google Shape;381;p7"/>
            <p:cNvSpPr/>
            <p:nvPr/>
          </p:nvSpPr>
          <p:spPr>
            <a:xfrm>
              <a:off x="7928001" y="2942230"/>
              <a:ext cx="43146" cy="92568"/>
            </a:xfrm>
            <a:custGeom>
              <a:avLst/>
              <a:gdLst/>
              <a:ahLst/>
              <a:cxnLst/>
              <a:rect l="l" t="t" r="r" b="b"/>
              <a:pathLst>
                <a:path w="598" h="1283" extrusionOk="0">
                  <a:moveTo>
                    <a:pt x="82" y="1"/>
                  </a:moveTo>
                  <a:lnTo>
                    <a:pt x="1" y="28"/>
                  </a:lnTo>
                  <a:lnTo>
                    <a:pt x="353" y="1249"/>
                  </a:lnTo>
                  <a:cubicBezTo>
                    <a:pt x="406" y="1270"/>
                    <a:pt x="450" y="1283"/>
                    <a:pt x="486" y="1283"/>
                  </a:cubicBezTo>
                  <a:cubicBezTo>
                    <a:pt x="544" y="1283"/>
                    <a:pt x="581" y="1250"/>
                    <a:pt x="597" y="1167"/>
                  </a:cubicBezTo>
                  <a:lnTo>
                    <a:pt x="597" y="1113"/>
                  </a:lnTo>
                  <a:lnTo>
                    <a:pt x="8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 name="Google Shape;382;p7"/>
            <p:cNvSpPr/>
            <p:nvPr/>
          </p:nvSpPr>
          <p:spPr>
            <a:xfrm>
              <a:off x="7914293" y="2923976"/>
              <a:ext cx="31385" cy="25830"/>
            </a:xfrm>
            <a:custGeom>
              <a:avLst/>
              <a:gdLst/>
              <a:ahLst/>
              <a:cxnLst/>
              <a:rect l="l" t="t" r="r" b="b"/>
              <a:pathLst>
                <a:path w="435" h="358" extrusionOk="0">
                  <a:moveTo>
                    <a:pt x="224" y="0"/>
                  </a:moveTo>
                  <a:cubicBezTo>
                    <a:pt x="203" y="0"/>
                    <a:pt x="183" y="3"/>
                    <a:pt x="163" y="10"/>
                  </a:cubicBezTo>
                  <a:cubicBezTo>
                    <a:pt x="55" y="37"/>
                    <a:pt x="1" y="145"/>
                    <a:pt x="55" y="254"/>
                  </a:cubicBezTo>
                  <a:cubicBezTo>
                    <a:pt x="75" y="313"/>
                    <a:pt x="136" y="357"/>
                    <a:pt x="200" y="357"/>
                  </a:cubicBezTo>
                  <a:cubicBezTo>
                    <a:pt x="224" y="357"/>
                    <a:pt x="249" y="350"/>
                    <a:pt x="272" y="335"/>
                  </a:cubicBezTo>
                  <a:cubicBezTo>
                    <a:pt x="380" y="308"/>
                    <a:pt x="435" y="200"/>
                    <a:pt x="380" y="118"/>
                  </a:cubicBezTo>
                  <a:cubicBezTo>
                    <a:pt x="360" y="35"/>
                    <a:pt x="292" y="0"/>
                    <a:pt x="2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3" name="Google Shape;383;p7"/>
            <p:cNvSpPr/>
            <p:nvPr/>
          </p:nvSpPr>
          <p:spPr>
            <a:xfrm>
              <a:off x="7861479" y="2965679"/>
              <a:ext cx="270130" cy="270202"/>
            </a:xfrm>
            <a:custGeom>
              <a:avLst/>
              <a:gdLst/>
              <a:ahLst/>
              <a:cxnLst/>
              <a:rect l="l" t="t" r="r" b="b"/>
              <a:pathLst>
                <a:path w="3744" h="3745" extrusionOk="0">
                  <a:moveTo>
                    <a:pt x="1922" y="1"/>
                  </a:moveTo>
                  <a:cubicBezTo>
                    <a:pt x="1905" y="1"/>
                    <a:pt x="1889" y="1"/>
                    <a:pt x="1872" y="1"/>
                  </a:cubicBezTo>
                  <a:cubicBezTo>
                    <a:pt x="841" y="1"/>
                    <a:pt x="0" y="815"/>
                    <a:pt x="0" y="1873"/>
                  </a:cubicBezTo>
                  <a:cubicBezTo>
                    <a:pt x="0" y="2877"/>
                    <a:pt x="814" y="3745"/>
                    <a:pt x="1872" y="3745"/>
                  </a:cubicBezTo>
                  <a:cubicBezTo>
                    <a:pt x="2875" y="3745"/>
                    <a:pt x="3743" y="2931"/>
                    <a:pt x="3743" y="1873"/>
                  </a:cubicBezTo>
                  <a:cubicBezTo>
                    <a:pt x="3743" y="832"/>
                    <a:pt x="2955" y="1"/>
                    <a:pt x="19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 name="Google Shape;384;p7"/>
            <p:cNvSpPr/>
            <p:nvPr/>
          </p:nvSpPr>
          <p:spPr>
            <a:xfrm>
              <a:off x="7967179" y="2856154"/>
              <a:ext cx="31385" cy="157648"/>
            </a:xfrm>
            <a:custGeom>
              <a:avLst/>
              <a:gdLst/>
              <a:ahLst/>
              <a:cxnLst/>
              <a:rect l="l" t="t" r="r" b="b"/>
              <a:pathLst>
                <a:path w="435" h="2185" extrusionOk="0">
                  <a:moveTo>
                    <a:pt x="136" y="1"/>
                  </a:moveTo>
                  <a:lnTo>
                    <a:pt x="0" y="2035"/>
                  </a:lnTo>
                  <a:cubicBezTo>
                    <a:pt x="74" y="2138"/>
                    <a:pt x="147" y="2185"/>
                    <a:pt x="221" y="2185"/>
                  </a:cubicBezTo>
                  <a:cubicBezTo>
                    <a:pt x="283" y="2185"/>
                    <a:pt x="345" y="2151"/>
                    <a:pt x="407" y="2089"/>
                  </a:cubicBezTo>
                  <a:cubicBezTo>
                    <a:pt x="434" y="2062"/>
                    <a:pt x="434" y="2035"/>
                    <a:pt x="434" y="1953"/>
                  </a:cubicBezTo>
                  <a:lnTo>
                    <a:pt x="29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 name="Google Shape;385;p7"/>
            <p:cNvSpPr/>
            <p:nvPr/>
          </p:nvSpPr>
          <p:spPr>
            <a:xfrm>
              <a:off x="7961263" y="2820944"/>
              <a:ext cx="45094" cy="45094"/>
            </a:xfrm>
            <a:custGeom>
              <a:avLst/>
              <a:gdLst/>
              <a:ahLst/>
              <a:cxnLst/>
              <a:rect l="l" t="t" r="r" b="b"/>
              <a:pathLst>
                <a:path w="625" h="625" extrusionOk="0">
                  <a:moveTo>
                    <a:pt x="326" y="0"/>
                  </a:moveTo>
                  <a:cubicBezTo>
                    <a:pt x="136" y="0"/>
                    <a:pt x="1" y="136"/>
                    <a:pt x="1" y="326"/>
                  </a:cubicBezTo>
                  <a:cubicBezTo>
                    <a:pt x="1" y="489"/>
                    <a:pt x="136" y="624"/>
                    <a:pt x="326" y="624"/>
                  </a:cubicBezTo>
                  <a:cubicBezTo>
                    <a:pt x="489" y="624"/>
                    <a:pt x="625" y="489"/>
                    <a:pt x="625" y="326"/>
                  </a:cubicBezTo>
                  <a:cubicBezTo>
                    <a:pt x="625" y="136"/>
                    <a:pt x="489" y="0"/>
                    <a:pt x="3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 name="Google Shape;386;p7"/>
            <p:cNvSpPr/>
            <p:nvPr/>
          </p:nvSpPr>
          <p:spPr>
            <a:xfrm>
              <a:off x="8047699" y="2946198"/>
              <a:ext cx="95671" cy="91053"/>
            </a:xfrm>
            <a:custGeom>
              <a:avLst/>
              <a:gdLst/>
              <a:ahLst/>
              <a:cxnLst/>
              <a:rect l="l" t="t" r="r" b="b"/>
              <a:pathLst>
                <a:path w="1326" h="1262" extrusionOk="0">
                  <a:moveTo>
                    <a:pt x="1217" y="0"/>
                  </a:moveTo>
                  <a:lnTo>
                    <a:pt x="23" y="1031"/>
                  </a:lnTo>
                  <a:cubicBezTo>
                    <a:pt x="1" y="1165"/>
                    <a:pt x="52" y="1262"/>
                    <a:pt x="162" y="1262"/>
                  </a:cubicBezTo>
                  <a:cubicBezTo>
                    <a:pt x="185" y="1262"/>
                    <a:pt x="211" y="1257"/>
                    <a:pt x="240" y="1248"/>
                  </a:cubicBezTo>
                  <a:cubicBezTo>
                    <a:pt x="267" y="1248"/>
                    <a:pt x="294" y="1248"/>
                    <a:pt x="349" y="1221"/>
                  </a:cubicBezTo>
                  <a:lnTo>
                    <a:pt x="1325" y="109"/>
                  </a:lnTo>
                  <a:lnTo>
                    <a:pt x="12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 name="Google Shape;387;p7"/>
            <p:cNvSpPr/>
            <p:nvPr/>
          </p:nvSpPr>
          <p:spPr>
            <a:xfrm>
              <a:off x="8123674" y="2926573"/>
              <a:ext cx="39250" cy="35353"/>
            </a:xfrm>
            <a:custGeom>
              <a:avLst/>
              <a:gdLst/>
              <a:ahLst/>
              <a:cxnLst/>
              <a:rect l="l" t="t" r="r" b="b"/>
              <a:pathLst>
                <a:path w="544" h="490" extrusionOk="0">
                  <a:moveTo>
                    <a:pt x="262" y="1"/>
                  </a:moveTo>
                  <a:cubicBezTo>
                    <a:pt x="204" y="1"/>
                    <a:pt x="150" y="28"/>
                    <a:pt x="109" y="82"/>
                  </a:cubicBezTo>
                  <a:cubicBezTo>
                    <a:pt x="1" y="164"/>
                    <a:pt x="1" y="299"/>
                    <a:pt x="109" y="408"/>
                  </a:cubicBezTo>
                  <a:cubicBezTo>
                    <a:pt x="150" y="462"/>
                    <a:pt x="204" y="489"/>
                    <a:pt x="262" y="489"/>
                  </a:cubicBezTo>
                  <a:cubicBezTo>
                    <a:pt x="320" y="489"/>
                    <a:pt x="381" y="462"/>
                    <a:pt x="435" y="408"/>
                  </a:cubicBezTo>
                  <a:cubicBezTo>
                    <a:pt x="543" y="299"/>
                    <a:pt x="543" y="164"/>
                    <a:pt x="435" y="82"/>
                  </a:cubicBezTo>
                  <a:cubicBezTo>
                    <a:pt x="381" y="28"/>
                    <a:pt x="320" y="1"/>
                    <a:pt x="2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 name="Google Shape;388;p7"/>
            <p:cNvSpPr/>
            <p:nvPr/>
          </p:nvSpPr>
          <p:spPr>
            <a:xfrm>
              <a:off x="8078724" y="3071452"/>
              <a:ext cx="162482" cy="31385"/>
            </a:xfrm>
            <a:custGeom>
              <a:avLst/>
              <a:gdLst/>
              <a:ahLst/>
              <a:cxnLst/>
              <a:rect l="l" t="t" r="r" b="b"/>
              <a:pathLst>
                <a:path w="2252" h="435" extrusionOk="0">
                  <a:moveTo>
                    <a:pt x="217" y="0"/>
                  </a:moveTo>
                  <a:cubicBezTo>
                    <a:pt x="0" y="136"/>
                    <a:pt x="0" y="271"/>
                    <a:pt x="136" y="407"/>
                  </a:cubicBezTo>
                  <a:cubicBezTo>
                    <a:pt x="190" y="434"/>
                    <a:pt x="217" y="434"/>
                    <a:pt x="271" y="434"/>
                  </a:cubicBezTo>
                  <a:lnTo>
                    <a:pt x="2251" y="298"/>
                  </a:lnTo>
                  <a:lnTo>
                    <a:pt x="2251" y="136"/>
                  </a:lnTo>
                  <a:lnTo>
                    <a:pt x="2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 name="Google Shape;389;p7"/>
            <p:cNvSpPr/>
            <p:nvPr/>
          </p:nvSpPr>
          <p:spPr>
            <a:xfrm>
              <a:off x="8229374" y="3065536"/>
              <a:ext cx="45094" cy="45094"/>
            </a:xfrm>
            <a:custGeom>
              <a:avLst/>
              <a:gdLst/>
              <a:ahLst/>
              <a:cxnLst/>
              <a:rect l="l" t="t" r="r" b="b"/>
              <a:pathLst>
                <a:path w="625" h="625" extrusionOk="0">
                  <a:moveTo>
                    <a:pt x="299" y="1"/>
                  </a:moveTo>
                  <a:cubicBezTo>
                    <a:pt x="136" y="1"/>
                    <a:pt x="1" y="136"/>
                    <a:pt x="1" y="326"/>
                  </a:cubicBezTo>
                  <a:cubicBezTo>
                    <a:pt x="1" y="489"/>
                    <a:pt x="136" y="625"/>
                    <a:pt x="299" y="625"/>
                  </a:cubicBezTo>
                  <a:cubicBezTo>
                    <a:pt x="462" y="625"/>
                    <a:pt x="624" y="489"/>
                    <a:pt x="597" y="326"/>
                  </a:cubicBezTo>
                  <a:cubicBezTo>
                    <a:pt x="597" y="136"/>
                    <a:pt x="462" y="1"/>
                    <a:pt x="2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 name="Google Shape;390;p7"/>
            <p:cNvSpPr/>
            <p:nvPr/>
          </p:nvSpPr>
          <p:spPr>
            <a:xfrm>
              <a:off x="8057440" y="3153271"/>
              <a:ext cx="89827" cy="94372"/>
            </a:xfrm>
            <a:custGeom>
              <a:avLst/>
              <a:gdLst/>
              <a:ahLst/>
              <a:cxnLst/>
              <a:rect l="l" t="t" r="r" b="b"/>
              <a:pathLst>
                <a:path w="1245" h="1308" extrusionOk="0">
                  <a:moveTo>
                    <a:pt x="209" y="0"/>
                  </a:moveTo>
                  <a:cubicBezTo>
                    <a:pt x="80" y="0"/>
                    <a:pt x="0" y="80"/>
                    <a:pt x="24" y="222"/>
                  </a:cubicBezTo>
                  <a:cubicBezTo>
                    <a:pt x="24" y="249"/>
                    <a:pt x="24" y="277"/>
                    <a:pt x="78" y="331"/>
                  </a:cubicBezTo>
                  <a:lnTo>
                    <a:pt x="1190" y="1307"/>
                  </a:lnTo>
                  <a:lnTo>
                    <a:pt x="1244" y="1199"/>
                  </a:lnTo>
                  <a:lnTo>
                    <a:pt x="268" y="5"/>
                  </a:lnTo>
                  <a:cubicBezTo>
                    <a:pt x="247" y="2"/>
                    <a:pt x="228" y="0"/>
                    <a:pt x="2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 name="Google Shape;391;p7"/>
            <p:cNvSpPr/>
            <p:nvPr/>
          </p:nvSpPr>
          <p:spPr>
            <a:xfrm>
              <a:off x="8133486" y="3229967"/>
              <a:ext cx="39250" cy="35281"/>
            </a:xfrm>
            <a:custGeom>
              <a:avLst/>
              <a:gdLst/>
              <a:ahLst/>
              <a:cxnLst/>
              <a:rect l="l" t="t" r="r" b="b"/>
              <a:pathLst>
                <a:path w="544" h="489" extrusionOk="0">
                  <a:moveTo>
                    <a:pt x="262" y="0"/>
                  </a:moveTo>
                  <a:cubicBezTo>
                    <a:pt x="204" y="0"/>
                    <a:pt x="150" y="27"/>
                    <a:pt x="109" y="82"/>
                  </a:cubicBezTo>
                  <a:cubicBezTo>
                    <a:pt x="1" y="163"/>
                    <a:pt x="1" y="299"/>
                    <a:pt x="109" y="407"/>
                  </a:cubicBezTo>
                  <a:cubicBezTo>
                    <a:pt x="150" y="461"/>
                    <a:pt x="204" y="488"/>
                    <a:pt x="262" y="488"/>
                  </a:cubicBezTo>
                  <a:cubicBezTo>
                    <a:pt x="319" y="488"/>
                    <a:pt x="380" y="461"/>
                    <a:pt x="435" y="407"/>
                  </a:cubicBezTo>
                  <a:cubicBezTo>
                    <a:pt x="543" y="299"/>
                    <a:pt x="543" y="163"/>
                    <a:pt x="435" y="82"/>
                  </a:cubicBezTo>
                  <a:cubicBezTo>
                    <a:pt x="380" y="27"/>
                    <a:pt x="319" y="0"/>
                    <a:pt x="2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 name="Google Shape;392;p7"/>
            <p:cNvSpPr/>
            <p:nvPr/>
          </p:nvSpPr>
          <p:spPr>
            <a:xfrm>
              <a:off x="7994524" y="3186027"/>
              <a:ext cx="31385" cy="159451"/>
            </a:xfrm>
            <a:custGeom>
              <a:avLst/>
              <a:gdLst/>
              <a:ahLst/>
              <a:cxnLst/>
              <a:rect l="l" t="t" r="r" b="b"/>
              <a:pathLst>
                <a:path w="435" h="2210" extrusionOk="0">
                  <a:moveTo>
                    <a:pt x="208" y="0"/>
                  </a:moveTo>
                  <a:cubicBezTo>
                    <a:pt x="148" y="0"/>
                    <a:pt x="88" y="34"/>
                    <a:pt x="28" y="94"/>
                  </a:cubicBezTo>
                  <a:cubicBezTo>
                    <a:pt x="1" y="148"/>
                    <a:pt x="1" y="175"/>
                    <a:pt x="1" y="229"/>
                  </a:cubicBezTo>
                  <a:lnTo>
                    <a:pt x="109" y="2209"/>
                  </a:lnTo>
                  <a:lnTo>
                    <a:pt x="299" y="2209"/>
                  </a:lnTo>
                  <a:lnTo>
                    <a:pt x="435" y="175"/>
                  </a:lnTo>
                  <a:cubicBezTo>
                    <a:pt x="359" y="54"/>
                    <a:pt x="283" y="0"/>
                    <a:pt x="2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 name="Google Shape;393;p7"/>
            <p:cNvSpPr/>
            <p:nvPr/>
          </p:nvSpPr>
          <p:spPr>
            <a:xfrm>
              <a:off x="7986732" y="3333648"/>
              <a:ext cx="43146" cy="43362"/>
            </a:xfrm>
            <a:custGeom>
              <a:avLst/>
              <a:gdLst/>
              <a:ahLst/>
              <a:cxnLst/>
              <a:rect l="l" t="t" r="r" b="b"/>
              <a:pathLst>
                <a:path w="598" h="601" extrusionOk="0">
                  <a:moveTo>
                    <a:pt x="299" y="1"/>
                  </a:moveTo>
                  <a:cubicBezTo>
                    <a:pt x="136" y="1"/>
                    <a:pt x="0" y="136"/>
                    <a:pt x="0" y="299"/>
                  </a:cubicBezTo>
                  <a:cubicBezTo>
                    <a:pt x="0" y="473"/>
                    <a:pt x="114" y="601"/>
                    <a:pt x="257" y="601"/>
                  </a:cubicBezTo>
                  <a:cubicBezTo>
                    <a:pt x="271" y="601"/>
                    <a:pt x="285" y="600"/>
                    <a:pt x="299" y="597"/>
                  </a:cubicBezTo>
                  <a:cubicBezTo>
                    <a:pt x="461" y="597"/>
                    <a:pt x="597" y="462"/>
                    <a:pt x="597" y="299"/>
                  </a:cubicBezTo>
                  <a:cubicBezTo>
                    <a:pt x="597" y="136"/>
                    <a:pt x="461" y="1"/>
                    <a:pt x="2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 name="Google Shape;394;p7"/>
            <p:cNvSpPr/>
            <p:nvPr/>
          </p:nvSpPr>
          <p:spPr>
            <a:xfrm>
              <a:off x="7849718" y="3163083"/>
              <a:ext cx="95599" cy="92352"/>
            </a:xfrm>
            <a:custGeom>
              <a:avLst/>
              <a:gdLst/>
              <a:ahLst/>
              <a:cxnLst/>
              <a:rect l="l" t="t" r="r" b="b"/>
              <a:pathLst>
                <a:path w="1325" h="1280" extrusionOk="0">
                  <a:moveTo>
                    <a:pt x="1133" y="1"/>
                  </a:moveTo>
                  <a:cubicBezTo>
                    <a:pt x="1118" y="1"/>
                    <a:pt x="1102" y="2"/>
                    <a:pt x="1086" y="5"/>
                  </a:cubicBezTo>
                  <a:cubicBezTo>
                    <a:pt x="1031" y="5"/>
                    <a:pt x="1004" y="5"/>
                    <a:pt x="977" y="59"/>
                  </a:cubicBezTo>
                  <a:lnTo>
                    <a:pt x="1" y="1171"/>
                  </a:lnTo>
                  <a:lnTo>
                    <a:pt x="82" y="1280"/>
                  </a:lnTo>
                  <a:lnTo>
                    <a:pt x="1275" y="249"/>
                  </a:lnTo>
                  <a:cubicBezTo>
                    <a:pt x="1324" y="103"/>
                    <a:pt x="1264" y="1"/>
                    <a:pt x="11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 name="Google Shape;395;p7"/>
            <p:cNvSpPr/>
            <p:nvPr/>
          </p:nvSpPr>
          <p:spPr>
            <a:xfrm>
              <a:off x="7830165" y="3239707"/>
              <a:ext cx="37229" cy="35281"/>
            </a:xfrm>
            <a:custGeom>
              <a:avLst/>
              <a:gdLst/>
              <a:ahLst/>
              <a:cxnLst/>
              <a:rect l="l" t="t" r="r" b="b"/>
              <a:pathLst>
                <a:path w="516" h="489" extrusionOk="0">
                  <a:moveTo>
                    <a:pt x="231" y="1"/>
                  </a:moveTo>
                  <a:cubicBezTo>
                    <a:pt x="170" y="1"/>
                    <a:pt x="109" y="28"/>
                    <a:pt x="55" y="82"/>
                  </a:cubicBezTo>
                  <a:cubicBezTo>
                    <a:pt x="0" y="164"/>
                    <a:pt x="0" y="299"/>
                    <a:pt x="55" y="408"/>
                  </a:cubicBezTo>
                  <a:cubicBezTo>
                    <a:pt x="109" y="462"/>
                    <a:pt x="170" y="489"/>
                    <a:pt x="231" y="489"/>
                  </a:cubicBezTo>
                  <a:cubicBezTo>
                    <a:pt x="292" y="489"/>
                    <a:pt x="353" y="462"/>
                    <a:pt x="407" y="408"/>
                  </a:cubicBezTo>
                  <a:cubicBezTo>
                    <a:pt x="516" y="299"/>
                    <a:pt x="516" y="164"/>
                    <a:pt x="407" y="82"/>
                  </a:cubicBezTo>
                  <a:cubicBezTo>
                    <a:pt x="353" y="28"/>
                    <a:pt x="292" y="1"/>
                    <a:pt x="2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 name="Google Shape;396;p7"/>
            <p:cNvSpPr/>
            <p:nvPr/>
          </p:nvSpPr>
          <p:spPr>
            <a:xfrm>
              <a:off x="7751882" y="3098797"/>
              <a:ext cx="160534" cy="31385"/>
            </a:xfrm>
            <a:custGeom>
              <a:avLst/>
              <a:gdLst/>
              <a:ahLst/>
              <a:cxnLst/>
              <a:rect l="l" t="t" r="r" b="b"/>
              <a:pathLst>
                <a:path w="2225" h="435" extrusionOk="0">
                  <a:moveTo>
                    <a:pt x="1953" y="1"/>
                  </a:moveTo>
                  <a:lnTo>
                    <a:pt x="0" y="136"/>
                  </a:lnTo>
                  <a:lnTo>
                    <a:pt x="0" y="299"/>
                  </a:lnTo>
                  <a:lnTo>
                    <a:pt x="2035" y="435"/>
                  </a:lnTo>
                  <a:cubicBezTo>
                    <a:pt x="2225" y="299"/>
                    <a:pt x="2225" y="164"/>
                    <a:pt x="2089" y="28"/>
                  </a:cubicBezTo>
                  <a:cubicBezTo>
                    <a:pt x="2062" y="1"/>
                    <a:pt x="2035" y="1"/>
                    <a:pt x="1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 name="Google Shape;397;p7"/>
            <p:cNvSpPr/>
            <p:nvPr/>
          </p:nvSpPr>
          <p:spPr>
            <a:xfrm>
              <a:off x="7716672" y="3091005"/>
              <a:ext cx="45094" cy="43146"/>
            </a:xfrm>
            <a:custGeom>
              <a:avLst/>
              <a:gdLst/>
              <a:ahLst/>
              <a:cxnLst/>
              <a:rect l="l" t="t" r="r" b="b"/>
              <a:pathLst>
                <a:path w="625" h="598" extrusionOk="0">
                  <a:moveTo>
                    <a:pt x="326" y="0"/>
                  </a:moveTo>
                  <a:cubicBezTo>
                    <a:pt x="136" y="0"/>
                    <a:pt x="0" y="136"/>
                    <a:pt x="0" y="299"/>
                  </a:cubicBezTo>
                  <a:cubicBezTo>
                    <a:pt x="0" y="461"/>
                    <a:pt x="136" y="597"/>
                    <a:pt x="326" y="597"/>
                  </a:cubicBezTo>
                  <a:cubicBezTo>
                    <a:pt x="488" y="597"/>
                    <a:pt x="624" y="461"/>
                    <a:pt x="624" y="299"/>
                  </a:cubicBezTo>
                  <a:cubicBezTo>
                    <a:pt x="624" y="136"/>
                    <a:pt x="488" y="0"/>
                    <a:pt x="3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 name="Google Shape;398;p7"/>
            <p:cNvSpPr/>
            <p:nvPr/>
          </p:nvSpPr>
          <p:spPr>
            <a:xfrm>
              <a:off x="7843874" y="2953990"/>
              <a:ext cx="91198" cy="93290"/>
            </a:xfrm>
            <a:custGeom>
              <a:avLst/>
              <a:gdLst/>
              <a:ahLst/>
              <a:cxnLst/>
              <a:rect l="l" t="t" r="r" b="b"/>
              <a:pathLst>
                <a:path w="1264" h="1293" extrusionOk="0">
                  <a:moveTo>
                    <a:pt x="82" y="1"/>
                  </a:moveTo>
                  <a:lnTo>
                    <a:pt x="0" y="55"/>
                  </a:lnTo>
                  <a:lnTo>
                    <a:pt x="1004" y="1276"/>
                  </a:lnTo>
                  <a:cubicBezTo>
                    <a:pt x="1038" y="1287"/>
                    <a:pt x="1069" y="1292"/>
                    <a:pt x="1098" y="1292"/>
                  </a:cubicBezTo>
                  <a:cubicBezTo>
                    <a:pt x="1205" y="1292"/>
                    <a:pt x="1264" y="1214"/>
                    <a:pt x="1221" y="1086"/>
                  </a:cubicBezTo>
                  <a:cubicBezTo>
                    <a:pt x="1221" y="1059"/>
                    <a:pt x="1221" y="1004"/>
                    <a:pt x="1194" y="977"/>
                  </a:cubicBezTo>
                  <a:lnTo>
                    <a:pt x="8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 name="Google Shape;399;p7"/>
            <p:cNvSpPr/>
            <p:nvPr/>
          </p:nvSpPr>
          <p:spPr>
            <a:xfrm>
              <a:off x="7820353" y="2935448"/>
              <a:ext cx="39250" cy="34271"/>
            </a:xfrm>
            <a:custGeom>
              <a:avLst/>
              <a:gdLst/>
              <a:ahLst/>
              <a:cxnLst/>
              <a:rect l="l" t="t" r="r" b="b"/>
              <a:pathLst>
                <a:path w="544" h="475" extrusionOk="0">
                  <a:moveTo>
                    <a:pt x="262" y="0"/>
                  </a:moveTo>
                  <a:cubicBezTo>
                    <a:pt x="204" y="0"/>
                    <a:pt x="150" y="14"/>
                    <a:pt x="109" y="41"/>
                  </a:cubicBezTo>
                  <a:cubicBezTo>
                    <a:pt x="1" y="149"/>
                    <a:pt x="1" y="285"/>
                    <a:pt x="109" y="393"/>
                  </a:cubicBezTo>
                  <a:cubicBezTo>
                    <a:pt x="150" y="448"/>
                    <a:pt x="204" y="475"/>
                    <a:pt x="262" y="475"/>
                  </a:cubicBezTo>
                  <a:cubicBezTo>
                    <a:pt x="319" y="475"/>
                    <a:pt x="380" y="448"/>
                    <a:pt x="435" y="393"/>
                  </a:cubicBezTo>
                  <a:cubicBezTo>
                    <a:pt x="543" y="285"/>
                    <a:pt x="543" y="149"/>
                    <a:pt x="435" y="41"/>
                  </a:cubicBezTo>
                  <a:cubicBezTo>
                    <a:pt x="380" y="14"/>
                    <a:pt x="319" y="0"/>
                    <a:pt x="2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 name="Google Shape;400;p7"/>
            <p:cNvSpPr/>
            <p:nvPr/>
          </p:nvSpPr>
          <p:spPr>
            <a:xfrm>
              <a:off x="7951522" y="3034006"/>
              <a:ext cx="45022" cy="45310"/>
            </a:xfrm>
            <a:custGeom>
              <a:avLst/>
              <a:gdLst/>
              <a:ahLst/>
              <a:cxnLst/>
              <a:rect l="l" t="t" r="r" b="b"/>
              <a:pathLst>
                <a:path w="624" h="628" extrusionOk="0">
                  <a:moveTo>
                    <a:pt x="361" y="1"/>
                  </a:moveTo>
                  <a:cubicBezTo>
                    <a:pt x="350" y="1"/>
                    <a:pt x="338" y="2"/>
                    <a:pt x="326" y="4"/>
                  </a:cubicBezTo>
                  <a:cubicBezTo>
                    <a:pt x="136" y="4"/>
                    <a:pt x="0" y="139"/>
                    <a:pt x="0" y="302"/>
                  </a:cubicBezTo>
                  <a:cubicBezTo>
                    <a:pt x="0" y="492"/>
                    <a:pt x="136" y="628"/>
                    <a:pt x="326" y="628"/>
                  </a:cubicBezTo>
                  <a:cubicBezTo>
                    <a:pt x="488" y="628"/>
                    <a:pt x="624" y="492"/>
                    <a:pt x="624" y="302"/>
                  </a:cubicBezTo>
                  <a:cubicBezTo>
                    <a:pt x="624" y="151"/>
                    <a:pt x="508" y="1"/>
                    <a:pt x="3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 name="Google Shape;401;p7"/>
            <p:cNvSpPr/>
            <p:nvPr/>
          </p:nvSpPr>
          <p:spPr>
            <a:xfrm>
              <a:off x="8016097" y="3120370"/>
              <a:ext cx="29365" cy="29437"/>
            </a:xfrm>
            <a:custGeom>
              <a:avLst/>
              <a:gdLst/>
              <a:ahLst/>
              <a:cxnLst/>
              <a:rect l="l" t="t" r="r" b="b"/>
              <a:pathLst>
                <a:path w="407" h="408" extrusionOk="0">
                  <a:moveTo>
                    <a:pt x="190" y="0"/>
                  </a:moveTo>
                  <a:cubicBezTo>
                    <a:pt x="109" y="0"/>
                    <a:pt x="0" y="82"/>
                    <a:pt x="0" y="190"/>
                  </a:cubicBezTo>
                  <a:cubicBezTo>
                    <a:pt x="0" y="299"/>
                    <a:pt x="109" y="407"/>
                    <a:pt x="190" y="407"/>
                  </a:cubicBezTo>
                  <a:cubicBezTo>
                    <a:pt x="299" y="407"/>
                    <a:pt x="407" y="299"/>
                    <a:pt x="407" y="190"/>
                  </a:cubicBezTo>
                  <a:cubicBezTo>
                    <a:pt x="407" y="54"/>
                    <a:pt x="326" y="0"/>
                    <a:pt x="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 name="Google Shape;402;p7"/>
            <p:cNvSpPr/>
            <p:nvPr/>
          </p:nvSpPr>
          <p:spPr>
            <a:xfrm>
              <a:off x="7945606" y="3125854"/>
              <a:ext cx="13781" cy="16089"/>
            </a:xfrm>
            <a:custGeom>
              <a:avLst/>
              <a:gdLst/>
              <a:ahLst/>
              <a:cxnLst/>
              <a:rect l="l" t="t" r="r" b="b"/>
              <a:pathLst>
                <a:path w="191" h="223" extrusionOk="0">
                  <a:moveTo>
                    <a:pt x="112" y="0"/>
                  </a:moveTo>
                  <a:cubicBezTo>
                    <a:pt x="103" y="0"/>
                    <a:pt x="93" y="2"/>
                    <a:pt x="82" y="6"/>
                  </a:cubicBezTo>
                  <a:cubicBezTo>
                    <a:pt x="55" y="6"/>
                    <a:pt x="1" y="60"/>
                    <a:pt x="1" y="114"/>
                  </a:cubicBezTo>
                  <a:cubicBezTo>
                    <a:pt x="1" y="168"/>
                    <a:pt x="28" y="223"/>
                    <a:pt x="82" y="223"/>
                  </a:cubicBezTo>
                  <a:cubicBezTo>
                    <a:pt x="136" y="223"/>
                    <a:pt x="191" y="195"/>
                    <a:pt x="191" y="114"/>
                  </a:cubicBezTo>
                  <a:cubicBezTo>
                    <a:pt x="191" y="67"/>
                    <a:pt x="170" y="0"/>
                    <a:pt x="1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 name="Google Shape;403;p7"/>
            <p:cNvSpPr/>
            <p:nvPr/>
          </p:nvSpPr>
          <p:spPr>
            <a:xfrm>
              <a:off x="8037598" y="3055795"/>
              <a:ext cx="13781" cy="15729"/>
            </a:xfrm>
            <a:custGeom>
              <a:avLst/>
              <a:gdLst/>
              <a:ahLst/>
              <a:cxnLst/>
              <a:rect l="l" t="t" r="r" b="b"/>
              <a:pathLst>
                <a:path w="191" h="218" extrusionOk="0">
                  <a:moveTo>
                    <a:pt x="109" y="0"/>
                  </a:moveTo>
                  <a:cubicBezTo>
                    <a:pt x="55" y="0"/>
                    <a:pt x="1" y="54"/>
                    <a:pt x="1" y="109"/>
                  </a:cubicBezTo>
                  <a:cubicBezTo>
                    <a:pt x="1" y="136"/>
                    <a:pt x="28" y="217"/>
                    <a:pt x="109" y="217"/>
                  </a:cubicBezTo>
                  <a:cubicBezTo>
                    <a:pt x="136" y="217"/>
                    <a:pt x="190" y="190"/>
                    <a:pt x="190" y="109"/>
                  </a:cubicBezTo>
                  <a:cubicBezTo>
                    <a:pt x="190" y="54"/>
                    <a:pt x="163" y="0"/>
                    <a:pt x="1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04" name="Google Shape;404;p7"/>
          <p:cNvGrpSpPr/>
          <p:nvPr/>
        </p:nvGrpSpPr>
        <p:grpSpPr>
          <a:xfrm>
            <a:off x="6893583" y="168676"/>
            <a:ext cx="1070373" cy="1066979"/>
            <a:chOff x="7716672" y="2820944"/>
            <a:chExt cx="557796" cy="556065"/>
          </a:xfrm>
        </p:grpSpPr>
        <p:sp>
          <p:nvSpPr>
            <p:cNvPr id="405" name="Google Shape;405;p7"/>
            <p:cNvSpPr/>
            <p:nvPr/>
          </p:nvSpPr>
          <p:spPr>
            <a:xfrm>
              <a:off x="8008233" y="2912937"/>
              <a:ext cx="66594" cy="118903"/>
            </a:xfrm>
            <a:custGeom>
              <a:avLst/>
              <a:gdLst/>
              <a:ahLst/>
              <a:cxnLst/>
              <a:rect l="l" t="t" r="r" b="b"/>
              <a:pathLst>
                <a:path w="923" h="1648" extrusionOk="0">
                  <a:moveTo>
                    <a:pt x="814" y="0"/>
                  </a:moveTo>
                  <a:lnTo>
                    <a:pt x="1" y="1438"/>
                  </a:lnTo>
                  <a:cubicBezTo>
                    <a:pt x="21" y="1581"/>
                    <a:pt x="88" y="1647"/>
                    <a:pt x="179" y="1647"/>
                  </a:cubicBezTo>
                  <a:cubicBezTo>
                    <a:pt x="208" y="1647"/>
                    <a:pt x="239" y="1641"/>
                    <a:pt x="272" y="1628"/>
                  </a:cubicBezTo>
                  <a:cubicBezTo>
                    <a:pt x="299" y="1628"/>
                    <a:pt x="353" y="1573"/>
                    <a:pt x="353" y="1546"/>
                  </a:cubicBezTo>
                  <a:lnTo>
                    <a:pt x="923" y="54"/>
                  </a:lnTo>
                  <a:lnTo>
                    <a:pt x="81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 name="Google Shape;406;p7"/>
            <p:cNvSpPr/>
            <p:nvPr/>
          </p:nvSpPr>
          <p:spPr>
            <a:xfrm>
              <a:off x="8051307" y="2888766"/>
              <a:ext cx="43146" cy="36652"/>
            </a:xfrm>
            <a:custGeom>
              <a:avLst/>
              <a:gdLst/>
              <a:ahLst/>
              <a:cxnLst/>
              <a:rect l="l" t="t" r="r" b="b"/>
              <a:pathLst>
                <a:path w="598" h="508" extrusionOk="0">
                  <a:moveTo>
                    <a:pt x="290" y="0"/>
                  </a:moveTo>
                  <a:cubicBezTo>
                    <a:pt x="188" y="0"/>
                    <a:pt x="97" y="40"/>
                    <a:pt x="55" y="145"/>
                  </a:cubicBezTo>
                  <a:cubicBezTo>
                    <a:pt x="0" y="281"/>
                    <a:pt x="55" y="416"/>
                    <a:pt x="190" y="498"/>
                  </a:cubicBezTo>
                  <a:cubicBezTo>
                    <a:pt x="221" y="504"/>
                    <a:pt x="251" y="507"/>
                    <a:pt x="281" y="507"/>
                  </a:cubicBezTo>
                  <a:cubicBezTo>
                    <a:pt x="383" y="507"/>
                    <a:pt x="474" y="467"/>
                    <a:pt x="516" y="362"/>
                  </a:cubicBezTo>
                  <a:cubicBezTo>
                    <a:pt x="597" y="227"/>
                    <a:pt x="516" y="91"/>
                    <a:pt x="380" y="10"/>
                  </a:cubicBezTo>
                  <a:cubicBezTo>
                    <a:pt x="350" y="4"/>
                    <a:pt x="319" y="0"/>
                    <a:pt x="2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 name="Google Shape;407;p7"/>
            <p:cNvSpPr/>
            <p:nvPr/>
          </p:nvSpPr>
          <p:spPr>
            <a:xfrm>
              <a:off x="8059099" y="3032274"/>
              <a:ext cx="95960" cy="43146"/>
            </a:xfrm>
            <a:custGeom>
              <a:avLst/>
              <a:gdLst/>
              <a:ahLst/>
              <a:cxnLst/>
              <a:rect l="l" t="t" r="r" b="b"/>
              <a:pathLst>
                <a:path w="1330" h="598" extrusionOk="0">
                  <a:moveTo>
                    <a:pt x="1303" y="1"/>
                  </a:moveTo>
                  <a:lnTo>
                    <a:pt x="82" y="380"/>
                  </a:lnTo>
                  <a:cubicBezTo>
                    <a:pt x="1" y="516"/>
                    <a:pt x="1" y="570"/>
                    <a:pt x="136" y="597"/>
                  </a:cubicBezTo>
                  <a:lnTo>
                    <a:pt x="218" y="597"/>
                  </a:lnTo>
                  <a:lnTo>
                    <a:pt x="1330" y="109"/>
                  </a:lnTo>
                  <a:lnTo>
                    <a:pt x="130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 name="Google Shape;408;p7"/>
            <p:cNvSpPr/>
            <p:nvPr/>
          </p:nvSpPr>
          <p:spPr>
            <a:xfrm>
              <a:off x="8145247" y="3021812"/>
              <a:ext cx="29437" cy="25830"/>
            </a:xfrm>
            <a:custGeom>
              <a:avLst/>
              <a:gdLst/>
              <a:ahLst/>
              <a:cxnLst/>
              <a:rect l="l" t="t" r="r" b="b"/>
              <a:pathLst>
                <a:path w="408" h="358" extrusionOk="0">
                  <a:moveTo>
                    <a:pt x="212" y="0"/>
                  </a:moveTo>
                  <a:cubicBezTo>
                    <a:pt x="187" y="0"/>
                    <a:pt x="162" y="4"/>
                    <a:pt x="136" y="10"/>
                  </a:cubicBezTo>
                  <a:cubicBezTo>
                    <a:pt x="27" y="37"/>
                    <a:pt x="0" y="146"/>
                    <a:pt x="27" y="254"/>
                  </a:cubicBezTo>
                  <a:cubicBezTo>
                    <a:pt x="47" y="313"/>
                    <a:pt x="109" y="357"/>
                    <a:pt x="182" y="357"/>
                  </a:cubicBezTo>
                  <a:cubicBezTo>
                    <a:pt x="211" y="357"/>
                    <a:pt x="241" y="351"/>
                    <a:pt x="272" y="336"/>
                  </a:cubicBezTo>
                  <a:cubicBezTo>
                    <a:pt x="380" y="308"/>
                    <a:pt x="407" y="200"/>
                    <a:pt x="380" y="119"/>
                  </a:cubicBezTo>
                  <a:cubicBezTo>
                    <a:pt x="359" y="36"/>
                    <a:pt x="291" y="0"/>
                    <a:pt x="2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 name="Google Shape;409;p7"/>
            <p:cNvSpPr/>
            <p:nvPr/>
          </p:nvSpPr>
          <p:spPr>
            <a:xfrm>
              <a:off x="8063067" y="3112506"/>
              <a:ext cx="121356" cy="66594"/>
            </a:xfrm>
            <a:custGeom>
              <a:avLst/>
              <a:gdLst/>
              <a:ahLst/>
              <a:cxnLst/>
              <a:rect l="l" t="t" r="r" b="b"/>
              <a:pathLst>
                <a:path w="1682" h="923" extrusionOk="0">
                  <a:moveTo>
                    <a:pt x="217" y="1"/>
                  </a:moveTo>
                  <a:cubicBezTo>
                    <a:pt x="54" y="28"/>
                    <a:pt x="0" y="136"/>
                    <a:pt x="54" y="272"/>
                  </a:cubicBezTo>
                  <a:cubicBezTo>
                    <a:pt x="54" y="299"/>
                    <a:pt x="81" y="353"/>
                    <a:pt x="136" y="353"/>
                  </a:cubicBezTo>
                  <a:lnTo>
                    <a:pt x="1600" y="923"/>
                  </a:lnTo>
                  <a:lnTo>
                    <a:pt x="1682" y="814"/>
                  </a:lnTo>
                  <a:lnTo>
                    <a:pt x="21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 name="Google Shape;410;p7"/>
            <p:cNvSpPr/>
            <p:nvPr/>
          </p:nvSpPr>
          <p:spPr>
            <a:xfrm>
              <a:off x="8170644" y="3158826"/>
              <a:ext cx="39250" cy="37157"/>
            </a:xfrm>
            <a:custGeom>
              <a:avLst/>
              <a:gdLst/>
              <a:ahLst/>
              <a:cxnLst/>
              <a:rect l="l" t="t" r="r" b="b"/>
              <a:pathLst>
                <a:path w="544" h="515" extrusionOk="0">
                  <a:moveTo>
                    <a:pt x="263" y="0"/>
                  </a:moveTo>
                  <a:cubicBezTo>
                    <a:pt x="161" y="0"/>
                    <a:pt x="70" y="40"/>
                    <a:pt x="28" y="145"/>
                  </a:cubicBezTo>
                  <a:cubicBezTo>
                    <a:pt x="1" y="281"/>
                    <a:pt x="28" y="417"/>
                    <a:pt x="164" y="471"/>
                  </a:cubicBezTo>
                  <a:cubicBezTo>
                    <a:pt x="210" y="499"/>
                    <a:pt x="257" y="514"/>
                    <a:pt x="301" y="514"/>
                  </a:cubicBezTo>
                  <a:cubicBezTo>
                    <a:pt x="383" y="514"/>
                    <a:pt x="454" y="459"/>
                    <a:pt x="489" y="335"/>
                  </a:cubicBezTo>
                  <a:cubicBezTo>
                    <a:pt x="543" y="200"/>
                    <a:pt x="489" y="64"/>
                    <a:pt x="354" y="10"/>
                  </a:cubicBezTo>
                  <a:cubicBezTo>
                    <a:pt x="323" y="4"/>
                    <a:pt x="293" y="0"/>
                    <a:pt x="2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 name="Google Shape;411;p7"/>
            <p:cNvSpPr/>
            <p:nvPr/>
          </p:nvSpPr>
          <p:spPr>
            <a:xfrm>
              <a:off x="8019993" y="3165248"/>
              <a:ext cx="45094" cy="94084"/>
            </a:xfrm>
            <a:custGeom>
              <a:avLst/>
              <a:gdLst/>
              <a:ahLst/>
              <a:cxnLst/>
              <a:rect l="l" t="t" r="r" b="b"/>
              <a:pathLst>
                <a:path w="625" h="1304" extrusionOk="0">
                  <a:moveTo>
                    <a:pt x="107" y="1"/>
                  </a:moveTo>
                  <a:cubicBezTo>
                    <a:pt x="62" y="1"/>
                    <a:pt x="31" y="34"/>
                    <a:pt x="0" y="111"/>
                  </a:cubicBezTo>
                  <a:lnTo>
                    <a:pt x="0" y="192"/>
                  </a:lnTo>
                  <a:lnTo>
                    <a:pt x="516" y="1304"/>
                  </a:lnTo>
                  <a:lnTo>
                    <a:pt x="624" y="1277"/>
                  </a:lnTo>
                  <a:lnTo>
                    <a:pt x="245" y="56"/>
                  </a:lnTo>
                  <a:cubicBezTo>
                    <a:pt x="185" y="21"/>
                    <a:pt x="142" y="1"/>
                    <a:pt x="1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 name="Google Shape;412;p7"/>
            <p:cNvSpPr/>
            <p:nvPr/>
          </p:nvSpPr>
          <p:spPr>
            <a:xfrm>
              <a:off x="8045463" y="3250747"/>
              <a:ext cx="29365" cy="26912"/>
            </a:xfrm>
            <a:custGeom>
              <a:avLst/>
              <a:gdLst/>
              <a:ahLst/>
              <a:cxnLst/>
              <a:rect l="l" t="t" r="r" b="b"/>
              <a:pathLst>
                <a:path w="407" h="373" extrusionOk="0">
                  <a:moveTo>
                    <a:pt x="208" y="1"/>
                  </a:moveTo>
                  <a:cubicBezTo>
                    <a:pt x="185" y="1"/>
                    <a:pt x="161" y="4"/>
                    <a:pt x="136" y="11"/>
                  </a:cubicBezTo>
                  <a:cubicBezTo>
                    <a:pt x="27" y="65"/>
                    <a:pt x="0" y="146"/>
                    <a:pt x="27" y="255"/>
                  </a:cubicBezTo>
                  <a:cubicBezTo>
                    <a:pt x="48" y="338"/>
                    <a:pt x="132" y="373"/>
                    <a:pt x="207" y="373"/>
                  </a:cubicBezTo>
                  <a:cubicBezTo>
                    <a:pt x="230" y="373"/>
                    <a:pt x="252" y="370"/>
                    <a:pt x="271" y="363"/>
                  </a:cubicBezTo>
                  <a:cubicBezTo>
                    <a:pt x="380" y="336"/>
                    <a:pt x="407" y="227"/>
                    <a:pt x="380" y="119"/>
                  </a:cubicBezTo>
                  <a:cubicBezTo>
                    <a:pt x="338" y="36"/>
                    <a:pt x="281" y="1"/>
                    <a:pt x="2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 name="Google Shape;413;p7"/>
            <p:cNvSpPr/>
            <p:nvPr/>
          </p:nvSpPr>
          <p:spPr>
            <a:xfrm>
              <a:off x="7918189" y="3169793"/>
              <a:ext cx="66667" cy="118903"/>
            </a:xfrm>
            <a:custGeom>
              <a:avLst/>
              <a:gdLst/>
              <a:ahLst/>
              <a:cxnLst/>
              <a:rect l="l" t="t" r="r" b="b"/>
              <a:pathLst>
                <a:path w="924" h="1648" extrusionOk="0">
                  <a:moveTo>
                    <a:pt x="744" y="0"/>
                  </a:moveTo>
                  <a:cubicBezTo>
                    <a:pt x="716" y="0"/>
                    <a:pt x="686" y="7"/>
                    <a:pt x="652" y="20"/>
                  </a:cubicBezTo>
                  <a:cubicBezTo>
                    <a:pt x="598" y="20"/>
                    <a:pt x="571" y="48"/>
                    <a:pt x="571" y="75"/>
                  </a:cubicBezTo>
                  <a:lnTo>
                    <a:pt x="1" y="1594"/>
                  </a:lnTo>
                  <a:lnTo>
                    <a:pt x="109" y="1648"/>
                  </a:lnTo>
                  <a:lnTo>
                    <a:pt x="923" y="183"/>
                  </a:lnTo>
                  <a:cubicBezTo>
                    <a:pt x="882" y="61"/>
                    <a:pt x="827" y="0"/>
                    <a:pt x="7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 name="Google Shape;414;p7"/>
            <p:cNvSpPr/>
            <p:nvPr/>
          </p:nvSpPr>
          <p:spPr>
            <a:xfrm>
              <a:off x="7898636" y="3276216"/>
              <a:ext cx="39250" cy="35570"/>
            </a:xfrm>
            <a:custGeom>
              <a:avLst/>
              <a:gdLst/>
              <a:ahLst/>
              <a:cxnLst/>
              <a:rect l="l" t="t" r="r" b="b"/>
              <a:pathLst>
                <a:path w="544" h="493" extrusionOk="0">
                  <a:moveTo>
                    <a:pt x="286" y="1"/>
                  </a:moveTo>
                  <a:cubicBezTo>
                    <a:pt x="177" y="1"/>
                    <a:pt x="70" y="41"/>
                    <a:pt x="28" y="146"/>
                  </a:cubicBezTo>
                  <a:cubicBezTo>
                    <a:pt x="1" y="281"/>
                    <a:pt x="28" y="417"/>
                    <a:pt x="163" y="471"/>
                  </a:cubicBezTo>
                  <a:cubicBezTo>
                    <a:pt x="198" y="485"/>
                    <a:pt x="234" y="492"/>
                    <a:pt x="267" y="492"/>
                  </a:cubicBezTo>
                  <a:cubicBezTo>
                    <a:pt x="364" y="492"/>
                    <a:pt x="449" y="436"/>
                    <a:pt x="489" y="336"/>
                  </a:cubicBezTo>
                  <a:cubicBezTo>
                    <a:pt x="543" y="200"/>
                    <a:pt x="489" y="64"/>
                    <a:pt x="380" y="10"/>
                  </a:cubicBezTo>
                  <a:cubicBezTo>
                    <a:pt x="350" y="4"/>
                    <a:pt x="318" y="1"/>
                    <a:pt x="2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 name="Google Shape;415;p7"/>
            <p:cNvSpPr/>
            <p:nvPr/>
          </p:nvSpPr>
          <p:spPr>
            <a:xfrm>
              <a:off x="7837957" y="3124266"/>
              <a:ext cx="94011" cy="45094"/>
            </a:xfrm>
            <a:custGeom>
              <a:avLst/>
              <a:gdLst/>
              <a:ahLst/>
              <a:cxnLst/>
              <a:rect l="l" t="t" r="r" b="b"/>
              <a:pathLst>
                <a:path w="1303" h="625" extrusionOk="0">
                  <a:moveTo>
                    <a:pt x="1113" y="0"/>
                  </a:moveTo>
                  <a:lnTo>
                    <a:pt x="1" y="516"/>
                  </a:lnTo>
                  <a:lnTo>
                    <a:pt x="28" y="624"/>
                  </a:lnTo>
                  <a:lnTo>
                    <a:pt x="1249" y="245"/>
                  </a:lnTo>
                  <a:cubicBezTo>
                    <a:pt x="1303" y="109"/>
                    <a:pt x="1303" y="55"/>
                    <a:pt x="11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 name="Google Shape;416;p7"/>
            <p:cNvSpPr/>
            <p:nvPr/>
          </p:nvSpPr>
          <p:spPr>
            <a:xfrm>
              <a:off x="7818405" y="3150962"/>
              <a:ext cx="29437" cy="26912"/>
            </a:xfrm>
            <a:custGeom>
              <a:avLst/>
              <a:gdLst/>
              <a:ahLst/>
              <a:cxnLst/>
              <a:rect l="l" t="t" r="r" b="b"/>
              <a:pathLst>
                <a:path w="408" h="373" extrusionOk="0">
                  <a:moveTo>
                    <a:pt x="197" y="0"/>
                  </a:moveTo>
                  <a:cubicBezTo>
                    <a:pt x="176" y="0"/>
                    <a:pt x="155" y="4"/>
                    <a:pt x="136" y="10"/>
                  </a:cubicBezTo>
                  <a:cubicBezTo>
                    <a:pt x="28" y="92"/>
                    <a:pt x="1" y="173"/>
                    <a:pt x="28" y="254"/>
                  </a:cubicBezTo>
                  <a:cubicBezTo>
                    <a:pt x="48" y="337"/>
                    <a:pt x="117" y="373"/>
                    <a:pt x="184" y="373"/>
                  </a:cubicBezTo>
                  <a:cubicBezTo>
                    <a:pt x="205" y="373"/>
                    <a:pt x="226" y="369"/>
                    <a:pt x="245" y="363"/>
                  </a:cubicBezTo>
                  <a:cubicBezTo>
                    <a:pt x="353" y="309"/>
                    <a:pt x="407" y="227"/>
                    <a:pt x="353" y="119"/>
                  </a:cubicBezTo>
                  <a:cubicBezTo>
                    <a:pt x="333" y="36"/>
                    <a:pt x="264" y="0"/>
                    <a:pt x="1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 name="Google Shape;417;p7"/>
            <p:cNvSpPr/>
            <p:nvPr/>
          </p:nvSpPr>
          <p:spPr>
            <a:xfrm>
              <a:off x="7808664" y="3022534"/>
              <a:ext cx="121356" cy="66594"/>
            </a:xfrm>
            <a:custGeom>
              <a:avLst/>
              <a:gdLst/>
              <a:ahLst/>
              <a:cxnLst/>
              <a:rect l="l" t="t" r="r" b="b"/>
              <a:pathLst>
                <a:path w="1682" h="923" extrusionOk="0">
                  <a:moveTo>
                    <a:pt x="54" y="0"/>
                  </a:moveTo>
                  <a:lnTo>
                    <a:pt x="0" y="109"/>
                  </a:lnTo>
                  <a:lnTo>
                    <a:pt x="1438" y="922"/>
                  </a:lnTo>
                  <a:cubicBezTo>
                    <a:pt x="1627" y="868"/>
                    <a:pt x="1682" y="787"/>
                    <a:pt x="1627" y="651"/>
                  </a:cubicBezTo>
                  <a:cubicBezTo>
                    <a:pt x="1627" y="597"/>
                    <a:pt x="1573" y="570"/>
                    <a:pt x="1546" y="570"/>
                  </a:cubicBezTo>
                  <a:lnTo>
                    <a:pt x="5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 name="Google Shape;418;p7"/>
            <p:cNvSpPr/>
            <p:nvPr/>
          </p:nvSpPr>
          <p:spPr>
            <a:xfrm>
              <a:off x="7783195" y="3004207"/>
              <a:ext cx="39177" cy="36652"/>
            </a:xfrm>
            <a:custGeom>
              <a:avLst/>
              <a:gdLst/>
              <a:ahLst/>
              <a:cxnLst/>
              <a:rect l="l" t="t" r="r" b="b"/>
              <a:pathLst>
                <a:path w="543" h="508" extrusionOk="0">
                  <a:moveTo>
                    <a:pt x="286" y="0"/>
                  </a:moveTo>
                  <a:cubicBezTo>
                    <a:pt x="177" y="0"/>
                    <a:pt x="70" y="40"/>
                    <a:pt x="28" y="146"/>
                  </a:cubicBezTo>
                  <a:cubicBezTo>
                    <a:pt x="0" y="281"/>
                    <a:pt x="28" y="417"/>
                    <a:pt x="163" y="498"/>
                  </a:cubicBezTo>
                  <a:cubicBezTo>
                    <a:pt x="194" y="504"/>
                    <a:pt x="224" y="508"/>
                    <a:pt x="254" y="508"/>
                  </a:cubicBezTo>
                  <a:cubicBezTo>
                    <a:pt x="357" y="508"/>
                    <a:pt x="453" y="468"/>
                    <a:pt x="516" y="363"/>
                  </a:cubicBezTo>
                  <a:cubicBezTo>
                    <a:pt x="543" y="227"/>
                    <a:pt x="516" y="91"/>
                    <a:pt x="380" y="10"/>
                  </a:cubicBezTo>
                  <a:cubicBezTo>
                    <a:pt x="350" y="4"/>
                    <a:pt x="318" y="0"/>
                    <a:pt x="2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 name="Google Shape;419;p7"/>
            <p:cNvSpPr/>
            <p:nvPr/>
          </p:nvSpPr>
          <p:spPr>
            <a:xfrm>
              <a:off x="7928001" y="2942230"/>
              <a:ext cx="43146" cy="92568"/>
            </a:xfrm>
            <a:custGeom>
              <a:avLst/>
              <a:gdLst/>
              <a:ahLst/>
              <a:cxnLst/>
              <a:rect l="l" t="t" r="r" b="b"/>
              <a:pathLst>
                <a:path w="598" h="1283" extrusionOk="0">
                  <a:moveTo>
                    <a:pt x="82" y="1"/>
                  </a:moveTo>
                  <a:lnTo>
                    <a:pt x="1" y="28"/>
                  </a:lnTo>
                  <a:lnTo>
                    <a:pt x="353" y="1249"/>
                  </a:lnTo>
                  <a:cubicBezTo>
                    <a:pt x="406" y="1270"/>
                    <a:pt x="450" y="1283"/>
                    <a:pt x="486" y="1283"/>
                  </a:cubicBezTo>
                  <a:cubicBezTo>
                    <a:pt x="544" y="1283"/>
                    <a:pt x="581" y="1250"/>
                    <a:pt x="597" y="1167"/>
                  </a:cubicBezTo>
                  <a:lnTo>
                    <a:pt x="597" y="1113"/>
                  </a:lnTo>
                  <a:lnTo>
                    <a:pt x="8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 name="Google Shape;420;p7"/>
            <p:cNvSpPr/>
            <p:nvPr/>
          </p:nvSpPr>
          <p:spPr>
            <a:xfrm>
              <a:off x="7914293" y="2923976"/>
              <a:ext cx="31385" cy="25830"/>
            </a:xfrm>
            <a:custGeom>
              <a:avLst/>
              <a:gdLst/>
              <a:ahLst/>
              <a:cxnLst/>
              <a:rect l="l" t="t" r="r" b="b"/>
              <a:pathLst>
                <a:path w="435" h="358" extrusionOk="0">
                  <a:moveTo>
                    <a:pt x="224" y="0"/>
                  </a:moveTo>
                  <a:cubicBezTo>
                    <a:pt x="203" y="0"/>
                    <a:pt x="183" y="3"/>
                    <a:pt x="163" y="10"/>
                  </a:cubicBezTo>
                  <a:cubicBezTo>
                    <a:pt x="55" y="37"/>
                    <a:pt x="1" y="145"/>
                    <a:pt x="55" y="254"/>
                  </a:cubicBezTo>
                  <a:cubicBezTo>
                    <a:pt x="75" y="313"/>
                    <a:pt x="136" y="357"/>
                    <a:pt x="200" y="357"/>
                  </a:cubicBezTo>
                  <a:cubicBezTo>
                    <a:pt x="224" y="357"/>
                    <a:pt x="249" y="350"/>
                    <a:pt x="272" y="335"/>
                  </a:cubicBezTo>
                  <a:cubicBezTo>
                    <a:pt x="380" y="308"/>
                    <a:pt x="435" y="200"/>
                    <a:pt x="380" y="118"/>
                  </a:cubicBezTo>
                  <a:cubicBezTo>
                    <a:pt x="360" y="35"/>
                    <a:pt x="292" y="0"/>
                    <a:pt x="22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 name="Google Shape;421;p7"/>
            <p:cNvSpPr/>
            <p:nvPr/>
          </p:nvSpPr>
          <p:spPr>
            <a:xfrm>
              <a:off x="7861479" y="2965679"/>
              <a:ext cx="270130" cy="270202"/>
            </a:xfrm>
            <a:custGeom>
              <a:avLst/>
              <a:gdLst/>
              <a:ahLst/>
              <a:cxnLst/>
              <a:rect l="l" t="t" r="r" b="b"/>
              <a:pathLst>
                <a:path w="3744" h="3745" extrusionOk="0">
                  <a:moveTo>
                    <a:pt x="1922" y="1"/>
                  </a:moveTo>
                  <a:cubicBezTo>
                    <a:pt x="1905" y="1"/>
                    <a:pt x="1889" y="1"/>
                    <a:pt x="1872" y="1"/>
                  </a:cubicBezTo>
                  <a:cubicBezTo>
                    <a:pt x="841" y="1"/>
                    <a:pt x="0" y="815"/>
                    <a:pt x="0" y="1873"/>
                  </a:cubicBezTo>
                  <a:cubicBezTo>
                    <a:pt x="0" y="2877"/>
                    <a:pt x="814" y="3745"/>
                    <a:pt x="1872" y="3745"/>
                  </a:cubicBezTo>
                  <a:cubicBezTo>
                    <a:pt x="2875" y="3745"/>
                    <a:pt x="3743" y="2931"/>
                    <a:pt x="3743" y="1873"/>
                  </a:cubicBezTo>
                  <a:cubicBezTo>
                    <a:pt x="3743" y="832"/>
                    <a:pt x="2955" y="1"/>
                    <a:pt x="19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 name="Google Shape;422;p7"/>
            <p:cNvSpPr/>
            <p:nvPr/>
          </p:nvSpPr>
          <p:spPr>
            <a:xfrm>
              <a:off x="7967179" y="2856154"/>
              <a:ext cx="31385" cy="157648"/>
            </a:xfrm>
            <a:custGeom>
              <a:avLst/>
              <a:gdLst/>
              <a:ahLst/>
              <a:cxnLst/>
              <a:rect l="l" t="t" r="r" b="b"/>
              <a:pathLst>
                <a:path w="435" h="2185" extrusionOk="0">
                  <a:moveTo>
                    <a:pt x="136" y="1"/>
                  </a:moveTo>
                  <a:lnTo>
                    <a:pt x="0" y="2035"/>
                  </a:lnTo>
                  <a:cubicBezTo>
                    <a:pt x="74" y="2138"/>
                    <a:pt x="147" y="2185"/>
                    <a:pt x="221" y="2185"/>
                  </a:cubicBezTo>
                  <a:cubicBezTo>
                    <a:pt x="283" y="2185"/>
                    <a:pt x="345" y="2151"/>
                    <a:pt x="407" y="2089"/>
                  </a:cubicBezTo>
                  <a:cubicBezTo>
                    <a:pt x="434" y="2062"/>
                    <a:pt x="434" y="2035"/>
                    <a:pt x="434" y="1953"/>
                  </a:cubicBezTo>
                  <a:lnTo>
                    <a:pt x="29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 name="Google Shape;423;p7"/>
            <p:cNvSpPr/>
            <p:nvPr/>
          </p:nvSpPr>
          <p:spPr>
            <a:xfrm>
              <a:off x="7961263" y="2820944"/>
              <a:ext cx="45094" cy="45094"/>
            </a:xfrm>
            <a:custGeom>
              <a:avLst/>
              <a:gdLst/>
              <a:ahLst/>
              <a:cxnLst/>
              <a:rect l="l" t="t" r="r" b="b"/>
              <a:pathLst>
                <a:path w="625" h="625" extrusionOk="0">
                  <a:moveTo>
                    <a:pt x="326" y="0"/>
                  </a:moveTo>
                  <a:cubicBezTo>
                    <a:pt x="136" y="0"/>
                    <a:pt x="1" y="136"/>
                    <a:pt x="1" y="326"/>
                  </a:cubicBezTo>
                  <a:cubicBezTo>
                    <a:pt x="1" y="489"/>
                    <a:pt x="136" y="624"/>
                    <a:pt x="326" y="624"/>
                  </a:cubicBezTo>
                  <a:cubicBezTo>
                    <a:pt x="489" y="624"/>
                    <a:pt x="625" y="489"/>
                    <a:pt x="625" y="326"/>
                  </a:cubicBezTo>
                  <a:cubicBezTo>
                    <a:pt x="625" y="136"/>
                    <a:pt x="489" y="0"/>
                    <a:pt x="3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 name="Google Shape;424;p7"/>
            <p:cNvSpPr/>
            <p:nvPr/>
          </p:nvSpPr>
          <p:spPr>
            <a:xfrm>
              <a:off x="8047699" y="2946198"/>
              <a:ext cx="95671" cy="91053"/>
            </a:xfrm>
            <a:custGeom>
              <a:avLst/>
              <a:gdLst/>
              <a:ahLst/>
              <a:cxnLst/>
              <a:rect l="l" t="t" r="r" b="b"/>
              <a:pathLst>
                <a:path w="1326" h="1262" extrusionOk="0">
                  <a:moveTo>
                    <a:pt x="1217" y="0"/>
                  </a:moveTo>
                  <a:lnTo>
                    <a:pt x="23" y="1031"/>
                  </a:lnTo>
                  <a:cubicBezTo>
                    <a:pt x="1" y="1165"/>
                    <a:pt x="52" y="1262"/>
                    <a:pt x="162" y="1262"/>
                  </a:cubicBezTo>
                  <a:cubicBezTo>
                    <a:pt x="185" y="1262"/>
                    <a:pt x="211" y="1257"/>
                    <a:pt x="240" y="1248"/>
                  </a:cubicBezTo>
                  <a:cubicBezTo>
                    <a:pt x="267" y="1248"/>
                    <a:pt x="294" y="1248"/>
                    <a:pt x="349" y="1221"/>
                  </a:cubicBezTo>
                  <a:lnTo>
                    <a:pt x="1325" y="109"/>
                  </a:lnTo>
                  <a:lnTo>
                    <a:pt x="121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 name="Google Shape;425;p7"/>
            <p:cNvSpPr/>
            <p:nvPr/>
          </p:nvSpPr>
          <p:spPr>
            <a:xfrm>
              <a:off x="8123674" y="2926573"/>
              <a:ext cx="39250" cy="35353"/>
            </a:xfrm>
            <a:custGeom>
              <a:avLst/>
              <a:gdLst/>
              <a:ahLst/>
              <a:cxnLst/>
              <a:rect l="l" t="t" r="r" b="b"/>
              <a:pathLst>
                <a:path w="544" h="490" extrusionOk="0">
                  <a:moveTo>
                    <a:pt x="262" y="1"/>
                  </a:moveTo>
                  <a:cubicBezTo>
                    <a:pt x="204" y="1"/>
                    <a:pt x="150" y="28"/>
                    <a:pt x="109" y="82"/>
                  </a:cubicBezTo>
                  <a:cubicBezTo>
                    <a:pt x="1" y="164"/>
                    <a:pt x="1" y="299"/>
                    <a:pt x="109" y="408"/>
                  </a:cubicBezTo>
                  <a:cubicBezTo>
                    <a:pt x="150" y="462"/>
                    <a:pt x="204" y="489"/>
                    <a:pt x="262" y="489"/>
                  </a:cubicBezTo>
                  <a:cubicBezTo>
                    <a:pt x="320" y="489"/>
                    <a:pt x="381" y="462"/>
                    <a:pt x="435" y="408"/>
                  </a:cubicBezTo>
                  <a:cubicBezTo>
                    <a:pt x="543" y="299"/>
                    <a:pt x="543" y="164"/>
                    <a:pt x="435" y="82"/>
                  </a:cubicBezTo>
                  <a:cubicBezTo>
                    <a:pt x="381" y="28"/>
                    <a:pt x="320" y="1"/>
                    <a:pt x="2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 name="Google Shape;426;p7"/>
            <p:cNvSpPr/>
            <p:nvPr/>
          </p:nvSpPr>
          <p:spPr>
            <a:xfrm>
              <a:off x="8078724" y="3071452"/>
              <a:ext cx="162482" cy="31385"/>
            </a:xfrm>
            <a:custGeom>
              <a:avLst/>
              <a:gdLst/>
              <a:ahLst/>
              <a:cxnLst/>
              <a:rect l="l" t="t" r="r" b="b"/>
              <a:pathLst>
                <a:path w="2252" h="435" extrusionOk="0">
                  <a:moveTo>
                    <a:pt x="217" y="0"/>
                  </a:moveTo>
                  <a:cubicBezTo>
                    <a:pt x="0" y="136"/>
                    <a:pt x="0" y="271"/>
                    <a:pt x="136" y="407"/>
                  </a:cubicBezTo>
                  <a:cubicBezTo>
                    <a:pt x="190" y="434"/>
                    <a:pt x="217" y="434"/>
                    <a:pt x="271" y="434"/>
                  </a:cubicBezTo>
                  <a:lnTo>
                    <a:pt x="2251" y="298"/>
                  </a:lnTo>
                  <a:lnTo>
                    <a:pt x="2251" y="136"/>
                  </a:lnTo>
                  <a:lnTo>
                    <a:pt x="21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 name="Google Shape;427;p7"/>
            <p:cNvSpPr/>
            <p:nvPr/>
          </p:nvSpPr>
          <p:spPr>
            <a:xfrm>
              <a:off x="8229374" y="3065536"/>
              <a:ext cx="45094" cy="45094"/>
            </a:xfrm>
            <a:custGeom>
              <a:avLst/>
              <a:gdLst/>
              <a:ahLst/>
              <a:cxnLst/>
              <a:rect l="l" t="t" r="r" b="b"/>
              <a:pathLst>
                <a:path w="625" h="625" extrusionOk="0">
                  <a:moveTo>
                    <a:pt x="299" y="1"/>
                  </a:moveTo>
                  <a:cubicBezTo>
                    <a:pt x="136" y="1"/>
                    <a:pt x="1" y="136"/>
                    <a:pt x="1" y="326"/>
                  </a:cubicBezTo>
                  <a:cubicBezTo>
                    <a:pt x="1" y="489"/>
                    <a:pt x="136" y="625"/>
                    <a:pt x="299" y="625"/>
                  </a:cubicBezTo>
                  <a:cubicBezTo>
                    <a:pt x="462" y="625"/>
                    <a:pt x="624" y="489"/>
                    <a:pt x="597" y="326"/>
                  </a:cubicBezTo>
                  <a:cubicBezTo>
                    <a:pt x="597" y="136"/>
                    <a:pt x="462" y="1"/>
                    <a:pt x="2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 name="Google Shape;428;p7"/>
            <p:cNvSpPr/>
            <p:nvPr/>
          </p:nvSpPr>
          <p:spPr>
            <a:xfrm>
              <a:off x="8057440" y="3153271"/>
              <a:ext cx="89827" cy="94372"/>
            </a:xfrm>
            <a:custGeom>
              <a:avLst/>
              <a:gdLst/>
              <a:ahLst/>
              <a:cxnLst/>
              <a:rect l="l" t="t" r="r" b="b"/>
              <a:pathLst>
                <a:path w="1245" h="1308" extrusionOk="0">
                  <a:moveTo>
                    <a:pt x="209" y="0"/>
                  </a:moveTo>
                  <a:cubicBezTo>
                    <a:pt x="80" y="0"/>
                    <a:pt x="0" y="80"/>
                    <a:pt x="24" y="222"/>
                  </a:cubicBezTo>
                  <a:cubicBezTo>
                    <a:pt x="24" y="249"/>
                    <a:pt x="24" y="277"/>
                    <a:pt x="78" y="331"/>
                  </a:cubicBezTo>
                  <a:lnTo>
                    <a:pt x="1190" y="1307"/>
                  </a:lnTo>
                  <a:lnTo>
                    <a:pt x="1244" y="1199"/>
                  </a:lnTo>
                  <a:lnTo>
                    <a:pt x="268" y="5"/>
                  </a:lnTo>
                  <a:cubicBezTo>
                    <a:pt x="247" y="2"/>
                    <a:pt x="228" y="0"/>
                    <a:pt x="2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 name="Google Shape;429;p7"/>
            <p:cNvSpPr/>
            <p:nvPr/>
          </p:nvSpPr>
          <p:spPr>
            <a:xfrm>
              <a:off x="8133486" y="3229967"/>
              <a:ext cx="39250" cy="35281"/>
            </a:xfrm>
            <a:custGeom>
              <a:avLst/>
              <a:gdLst/>
              <a:ahLst/>
              <a:cxnLst/>
              <a:rect l="l" t="t" r="r" b="b"/>
              <a:pathLst>
                <a:path w="544" h="489" extrusionOk="0">
                  <a:moveTo>
                    <a:pt x="262" y="0"/>
                  </a:moveTo>
                  <a:cubicBezTo>
                    <a:pt x="204" y="0"/>
                    <a:pt x="150" y="27"/>
                    <a:pt x="109" y="82"/>
                  </a:cubicBezTo>
                  <a:cubicBezTo>
                    <a:pt x="1" y="163"/>
                    <a:pt x="1" y="299"/>
                    <a:pt x="109" y="407"/>
                  </a:cubicBezTo>
                  <a:cubicBezTo>
                    <a:pt x="150" y="461"/>
                    <a:pt x="204" y="488"/>
                    <a:pt x="262" y="488"/>
                  </a:cubicBezTo>
                  <a:cubicBezTo>
                    <a:pt x="319" y="488"/>
                    <a:pt x="380" y="461"/>
                    <a:pt x="435" y="407"/>
                  </a:cubicBezTo>
                  <a:cubicBezTo>
                    <a:pt x="543" y="299"/>
                    <a:pt x="543" y="163"/>
                    <a:pt x="435" y="82"/>
                  </a:cubicBezTo>
                  <a:cubicBezTo>
                    <a:pt x="380" y="27"/>
                    <a:pt x="319" y="0"/>
                    <a:pt x="2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 name="Google Shape;430;p7"/>
            <p:cNvSpPr/>
            <p:nvPr/>
          </p:nvSpPr>
          <p:spPr>
            <a:xfrm>
              <a:off x="7994524" y="3186027"/>
              <a:ext cx="31385" cy="159451"/>
            </a:xfrm>
            <a:custGeom>
              <a:avLst/>
              <a:gdLst/>
              <a:ahLst/>
              <a:cxnLst/>
              <a:rect l="l" t="t" r="r" b="b"/>
              <a:pathLst>
                <a:path w="435" h="2210" extrusionOk="0">
                  <a:moveTo>
                    <a:pt x="208" y="0"/>
                  </a:moveTo>
                  <a:cubicBezTo>
                    <a:pt x="148" y="0"/>
                    <a:pt x="88" y="34"/>
                    <a:pt x="28" y="94"/>
                  </a:cubicBezTo>
                  <a:cubicBezTo>
                    <a:pt x="1" y="148"/>
                    <a:pt x="1" y="175"/>
                    <a:pt x="1" y="229"/>
                  </a:cubicBezTo>
                  <a:lnTo>
                    <a:pt x="109" y="2209"/>
                  </a:lnTo>
                  <a:lnTo>
                    <a:pt x="299" y="2209"/>
                  </a:lnTo>
                  <a:lnTo>
                    <a:pt x="435" y="175"/>
                  </a:lnTo>
                  <a:cubicBezTo>
                    <a:pt x="359" y="54"/>
                    <a:pt x="283" y="0"/>
                    <a:pt x="2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 name="Google Shape;431;p7"/>
            <p:cNvSpPr/>
            <p:nvPr/>
          </p:nvSpPr>
          <p:spPr>
            <a:xfrm>
              <a:off x="7986732" y="3333648"/>
              <a:ext cx="43146" cy="43362"/>
            </a:xfrm>
            <a:custGeom>
              <a:avLst/>
              <a:gdLst/>
              <a:ahLst/>
              <a:cxnLst/>
              <a:rect l="l" t="t" r="r" b="b"/>
              <a:pathLst>
                <a:path w="598" h="601" extrusionOk="0">
                  <a:moveTo>
                    <a:pt x="299" y="1"/>
                  </a:moveTo>
                  <a:cubicBezTo>
                    <a:pt x="136" y="1"/>
                    <a:pt x="0" y="136"/>
                    <a:pt x="0" y="299"/>
                  </a:cubicBezTo>
                  <a:cubicBezTo>
                    <a:pt x="0" y="473"/>
                    <a:pt x="114" y="601"/>
                    <a:pt x="257" y="601"/>
                  </a:cubicBezTo>
                  <a:cubicBezTo>
                    <a:pt x="271" y="601"/>
                    <a:pt x="285" y="600"/>
                    <a:pt x="299" y="597"/>
                  </a:cubicBezTo>
                  <a:cubicBezTo>
                    <a:pt x="461" y="597"/>
                    <a:pt x="597" y="462"/>
                    <a:pt x="597" y="299"/>
                  </a:cubicBezTo>
                  <a:cubicBezTo>
                    <a:pt x="597" y="136"/>
                    <a:pt x="461" y="1"/>
                    <a:pt x="2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 name="Google Shape;432;p7"/>
            <p:cNvSpPr/>
            <p:nvPr/>
          </p:nvSpPr>
          <p:spPr>
            <a:xfrm>
              <a:off x="7849718" y="3163083"/>
              <a:ext cx="95599" cy="92352"/>
            </a:xfrm>
            <a:custGeom>
              <a:avLst/>
              <a:gdLst/>
              <a:ahLst/>
              <a:cxnLst/>
              <a:rect l="l" t="t" r="r" b="b"/>
              <a:pathLst>
                <a:path w="1325" h="1280" extrusionOk="0">
                  <a:moveTo>
                    <a:pt x="1133" y="1"/>
                  </a:moveTo>
                  <a:cubicBezTo>
                    <a:pt x="1118" y="1"/>
                    <a:pt x="1102" y="2"/>
                    <a:pt x="1086" y="5"/>
                  </a:cubicBezTo>
                  <a:cubicBezTo>
                    <a:pt x="1031" y="5"/>
                    <a:pt x="1004" y="5"/>
                    <a:pt x="977" y="59"/>
                  </a:cubicBezTo>
                  <a:lnTo>
                    <a:pt x="1" y="1171"/>
                  </a:lnTo>
                  <a:lnTo>
                    <a:pt x="82" y="1280"/>
                  </a:lnTo>
                  <a:lnTo>
                    <a:pt x="1275" y="249"/>
                  </a:lnTo>
                  <a:cubicBezTo>
                    <a:pt x="1324" y="103"/>
                    <a:pt x="1264" y="1"/>
                    <a:pt x="11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 name="Google Shape;433;p7"/>
            <p:cNvSpPr/>
            <p:nvPr/>
          </p:nvSpPr>
          <p:spPr>
            <a:xfrm>
              <a:off x="7830165" y="3239707"/>
              <a:ext cx="37229" cy="35281"/>
            </a:xfrm>
            <a:custGeom>
              <a:avLst/>
              <a:gdLst/>
              <a:ahLst/>
              <a:cxnLst/>
              <a:rect l="l" t="t" r="r" b="b"/>
              <a:pathLst>
                <a:path w="516" h="489" extrusionOk="0">
                  <a:moveTo>
                    <a:pt x="231" y="1"/>
                  </a:moveTo>
                  <a:cubicBezTo>
                    <a:pt x="170" y="1"/>
                    <a:pt x="109" y="28"/>
                    <a:pt x="55" y="82"/>
                  </a:cubicBezTo>
                  <a:cubicBezTo>
                    <a:pt x="0" y="164"/>
                    <a:pt x="0" y="299"/>
                    <a:pt x="55" y="408"/>
                  </a:cubicBezTo>
                  <a:cubicBezTo>
                    <a:pt x="109" y="462"/>
                    <a:pt x="170" y="489"/>
                    <a:pt x="231" y="489"/>
                  </a:cubicBezTo>
                  <a:cubicBezTo>
                    <a:pt x="292" y="489"/>
                    <a:pt x="353" y="462"/>
                    <a:pt x="407" y="408"/>
                  </a:cubicBezTo>
                  <a:cubicBezTo>
                    <a:pt x="516" y="299"/>
                    <a:pt x="516" y="164"/>
                    <a:pt x="407" y="82"/>
                  </a:cubicBezTo>
                  <a:cubicBezTo>
                    <a:pt x="353" y="28"/>
                    <a:pt x="292" y="1"/>
                    <a:pt x="2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 name="Google Shape;434;p7"/>
            <p:cNvSpPr/>
            <p:nvPr/>
          </p:nvSpPr>
          <p:spPr>
            <a:xfrm>
              <a:off x="7751882" y="3098797"/>
              <a:ext cx="160534" cy="31385"/>
            </a:xfrm>
            <a:custGeom>
              <a:avLst/>
              <a:gdLst/>
              <a:ahLst/>
              <a:cxnLst/>
              <a:rect l="l" t="t" r="r" b="b"/>
              <a:pathLst>
                <a:path w="2225" h="435" extrusionOk="0">
                  <a:moveTo>
                    <a:pt x="1953" y="1"/>
                  </a:moveTo>
                  <a:lnTo>
                    <a:pt x="0" y="136"/>
                  </a:lnTo>
                  <a:lnTo>
                    <a:pt x="0" y="299"/>
                  </a:lnTo>
                  <a:lnTo>
                    <a:pt x="2035" y="435"/>
                  </a:lnTo>
                  <a:cubicBezTo>
                    <a:pt x="2225" y="299"/>
                    <a:pt x="2225" y="164"/>
                    <a:pt x="2089" y="28"/>
                  </a:cubicBezTo>
                  <a:cubicBezTo>
                    <a:pt x="2062" y="1"/>
                    <a:pt x="2035" y="1"/>
                    <a:pt x="195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 name="Google Shape;435;p7"/>
            <p:cNvSpPr/>
            <p:nvPr/>
          </p:nvSpPr>
          <p:spPr>
            <a:xfrm>
              <a:off x="7716672" y="3091005"/>
              <a:ext cx="45094" cy="43146"/>
            </a:xfrm>
            <a:custGeom>
              <a:avLst/>
              <a:gdLst/>
              <a:ahLst/>
              <a:cxnLst/>
              <a:rect l="l" t="t" r="r" b="b"/>
              <a:pathLst>
                <a:path w="625" h="598" extrusionOk="0">
                  <a:moveTo>
                    <a:pt x="326" y="0"/>
                  </a:moveTo>
                  <a:cubicBezTo>
                    <a:pt x="136" y="0"/>
                    <a:pt x="0" y="136"/>
                    <a:pt x="0" y="299"/>
                  </a:cubicBezTo>
                  <a:cubicBezTo>
                    <a:pt x="0" y="461"/>
                    <a:pt x="136" y="597"/>
                    <a:pt x="326" y="597"/>
                  </a:cubicBezTo>
                  <a:cubicBezTo>
                    <a:pt x="488" y="597"/>
                    <a:pt x="624" y="461"/>
                    <a:pt x="624" y="299"/>
                  </a:cubicBezTo>
                  <a:cubicBezTo>
                    <a:pt x="624" y="136"/>
                    <a:pt x="488" y="0"/>
                    <a:pt x="3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 name="Google Shape;436;p7"/>
            <p:cNvSpPr/>
            <p:nvPr/>
          </p:nvSpPr>
          <p:spPr>
            <a:xfrm>
              <a:off x="7843874" y="2953990"/>
              <a:ext cx="91198" cy="93290"/>
            </a:xfrm>
            <a:custGeom>
              <a:avLst/>
              <a:gdLst/>
              <a:ahLst/>
              <a:cxnLst/>
              <a:rect l="l" t="t" r="r" b="b"/>
              <a:pathLst>
                <a:path w="1264" h="1293" extrusionOk="0">
                  <a:moveTo>
                    <a:pt x="82" y="1"/>
                  </a:moveTo>
                  <a:lnTo>
                    <a:pt x="0" y="55"/>
                  </a:lnTo>
                  <a:lnTo>
                    <a:pt x="1004" y="1276"/>
                  </a:lnTo>
                  <a:cubicBezTo>
                    <a:pt x="1038" y="1287"/>
                    <a:pt x="1069" y="1292"/>
                    <a:pt x="1098" y="1292"/>
                  </a:cubicBezTo>
                  <a:cubicBezTo>
                    <a:pt x="1205" y="1292"/>
                    <a:pt x="1264" y="1214"/>
                    <a:pt x="1221" y="1086"/>
                  </a:cubicBezTo>
                  <a:cubicBezTo>
                    <a:pt x="1221" y="1059"/>
                    <a:pt x="1221" y="1004"/>
                    <a:pt x="1194" y="977"/>
                  </a:cubicBezTo>
                  <a:lnTo>
                    <a:pt x="8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 name="Google Shape;437;p7"/>
            <p:cNvSpPr/>
            <p:nvPr/>
          </p:nvSpPr>
          <p:spPr>
            <a:xfrm>
              <a:off x="7820353" y="2935448"/>
              <a:ext cx="39250" cy="34271"/>
            </a:xfrm>
            <a:custGeom>
              <a:avLst/>
              <a:gdLst/>
              <a:ahLst/>
              <a:cxnLst/>
              <a:rect l="l" t="t" r="r" b="b"/>
              <a:pathLst>
                <a:path w="544" h="475" extrusionOk="0">
                  <a:moveTo>
                    <a:pt x="262" y="0"/>
                  </a:moveTo>
                  <a:cubicBezTo>
                    <a:pt x="204" y="0"/>
                    <a:pt x="150" y="14"/>
                    <a:pt x="109" y="41"/>
                  </a:cubicBezTo>
                  <a:cubicBezTo>
                    <a:pt x="1" y="149"/>
                    <a:pt x="1" y="285"/>
                    <a:pt x="109" y="393"/>
                  </a:cubicBezTo>
                  <a:cubicBezTo>
                    <a:pt x="150" y="448"/>
                    <a:pt x="204" y="475"/>
                    <a:pt x="262" y="475"/>
                  </a:cubicBezTo>
                  <a:cubicBezTo>
                    <a:pt x="319" y="475"/>
                    <a:pt x="380" y="448"/>
                    <a:pt x="435" y="393"/>
                  </a:cubicBezTo>
                  <a:cubicBezTo>
                    <a:pt x="543" y="285"/>
                    <a:pt x="543" y="149"/>
                    <a:pt x="435" y="41"/>
                  </a:cubicBezTo>
                  <a:cubicBezTo>
                    <a:pt x="380" y="14"/>
                    <a:pt x="319" y="0"/>
                    <a:pt x="2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 name="Google Shape;438;p7"/>
            <p:cNvSpPr/>
            <p:nvPr/>
          </p:nvSpPr>
          <p:spPr>
            <a:xfrm>
              <a:off x="7951522" y="3034006"/>
              <a:ext cx="45022" cy="45310"/>
            </a:xfrm>
            <a:custGeom>
              <a:avLst/>
              <a:gdLst/>
              <a:ahLst/>
              <a:cxnLst/>
              <a:rect l="l" t="t" r="r" b="b"/>
              <a:pathLst>
                <a:path w="624" h="628" extrusionOk="0">
                  <a:moveTo>
                    <a:pt x="361" y="1"/>
                  </a:moveTo>
                  <a:cubicBezTo>
                    <a:pt x="350" y="1"/>
                    <a:pt x="338" y="2"/>
                    <a:pt x="326" y="4"/>
                  </a:cubicBezTo>
                  <a:cubicBezTo>
                    <a:pt x="136" y="4"/>
                    <a:pt x="0" y="139"/>
                    <a:pt x="0" y="302"/>
                  </a:cubicBezTo>
                  <a:cubicBezTo>
                    <a:pt x="0" y="492"/>
                    <a:pt x="136" y="628"/>
                    <a:pt x="326" y="628"/>
                  </a:cubicBezTo>
                  <a:cubicBezTo>
                    <a:pt x="488" y="628"/>
                    <a:pt x="624" y="492"/>
                    <a:pt x="624" y="302"/>
                  </a:cubicBezTo>
                  <a:cubicBezTo>
                    <a:pt x="624" y="151"/>
                    <a:pt x="508" y="1"/>
                    <a:pt x="3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 name="Google Shape;439;p7"/>
            <p:cNvSpPr/>
            <p:nvPr/>
          </p:nvSpPr>
          <p:spPr>
            <a:xfrm>
              <a:off x="8016097" y="3120370"/>
              <a:ext cx="29365" cy="29437"/>
            </a:xfrm>
            <a:custGeom>
              <a:avLst/>
              <a:gdLst/>
              <a:ahLst/>
              <a:cxnLst/>
              <a:rect l="l" t="t" r="r" b="b"/>
              <a:pathLst>
                <a:path w="407" h="408" extrusionOk="0">
                  <a:moveTo>
                    <a:pt x="190" y="0"/>
                  </a:moveTo>
                  <a:cubicBezTo>
                    <a:pt x="109" y="0"/>
                    <a:pt x="0" y="82"/>
                    <a:pt x="0" y="190"/>
                  </a:cubicBezTo>
                  <a:cubicBezTo>
                    <a:pt x="0" y="299"/>
                    <a:pt x="109" y="407"/>
                    <a:pt x="190" y="407"/>
                  </a:cubicBezTo>
                  <a:cubicBezTo>
                    <a:pt x="299" y="407"/>
                    <a:pt x="407" y="299"/>
                    <a:pt x="407" y="190"/>
                  </a:cubicBezTo>
                  <a:cubicBezTo>
                    <a:pt x="407" y="54"/>
                    <a:pt x="326" y="0"/>
                    <a:pt x="1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 name="Google Shape;440;p7"/>
            <p:cNvSpPr/>
            <p:nvPr/>
          </p:nvSpPr>
          <p:spPr>
            <a:xfrm>
              <a:off x="7945606" y="3125854"/>
              <a:ext cx="13781" cy="16089"/>
            </a:xfrm>
            <a:custGeom>
              <a:avLst/>
              <a:gdLst/>
              <a:ahLst/>
              <a:cxnLst/>
              <a:rect l="l" t="t" r="r" b="b"/>
              <a:pathLst>
                <a:path w="191" h="223" extrusionOk="0">
                  <a:moveTo>
                    <a:pt x="112" y="0"/>
                  </a:moveTo>
                  <a:cubicBezTo>
                    <a:pt x="103" y="0"/>
                    <a:pt x="93" y="2"/>
                    <a:pt x="82" y="6"/>
                  </a:cubicBezTo>
                  <a:cubicBezTo>
                    <a:pt x="55" y="6"/>
                    <a:pt x="1" y="60"/>
                    <a:pt x="1" y="114"/>
                  </a:cubicBezTo>
                  <a:cubicBezTo>
                    <a:pt x="1" y="168"/>
                    <a:pt x="28" y="223"/>
                    <a:pt x="82" y="223"/>
                  </a:cubicBezTo>
                  <a:cubicBezTo>
                    <a:pt x="136" y="223"/>
                    <a:pt x="191" y="195"/>
                    <a:pt x="191" y="114"/>
                  </a:cubicBezTo>
                  <a:cubicBezTo>
                    <a:pt x="191" y="67"/>
                    <a:pt x="170" y="0"/>
                    <a:pt x="1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 name="Google Shape;441;p7"/>
            <p:cNvSpPr/>
            <p:nvPr/>
          </p:nvSpPr>
          <p:spPr>
            <a:xfrm>
              <a:off x="8037598" y="3055795"/>
              <a:ext cx="13781" cy="15729"/>
            </a:xfrm>
            <a:custGeom>
              <a:avLst/>
              <a:gdLst/>
              <a:ahLst/>
              <a:cxnLst/>
              <a:rect l="l" t="t" r="r" b="b"/>
              <a:pathLst>
                <a:path w="191" h="218" extrusionOk="0">
                  <a:moveTo>
                    <a:pt x="109" y="0"/>
                  </a:moveTo>
                  <a:cubicBezTo>
                    <a:pt x="55" y="0"/>
                    <a:pt x="1" y="54"/>
                    <a:pt x="1" y="109"/>
                  </a:cubicBezTo>
                  <a:cubicBezTo>
                    <a:pt x="1" y="136"/>
                    <a:pt x="28" y="217"/>
                    <a:pt x="109" y="217"/>
                  </a:cubicBezTo>
                  <a:cubicBezTo>
                    <a:pt x="136" y="217"/>
                    <a:pt x="190" y="190"/>
                    <a:pt x="190" y="109"/>
                  </a:cubicBezTo>
                  <a:cubicBezTo>
                    <a:pt x="190" y="54"/>
                    <a:pt x="163" y="0"/>
                    <a:pt x="1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42" name="Google Shape;442;p7"/>
          <p:cNvSpPr txBox="1">
            <a:spLocks noGrp="1"/>
          </p:cNvSpPr>
          <p:nvPr>
            <p:ph type="subTitle" idx="1"/>
          </p:nvPr>
        </p:nvSpPr>
        <p:spPr>
          <a:xfrm>
            <a:off x="710400" y="2848100"/>
            <a:ext cx="4074000" cy="2337200"/>
          </a:xfrm>
          <a:prstGeom prst="rect">
            <a:avLst/>
          </a:prstGeom>
        </p:spPr>
        <p:txBody>
          <a:bodyPr spcFirstLastPara="1" wrap="square" lIns="91425" tIns="91425" rIns="91425" bIns="91425" anchor="t" anchorCtr="0">
            <a:noAutofit/>
          </a:bodyPr>
          <a:lstStyle>
            <a:lvl1pPr lvl="0">
              <a:spcBef>
                <a:spcPts val="0"/>
              </a:spcBef>
              <a:spcAft>
                <a:spcPts val="0"/>
              </a:spcAft>
              <a:buSzPts val="1800"/>
              <a:buNone/>
              <a:defRPr sz="1867">
                <a:latin typeface="Nunito"/>
                <a:ea typeface="Nunito"/>
                <a:cs typeface="Nunito"/>
                <a:sym typeface="Nunito"/>
              </a:defRPr>
            </a:lvl1pPr>
            <a:lvl2pPr lvl="1">
              <a:spcBef>
                <a:spcPts val="2133"/>
              </a:spcBef>
              <a:spcAft>
                <a:spcPts val="0"/>
              </a:spcAft>
              <a:buSzPts val="1400"/>
              <a:buNone/>
              <a:defRPr/>
            </a:lvl2pPr>
            <a:lvl3pPr lvl="2">
              <a:spcBef>
                <a:spcPts val="2133"/>
              </a:spcBef>
              <a:spcAft>
                <a:spcPts val="0"/>
              </a:spcAft>
              <a:buSzPts val="1400"/>
              <a:buNone/>
              <a:defRPr/>
            </a:lvl3pPr>
            <a:lvl4pPr lvl="3">
              <a:spcBef>
                <a:spcPts val="2133"/>
              </a:spcBef>
              <a:spcAft>
                <a:spcPts val="0"/>
              </a:spcAft>
              <a:buSzPts val="1400"/>
              <a:buNone/>
              <a:defRPr/>
            </a:lvl4pPr>
            <a:lvl5pPr lvl="4">
              <a:spcBef>
                <a:spcPts val="2133"/>
              </a:spcBef>
              <a:spcAft>
                <a:spcPts val="0"/>
              </a:spcAft>
              <a:buSzPts val="1400"/>
              <a:buNone/>
              <a:defRPr/>
            </a:lvl5pPr>
            <a:lvl6pPr lvl="5">
              <a:spcBef>
                <a:spcPts val="2133"/>
              </a:spcBef>
              <a:spcAft>
                <a:spcPts val="0"/>
              </a:spcAft>
              <a:buSzPts val="1400"/>
              <a:buNone/>
              <a:defRPr/>
            </a:lvl6pPr>
            <a:lvl7pPr lvl="6">
              <a:spcBef>
                <a:spcPts val="2133"/>
              </a:spcBef>
              <a:spcAft>
                <a:spcPts val="0"/>
              </a:spcAft>
              <a:buSzPts val="1400"/>
              <a:buNone/>
              <a:defRPr/>
            </a:lvl7pPr>
            <a:lvl8pPr lvl="7">
              <a:spcBef>
                <a:spcPts val="2133"/>
              </a:spcBef>
              <a:spcAft>
                <a:spcPts val="0"/>
              </a:spcAft>
              <a:buSzPts val="1400"/>
              <a:buNone/>
              <a:defRPr/>
            </a:lvl8pPr>
            <a:lvl9pPr lvl="8">
              <a:spcBef>
                <a:spcPts val="2133"/>
              </a:spcBef>
              <a:spcAft>
                <a:spcPts val="2133"/>
              </a:spcAft>
              <a:buSzPts val="1400"/>
              <a:buNone/>
              <a:defRPr/>
            </a:lvl9pPr>
          </a:lstStyle>
          <a:p>
            <a:r>
              <a:rPr lang="en-US"/>
              <a:t>Click to edit Master subtitle style</a:t>
            </a:r>
            <a:endParaRPr/>
          </a:p>
        </p:txBody>
      </p:sp>
    </p:spTree>
    <p:extLst>
      <p:ext uri="{BB962C8B-B14F-4D97-AF65-F5344CB8AC3E}">
        <p14:creationId xmlns:p14="http://schemas.microsoft.com/office/powerpoint/2010/main" val="9855807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568"/>
        <p:cNvGrpSpPr/>
        <p:nvPr/>
      </p:nvGrpSpPr>
      <p:grpSpPr>
        <a:xfrm>
          <a:off x="0" y="0"/>
          <a:ext cx="0" cy="0"/>
          <a:chOff x="0" y="0"/>
          <a:chExt cx="0" cy="0"/>
        </a:xfrm>
      </p:grpSpPr>
      <p:sp>
        <p:nvSpPr>
          <p:cNvPr id="569" name="Google Shape;569;p24"/>
          <p:cNvSpPr/>
          <p:nvPr/>
        </p:nvSpPr>
        <p:spPr>
          <a:xfrm rot="-7977680">
            <a:off x="3914702" y="5159934"/>
            <a:ext cx="3240145" cy="3109009"/>
          </a:xfrm>
          <a:custGeom>
            <a:avLst/>
            <a:gdLst/>
            <a:ahLst/>
            <a:cxnLst/>
            <a:rect l="l" t="t" r="r" b="b"/>
            <a:pathLst>
              <a:path w="20582" h="19749" extrusionOk="0">
                <a:moveTo>
                  <a:pt x="15178" y="401"/>
                </a:moveTo>
                <a:cubicBezTo>
                  <a:pt x="11542" y="1"/>
                  <a:pt x="4470" y="1235"/>
                  <a:pt x="2235" y="7773"/>
                </a:cubicBezTo>
                <a:cubicBezTo>
                  <a:pt x="0" y="14311"/>
                  <a:pt x="7939" y="17947"/>
                  <a:pt x="11675" y="18848"/>
                </a:cubicBezTo>
                <a:cubicBezTo>
                  <a:pt x="15445" y="19748"/>
                  <a:pt x="20315" y="19448"/>
                  <a:pt x="20448" y="13477"/>
                </a:cubicBezTo>
                <a:cubicBezTo>
                  <a:pt x="20582" y="7506"/>
                  <a:pt x="18780" y="835"/>
                  <a:pt x="15178" y="40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grpSp>
        <p:nvGrpSpPr>
          <p:cNvPr id="570" name="Google Shape;570;p24"/>
          <p:cNvGrpSpPr/>
          <p:nvPr/>
        </p:nvGrpSpPr>
        <p:grpSpPr>
          <a:xfrm rot="10800000" flipH="1">
            <a:off x="274212" y="2671730"/>
            <a:ext cx="2517709" cy="2505937"/>
            <a:chOff x="2414491" y="671177"/>
            <a:chExt cx="1830972" cy="1822411"/>
          </a:xfrm>
        </p:grpSpPr>
        <p:sp>
          <p:nvSpPr>
            <p:cNvPr id="571" name="Google Shape;571;p24"/>
            <p:cNvSpPr/>
            <p:nvPr/>
          </p:nvSpPr>
          <p:spPr>
            <a:xfrm>
              <a:off x="2414491" y="671177"/>
              <a:ext cx="1830972" cy="1822391"/>
            </a:xfrm>
            <a:custGeom>
              <a:avLst/>
              <a:gdLst/>
              <a:ahLst/>
              <a:cxnLst/>
              <a:rect l="l" t="t" r="r" b="b"/>
              <a:pathLst>
                <a:path w="45663" h="45449" extrusionOk="0">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72" name="Google Shape;572;p24"/>
            <p:cNvSpPr/>
            <p:nvPr/>
          </p:nvSpPr>
          <p:spPr>
            <a:xfrm>
              <a:off x="2796545" y="833253"/>
              <a:ext cx="9704" cy="7538"/>
            </a:xfrm>
            <a:custGeom>
              <a:avLst/>
              <a:gdLst/>
              <a:ahLst/>
              <a:cxnLst/>
              <a:rect l="l" t="t" r="r" b="b"/>
              <a:pathLst>
                <a:path w="242" h="188" extrusionOk="0">
                  <a:moveTo>
                    <a:pt x="161" y="0"/>
                  </a:moveTo>
                  <a:cubicBezTo>
                    <a:pt x="108" y="27"/>
                    <a:pt x="54" y="81"/>
                    <a:pt x="1" y="107"/>
                  </a:cubicBezTo>
                  <a:lnTo>
                    <a:pt x="161" y="188"/>
                  </a:lnTo>
                  <a:lnTo>
                    <a:pt x="242" y="54"/>
                  </a:lnTo>
                  <a:lnTo>
                    <a:pt x="1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73" name="Google Shape;573;p24"/>
            <p:cNvSpPr/>
            <p:nvPr/>
          </p:nvSpPr>
          <p:spPr>
            <a:xfrm>
              <a:off x="2899597" y="677633"/>
              <a:ext cx="287659" cy="242590"/>
            </a:xfrm>
            <a:custGeom>
              <a:avLst/>
              <a:gdLst/>
              <a:ahLst/>
              <a:cxnLst/>
              <a:rect l="l" t="t" r="r" b="b"/>
              <a:pathLst>
                <a:path w="7174" h="6050" extrusionOk="0">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74" name="Google Shape;574;p24"/>
            <p:cNvSpPr/>
            <p:nvPr/>
          </p:nvSpPr>
          <p:spPr>
            <a:xfrm>
              <a:off x="3280608" y="671177"/>
              <a:ext cx="288742" cy="249046"/>
            </a:xfrm>
            <a:custGeom>
              <a:avLst/>
              <a:gdLst/>
              <a:ahLst/>
              <a:cxnLst/>
              <a:rect l="l" t="t" r="r" b="b"/>
              <a:pathLst>
                <a:path w="7201" h="6211" extrusionOk="0">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75" name="Google Shape;575;p24"/>
            <p:cNvSpPr/>
            <p:nvPr/>
          </p:nvSpPr>
          <p:spPr>
            <a:xfrm>
              <a:off x="3662662" y="776354"/>
              <a:ext cx="109506" cy="64437"/>
            </a:xfrm>
            <a:custGeom>
              <a:avLst/>
              <a:gdLst/>
              <a:ahLst/>
              <a:cxnLst/>
              <a:rect l="l" t="t" r="r" b="b"/>
              <a:pathLst>
                <a:path w="2731" h="1607" extrusionOk="0">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76" name="Google Shape;576;p24"/>
            <p:cNvSpPr/>
            <p:nvPr/>
          </p:nvSpPr>
          <p:spPr>
            <a:xfrm>
              <a:off x="3803246" y="797847"/>
              <a:ext cx="6496" cy="122378"/>
            </a:xfrm>
            <a:custGeom>
              <a:avLst/>
              <a:gdLst/>
              <a:ahLst/>
              <a:cxnLst/>
              <a:rect l="l" t="t" r="r" b="b"/>
              <a:pathLst>
                <a:path w="162" h="3052" extrusionOk="0">
                  <a:moveTo>
                    <a:pt x="1" y="0"/>
                  </a:moveTo>
                  <a:lnTo>
                    <a:pt x="1" y="3051"/>
                  </a:lnTo>
                  <a:lnTo>
                    <a:pt x="162" y="3051"/>
                  </a:lnTo>
                  <a:lnTo>
                    <a:pt x="162" y="107"/>
                  </a:lnTo>
                  <a:cubicBezTo>
                    <a:pt x="108" y="54"/>
                    <a:pt x="54" y="27"/>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77" name="Google Shape;577;p24"/>
            <p:cNvSpPr/>
            <p:nvPr/>
          </p:nvSpPr>
          <p:spPr>
            <a:xfrm>
              <a:off x="2475641" y="1246463"/>
              <a:ext cx="2205" cy="4331"/>
            </a:xfrm>
            <a:custGeom>
              <a:avLst/>
              <a:gdLst/>
              <a:ahLst/>
              <a:cxnLst/>
              <a:rect l="l" t="t" r="r" b="b"/>
              <a:pathLst>
                <a:path w="55" h="108" extrusionOk="0">
                  <a:moveTo>
                    <a:pt x="54" y="0"/>
                  </a:moveTo>
                  <a:cubicBezTo>
                    <a:pt x="28" y="27"/>
                    <a:pt x="28" y="54"/>
                    <a:pt x="1" y="107"/>
                  </a:cubicBezTo>
                  <a:lnTo>
                    <a:pt x="54" y="107"/>
                  </a:lnTo>
                  <a:lnTo>
                    <a:pt x="5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78" name="Google Shape;578;p24"/>
            <p:cNvSpPr/>
            <p:nvPr/>
          </p:nvSpPr>
          <p:spPr>
            <a:xfrm>
              <a:off x="2616265" y="1006036"/>
              <a:ext cx="2165" cy="2205"/>
            </a:xfrm>
            <a:custGeom>
              <a:avLst/>
              <a:gdLst/>
              <a:ahLst/>
              <a:cxnLst/>
              <a:rect l="l" t="t" r="r" b="b"/>
              <a:pathLst>
                <a:path w="54" h="55" extrusionOk="0">
                  <a:moveTo>
                    <a:pt x="54" y="1"/>
                  </a:moveTo>
                  <a:cubicBezTo>
                    <a:pt x="27" y="27"/>
                    <a:pt x="27" y="27"/>
                    <a:pt x="0" y="54"/>
                  </a:cubicBezTo>
                  <a:lnTo>
                    <a:pt x="54" y="27"/>
                  </a:lnTo>
                  <a:lnTo>
                    <a:pt x="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79" name="Google Shape;579;p24"/>
            <p:cNvSpPr/>
            <p:nvPr/>
          </p:nvSpPr>
          <p:spPr>
            <a:xfrm>
              <a:off x="2535748" y="1119794"/>
              <a:ext cx="82681" cy="51565"/>
            </a:xfrm>
            <a:custGeom>
              <a:avLst/>
              <a:gdLst/>
              <a:ahLst/>
              <a:cxnLst/>
              <a:rect l="l" t="t" r="r" b="b"/>
              <a:pathLst>
                <a:path w="2062" h="1286" extrusionOk="0">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80" name="Google Shape;580;p24"/>
            <p:cNvSpPr/>
            <p:nvPr/>
          </p:nvSpPr>
          <p:spPr>
            <a:xfrm>
              <a:off x="2711778" y="921268"/>
              <a:ext cx="287659" cy="329521"/>
            </a:xfrm>
            <a:custGeom>
              <a:avLst/>
              <a:gdLst/>
              <a:ahLst/>
              <a:cxnLst/>
              <a:rect l="l" t="t" r="r" b="b"/>
              <a:pathLst>
                <a:path w="7174" h="8218" extrusionOk="0">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81" name="Google Shape;581;p24"/>
            <p:cNvSpPr/>
            <p:nvPr/>
          </p:nvSpPr>
          <p:spPr>
            <a:xfrm>
              <a:off x="3092789" y="921268"/>
              <a:ext cx="288742" cy="328439"/>
            </a:xfrm>
            <a:custGeom>
              <a:avLst/>
              <a:gdLst/>
              <a:ahLst/>
              <a:cxnLst/>
              <a:rect l="l" t="t" r="r" b="b"/>
              <a:pathLst>
                <a:path w="7201" h="8191" extrusionOk="0">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82" name="Google Shape;582;p24"/>
            <p:cNvSpPr/>
            <p:nvPr/>
          </p:nvSpPr>
          <p:spPr>
            <a:xfrm>
              <a:off x="3474843" y="921268"/>
              <a:ext cx="287659" cy="328439"/>
            </a:xfrm>
            <a:custGeom>
              <a:avLst/>
              <a:gdLst/>
              <a:ahLst/>
              <a:cxnLst/>
              <a:rect l="l" t="t" r="r" b="b"/>
              <a:pathLst>
                <a:path w="7174" h="8191" extrusionOk="0">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83" name="Google Shape;583;p24"/>
            <p:cNvSpPr/>
            <p:nvPr/>
          </p:nvSpPr>
          <p:spPr>
            <a:xfrm>
              <a:off x="3855854" y="953467"/>
              <a:ext cx="287659" cy="296240"/>
            </a:xfrm>
            <a:custGeom>
              <a:avLst/>
              <a:gdLst/>
              <a:ahLst/>
              <a:cxnLst/>
              <a:rect l="l" t="t" r="r" b="b"/>
              <a:pathLst>
                <a:path w="7174" h="7388" extrusionOk="0">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84" name="Google Shape;584;p24"/>
            <p:cNvSpPr/>
            <p:nvPr/>
          </p:nvSpPr>
          <p:spPr>
            <a:xfrm>
              <a:off x="2417699" y="1498640"/>
              <a:ext cx="7538" cy="9704"/>
            </a:xfrm>
            <a:custGeom>
              <a:avLst/>
              <a:gdLst/>
              <a:ahLst/>
              <a:cxnLst/>
              <a:rect l="l" t="t" r="r" b="b"/>
              <a:pathLst>
                <a:path w="188" h="242" extrusionOk="0">
                  <a:moveTo>
                    <a:pt x="1" y="1"/>
                  </a:moveTo>
                  <a:cubicBezTo>
                    <a:pt x="1" y="54"/>
                    <a:pt x="1" y="135"/>
                    <a:pt x="1" y="188"/>
                  </a:cubicBezTo>
                  <a:lnTo>
                    <a:pt x="108" y="242"/>
                  </a:lnTo>
                  <a:lnTo>
                    <a:pt x="188" y="108"/>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85" name="Google Shape;585;p24"/>
            <p:cNvSpPr/>
            <p:nvPr/>
          </p:nvSpPr>
          <p:spPr>
            <a:xfrm>
              <a:off x="2518586" y="1259335"/>
              <a:ext cx="287659" cy="328439"/>
            </a:xfrm>
            <a:custGeom>
              <a:avLst/>
              <a:gdLst/>
              <a:ahLst/>
              <a:cxnLst/>
              <a:rect l="l" t="t" r="r" b="b"/>
              <a:pathLst>
                <a:path w="7174" h="8191" extrusionOk="0">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86" name="Google Shape;586;p24"/>
            <p:cNvSpPr/>
            <p:nvPr/>
          </p:nvSpPr>
          <p:spPr>
            <a:xfrm>
              <a:off x="2899597" y="1259335"/>
              <a:ext cx="287659" cy="328439"/>
            </a:xfrm>
            <a:custGeom>
              <a:avLst/>
              <a:gdLst/>
              <a:ahLst/>
              <a:cxnLst/>
              <a:rect l="l" t="t" r="r" b="b"/>
              <a:pathLst>
                <a:path w="7174" h="8191" extrusionOk="0">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87" name="Google Shape;587;p24"/>
            <p:cNvSpPr/>
            <p:nvPr/>
          </p:nvSpPr>
          <p:spPr>
            <a:xfrm>
              <a:off x="3280608" y="1259335"/>
              <a:ext cx="288742" cy="328439"/>
            </a:xfrm>
            <a:custGeom>
              <a:avLst/>
              <a:gdLst/>
              <a:ahLst/>
              <a:cxnLst/>
              <a:rect l="l" t="t" r="r" b="b"/>
              <a:pathLst>
                <a:path w="7201" h="8191" extrusionOk="0">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88" name="Google Shape;588;p24"/>
            <p:cNvSpPr/>
            <p:nvPr/>
          </p:nvSpPr>
          <p:spPr>
            <a:xfrm>
              <a:off x="3662662" y="1258252"/>
              <a:ext cx="287659" cy="329521"/>
            </a:xfrm>
            <a:custGeom>
              <a:avLst/>
              <a:gdLst/>
              <a:ahLst/>
              <a:cxnLst/>
              <a:rect l="l" t="t" r="r" b="b"/>
              <a:pathLst>
                <a:path w="7174" h="8218" extrusionOk="0">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89" name="Google Shape;589;p24"/>
            <p:cNvSpPr/>
            <p:nvPr/>
          </p:nvSpPr>
          <p:spPr>
            <a:xfrm>
              <a:off x="4043673" y="1258252"/>
              <a:ext cx="193230" cy="329521"/>
            </a:xfrm>
            <a:custGeom>
              <a:avLst/>
              <a:gdLst/>
              <a:ahLst/>
              <a:cxnLst/>
              <a:rect l="l" t="t" r="r" b="b"/>
              <a:pathLst>
                <a:path w="4819" h="8218" extrusionOk="0">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90" name="Google Shape;590;p24"/>
            <p:cNvSpPr/>
            <p:nvPr/>
          </p:nvSpPr>
          <p:spPr>
            <a:xfrm>
              <a:off x="2423072" y="1578074"/>
              <a:ext cx="195355" cy="328439"/>
            </a:xfrm>
            <a:custGeom>
              <a:avLst/>
              <a:gdLst/>
              <a:ahLst/>
              <a:cxnLst/>
              <a:rect l="l" t="t" r="r" b="b"/>
              <a:pathLst>
                <a:path w="4872" h="8191" extrusionOk="0">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91" name="Google Shape;591;p24"/>
            <p:cNvSpPr/>
            <p:nvPr/>
          </p:nvSpPr>
          <p:spPr>
            <a:xfrm>
              <a:off x="2711778" y="1578074"/>
              <a:ext cx="287659" cy="328439"/>
            </a:xfrm>
            <a:custGeom>
              <a:avLst/>
              <a:gdLst/>
              <a:ahLst/>
              <a:cxnLst/>
              <a:rect l="l" t="t" r="r" b="b"/>
              <a:pathLst>
                <a:path w="7174" h="8191" extrusionOk="0">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92" name="Google Shape;592;p24"/>
            <p:cNvSpPr/>
            <p:nvPr/>
          </p:nvSpPr>
          <p:spPr>
            <a:xfrm>
              <a:off x="3092789" y="1578074"/>
              <a:ext cx="288742" cy="328439"/>
            </a:xfrm>
            <a:custGeom>
              <a:avLst/>
              <a:gdLst/>
              <a:ahLst/>
              <a:cxnLst/>
              <a:rect l="l" t="t" r="r" b="b"/>
              <a:pathLst>
                <a:path w="7201" h="8191" extrusionOk="0">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93" name="Google Shape;593;p24"/>
            <p:cNvSpPr/>
            <p:nvPr/>
          </p:nvSpPr>
          <p:spPr>
            <a:xfrm>
              <a:off x="3474843" y="1578074"/>
              <a:ext cx="287659" cy="328439"/>
            </a:xfrm>
            <a:custGeom>
              <a:avLst/>
              <a:gdLst/>
              <a:ahLst/>
              <a:cxnLst/>
              <a:rect l="l" t="t" r="r" b="b"/>
              <a:pathLst>
                <a:path w="7174" h="8191" extrusionOk="0">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94" name="Google Shape;594;p24"/>
            <p:cNvSpPr/>
            <p:nvPr/>
          </p:nvSpPr>
          <p:spPr>
            <a:xfrm>
              <a:off x="3855854" y="1578074"/>
              <a:ext cx="287659" cy="328439"/>
            </a:xfrm>
            <a:custGeom>
              <a:avLst/>
              <a:gdLst/>
              <a:ahLst/>
              <a:cxnLst/>
              <a:rect l="l" t="t" r="r" b="b"/>
              <a:pathLst>
                <a:path w="7174" h="8191" extrusionOk="0">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95" name="Google Shape;595;p24"/>
            <p:cNvSpPr/>
            <p:nvPr/>
          </p:nvSpPr>
          <p:spPr>
            <a:xfrm>
              <a:off x="2518586" y="1919388"/>
              <a:ext cx="287659" cy="293033"/>
            </a:xfrm>
            <a:custGeom>
              <a:avLst/>
              <a:gdLst/>
              <a:ahLst/>
              <a:cxnLst/>
              <a:rect l="l" t="t" r="r" b="b"/>
              <a:pathLst>
                <a:path w="7174" h="7308" extrusionOk="0">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96" name="Google Shape;596;p24"/>
            <p:cNvSpPr/>
            <p:nvPr/>
          </p:nvSpPr>
          <p:spPr>
            <a:xfrm>
              <a:off x="2899597" y="1919388"/>
              <a:ext cx="287659" cy="328439"/>
            </a:xfrm>
            <a:custGeom>
              <a:avLst/>
              <a:gdLst/>
              <a:ahLst/>
              <a:cxnLst/>
              <a:rect l="l" t="t" r="r" b="b"/>
              <a:pathLst>
                <a:path w="7174" h="8191" extrusionOk="0">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97" name="Google Shape;597;p24"/>
            <p:cNvSpPr/>
            <p:nvPr/>
          </p:nvSpPr>
          <p:spPr>
            <a:xfrm>
              <a:off x="3280608" y="1919388"/>
              <a:ext cx="288742" cy="328439"/>
            </a:xfrm>
            <a:custGeom>
              <a:avLst/>
              <a:gdLst/>
              <a:ahLst/>
              <a:cxnLst/>
              <a:rect l="l" t="t" r="r" b="b"/>
              <a:pathLst>
                <a:path w="7201" h="8191" extrusionOk="0">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98" name="Google Shape;598;p24"/>
            <p:cNvSpPr/>
            <p:nvPr/>
          </p:nvSpPr>
          <p:spPr>
            <a:xfrm>
              <a:off x="3662662" y="1919388"/>
              <a:ext cx="287659" cy="328439"/>
            </a:xfrm>
            <a:custGeom>
              <a:avLst/>
              <a:gdLst/>
              <a:ahLst/>
              <a:cxnLst/>
              <a:rect l="l" t="t" r="r" b="b"/>
              <a:pathLst>
                <a:path w="7174" h="8191" extrusionOk="0">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99" name="Google Shape;599;p24"/>
            <p:cNvSpPr/>
            <p:nvPr/>
          </p:nvSpPr>
          <p:spPr>
            <a:xfrm>
              <a:off x="4043673" y="1998782"/>
              <a:ext cx="78391" cy="49400"/>
            </a:xfrm>
            <a:custGeom>
              <a:avLst/>
              <a:gdLst/>
              <a:ahLst/>
              <a:cxnLst/>
              <a:rect l="l" t="t" r="r" b="b"/>
              <a:pathLst>
                <a:path w="1955" h="1232" extrusionOk="0">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00" name="Google Shape;600;p24"/>
            <p:cNvSpPr/>
            <p:nvPr/>
          </p:nvSpPr>
          <p:spPr>
            <a:xfrm>
              <a:off x="2884560" y="2317561"/>
              <a:ext cx="114879" cy="68727"/>
            </a:xfrm>
            <a:custGeom>
              <a:avLst/>
              <a:gdLst/>
              <a:ahLst/>
              <a:cxnLst/>
              <a:rect l="l" t="t" r="r" b="b"/>
              <a:pathLst>
                <a:path w="2865" h="1714" extrusionOk="0">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01" name="Google Shape;601;p24"/>
            <p:cNvSpPr/>
            <p:nvPr/>
          </p:nvSpPr>
          <p:spPr>
            <a:xfrm>
              <a:off x="2852362" y="2238127"/>
              <a:ext cx="6496" cy="129916"/>
            </a:xfrm>
            <a:custGeom>
              <a:avLst/>
              <a:gdLst/>
              <a:ahLst/>
              <a:cxnLst/>
              <a:rect l="l" t="t" r="r" b="b"/>
              <a:pathLst>
                <a:path w="162" h="3240" extrusionOk="0">
                  <a:moveTo>
                    <a:pt x="1" y="0"/>
                  </a:moveTo>
                  <a:lnTo>
                    <a:pt x="1" y="3132"/>
                  </a:lnTo>
                  <a:cubicBezTo>
                    <a:pt x="54" y="3159"/>
                    <a:pt x="108" y="3212"/>
                    <a:pt x="161" y="3239"/>
                  </a:cubicBezTo>
                  <a:lnTo>
                    <a:pt x="1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02" name="Google Shape;602;p24"/>
            <p:cNvSpPr/>
            <p:nvPr/>
          </p:nvSpPr>
          <p:spPr>
            <a:xfrm>
              <a:off x="3092789" y="2238127"/>
              <a:ext cx="288742" cy="255461"/>
            </a:xfrm>
            <a:custGeom>
              <a:avLst/>
              <a:gdLst/>
              <a:ahLst/>
              <a:cxnLst/>
              <a:rect l="l" t="t" r="r" b="b"/>
              <a:pathLst>
                <a:path w="7201" h="6371" extrusionOk="0">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03" name="Google Shape;603;p24"/>
            <p:cNvSpPr/>
            <p:nvPr/>
          </p:nvSpPr>
          <p:spPr>
            <a:xfrm>
              <a:off x="3474843" y="2238127"/>
              <a:ext cx="287659" cy="247963"/>
            </a:xfrm>
            <a:custGeom>
              <a:avLst/>
              <a:gdLst/>
              <a:ahLst/>
              <a:cxnLst/>
              <a:rect l="l" t="t" r="r" b="b"/>
              <a:pathLst>
                <a:path w="7174" h="6184" extrusionOk="0">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04" name="Google Shape;604;p24"/>
            <p:cNvSpPr/>
            <p:nvPr/>
          </p:nvSpPr>
          <p:spPr>
            <a:xfrm>
              <a:off x="3855854" y="2317561"/>
              <a:ext cx="12911" cy="9704"/>
            </a:xfrm>
            <a:custGeom>
              <a:avLst/>
              <a:gdLst/>
              <a:ahLst/>
              <a:cxnLst/>
              <a:rect l="l" t="t" r="r" b="b"/>
              <a:pathLst>
                <a:path w="322" h="242" extrusionOk="0">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605" name="Google Shape;605;p24"/>
          <p:cNvSpPr/>
          <p:nvPr/>
        </p:nvSpPr>
        <p:spPr>
          <a:xfrm rot="135969" flipH="1">
            <a:off x="-1324106" y="-1276417"/>
            <a:ext cx="4529755" cy="4510972"/>
          </a:xfrm>
          <a:custGeom>
            <a:avLst/>
            <a:gdLst/>
            <a:ahLst/>
            <a:cxnLst/>
            <a:rect l="l" t="t" r="r" b="b"/>
            <a:pathLst>
              <a:path w="48235" h="48035" extrusionOk="0">
                <a:moveTo>
                  <a:pt x="3770" y="17379"/>
                </a:moveTo>
                <a:cubicBezTo>
                  <a:pt x="7573" y="20948"/>
                  <a:pt x="10108" y="20948"/>
                  <a:pt x="20515" y="21349"/>
                </a:cubicBezTo>
                <a:cubicBezTo>
                  <a:pt x="30956" y="21782"/>
                  <a:pt x="19314" y="35525"/>
                  <a:pt x="27520" y="41797"/>
                </a:cubicBezTo>
                <a:cubicBezTo>
                  <a:pt x="35726" y="48034"/>
                  <a:pt x="48235" y="37827"/>
                  <a:pt x="48235" y="26986"/>
                </a:cubicBezTo>
                <a:cubicBezTo>
                  <a:pt x="48235" y="16145"/>
                  <a:pt x="35026" y="0"/>
                  <a:pt x="18080" y="867"/>
                </a:cubicBezTo>
                <a:cubicBezTo>
                  <a:pt x="1135" y="1768"/>
                  <a:pt x="1" y="13843"/>
                  <a:pt x="3770" y="17379"/>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606" name="Google Shape;606;p24"/>
          <p:cNvSpPr txBox="1">
            <a:spLocks noGrp="1"/>
          </p:cNvSpPr>
          <p:nvPr>
            <p:ph type="title"/>
          </p:nvPr>
        </p:nvSpPr>
        <p:spPr>
          <a:xfrm>
            <a:off x="951000" y="697367"/>
            <a:ext cx="10290000" cy="722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r>
              <a:rPr lang="en-US"/>
              <a:t>Click to edit Master title style</a:t>
            </a:r>
            <a:endParaRPr/>
          </a:p>
        </p:txBody>
      </p:sp>
      <p:sp>
        <p:nvSpPr>
          <p:cNvPr id="607" name="Google Shape;607;p24"/>
          <p:cNvSpPr txBox="1">
            <a:spLocks noGrp="1"/>
          </p:cNvSpPr>
          <p:nvPr>
            <p:ph type="subTitle" idx="1"/>
          </p:nvPr>
        </p:nvSpPr>
        <p:spPr>
          <a:xfrm>
            <a:off x="2953300" y="2356100"/>
            <a:ext cx="2890400" cy="482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933" b="1">
                <a:solidFill>
                  <a:schemeClr val="lt2"/>
                </a:solidFill>
                <a:latin typeface="Hammersmith One"/>
                <a:ea typeface="Hammersmith One"/>
                <a:cs typeface="Hammersmith One"/>
                <a:sym typeface="Hammersmith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en-US"/>
              <a:t>Click to edit Master subtitle style</a:t>
            </a:r>
            <a:endParaRPr/>
          </a:p>
        </p:txBody>
      </p:sp>
      <p:sp>
        <p:nvSpPr>
          <p:cNvPr id="608" name="Google Shape;608;p24"/>
          <p:cNvSpPr txBox="1">
            <a:spLocks noGrp="1"/>
          </p:cNvSpPr>
          <p:nvPr>
            <p:ph type="subTitle" idx="2"/>
          </p:nvPr>
        </p:nvSpPr>
        <p:spPr>
          <a:xfrm>
            <a:off x="6348300" y="2356100"/>
            <a:ext cx="2890400" cy="482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933" b="1">
                <a:solidFill>
                  <a:schemeClr val="lt2"/>
                </a:solidFill>
                <a:latin typeface="Hammersmith One"/>
                <a:ea typeface="Hammersmith One"/>
                <a:cs typeface="Hammersmith One"/>
                <a:sym typeface="Hammersmith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en-US"/>
              <a:t>Click to edit Master subtitle style</a:t>
            </a:r>
            <a:endParaRPr/>
          </a:p>
        </p:txBody>
      </p:sp>
      <p:sp>
        <p:nvSpPr>
          <p:cNvPr id="609" name="Google Shape;609;p24"/>
          <p:cNvSpPr txBox="1">
            <a:spLocks noGrp="1"/>
          </p:cNvSpPr>
          <p:nvPr>
            <p:ph type="subTitle" idx="3"/>
          </p:nvPr>
        </p:nvSpPr>
        <p:spPr>
          <a:xfrm>
            <a:off x="2953300" y="2855817"/>
            <a:ext cx="28904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133">
                <a:solidFill>
                  <a:schemeClr val="lt2"/>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r>
              <a:rPr lang="en-US"/>
              <a:t>Click to edit Master subtitle style</a:t>
            </a:r>
            <a:endParaRPr/>
          </a:p>
        </p:txBody>
      </p:sp>
      <p:sp>
        <p:nvSpPr>
          <p:cNvPr id="610" name="Google Shape;610;p24"/>
          <p:cNvSpPr txBox="1">
            <a:spLocks noGrp="1"/>
          </p:cNvSpPr>
          <p:nvPr>
            <p:ph type="subTitle" idx="4"/>
          </p:nvPr>
        </p:nvSpPr>
        <p:spPr>
          <a:xfrm>
            <a:off x="6348300" y="2855817"/>
            <a:ext cx="28904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133">
                <a:solidFill>
                  <a:schemeClr val="lt2"/>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r>
              <a:rPr lang="en-US"/>
              <a:t>Click to edit Master subtitle style</a:t>
            </a:r>
            <a:endParaRPr/>
          </a:p>
        </p:txBody>
      </p:sp>
      <p:sp>
        <p:nvSpPr>
          <p:cNvPr id="611" name="Google Shape;611;p24"/>
          <p:cNvSpPr txBox="1">
            <a:spLocks noGrp="1"/>
          </p:cNvSpPr>
          <p:nvPr>
            <p:ph type="subTitle" idx="5"/>
          </p:nvPr>
        </p:nvSpPr>
        <p:spPr>
          <a:xfrm>
            <a:off x="2953300" y="4087167"/>
            <a:ext cx="2890400" cy="482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933" b="1">
                <a:solidFill>
                  <a:schemeClr val="lt2"/>
                </a:solidFill>
                <a:latin typeface="Hammersmith One"/>
                <a:ea typeface="Hammersmith One"/>
                <a:cs typeface="Hammersmith One"/>
                <a:sym typeface="Hammersmith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en-US"/>
              <a:t>Click to edit Master subtitle style</a:t>
            </a:r>
            <a:endParaRPr/>
          </a:p>
        </p:txBody>
      </p:sp>
      <p:sp>
        <p:nvSpPr>
          <p:cNvPr id="612" name="Google Shape;612;p24"/>
          <p:cNvSpPr txBox="1">
            <a:spLocks noGrp="1"/>
          </p:cNvSpPr>
          <p:nvPr>
            <p:ph type="subTitle" idx="6"/>
          </p:nvPr>
        </p:nvSpPr>
        <p:spPr>
          <a:xfrm>
            <a:off x="6348300" y="4087167"/>
            <a:ext cx="2890400" cy="482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933" b="1">
                <a:solidFill>
                  <a:schemeClr val="lt2"/>
                </a:solidFill>
                <a:latin typeface="Hammersmith One"/>
                <a:ea typeface="Hammersmith One"/>
                <a:cs typeface="Hammersmith One"/>
                <a:sym typeface="Hammersmith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en-US"/>
              <a:t>Click to edit Master subtitle style</a:t>
            </a:r>
            <a:endParaRPr/>
          </a:p>
        </p:txBody>
      </p:sp>
      <p:sp>
        <p:nvSpPr>
          <p:cNvPr id="613" name="Google Shape;613;p24"/>
          <p:cNvSpPr txBox="1">
            <a:spLocks noGrp="1"/>
          </p:cNvSpPr>
          <p:nvPr>
            <p:ph type="subTitle" idx="7"/>
          </p:nvPr>
        </p:nvSpPr>
        <p:spPr>
          <a:xfrm>
            <a:off x="2953300" y="4586817"/>
            <a:ext cx="28904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133">
                <a:solidFill>
                  <a:schemeClr val="lt2"/>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r>
              <a:rPr lang="en-US"/>
              <a:t>Click to edit Master subtitle style</a:t>
            </a:r>
            <a:endParaRPr/>
          </a:p>
        </p:txBody>
      </p:sp>
      <p:sp>
        <p:nvSpPr>
          <p:cNvPr id="614" name="Google Shape;614;p24"/>
          <p:cNvSpPr txBox="1">
            <a:spLocks noGrp="1"/>
          </p:cNvSpPr>
          <p:nvPr>
            <p:ph type="subTitle" idx="8"/>
          </p:nvPr>
        </p:nvSpPr>
        <p:spPr>
          <a:xfrm>
            <a:off x="6348300" y="4586817"/>
            <a:ext cx="28904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133">
                <a:solidFill>
                  <a:schemeClr val="lt2"/>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r>
              <a:rPr lang="en-US"/>
              <a:t>Click to edit Master subtitle style</a:t>
            </a:r>
            <a:endParaRPr/>
          </a:p>
        </p:txBody>
      </p:sp>
      <p:sp>
        <p:nvSpPr>
          <p:cNvPr id="615" name="Google Shape;615;p24"/>
          <p:cNvSpPr/>
          <p:nvPr/>
        </p:nvSpPr>
        <p:spPr>
          <a:xfrm rot="-5035048" flipH="1">
            <a:off x="7165053" y="792230"/>
            <a:ext cx="9105467" cy="5602188"/>
          </a:xfrm>
          <a:custGeom>
            <a:avLst/>
            <a:gdLst/>
            <a:ahLst/>
            <a:cxnLst/>
            <a:rect l="l" t="t" r="r" b="b"/>
            <a:pathLst>
              <a:path w="59643" h="36694" extrusionOk="0">
                <a:moveTo>
                  <a:pt x="6271" y="15779"/>
                </a:moveTo>
                <a:cubicBezTo>
                  <a:pt x="9374" y="14178"/>
                  <a:pt x="17513" y="18347"/>
                  <a:pt x="23150" y="11676"/>
                </a:cubicBezTo>
                <a:cubicBezTo>
                  <a:pt x="28787" y="5004"/>
                  <a:pt x="30455" y="1"/>
                  <a:pt x="37327" y="2302"/>
                </a:cubicBezTo>
                <a:cubicBezTo>
                  <a:pt x="44198" y="4571"/>
                  <a:pt x="43064" y="13410"/>
                  <a:pt x="47601" y="15779"/>
                </a:cubicBezTo>
                <a:cubicBezTo>
                  <a:pt x="52104" y="18147"/>
                  <a:pt x="59643" y="31690"/>
                  <a:pt x="43364" y="34192"/>
                </a:cubicBezTo>
                <a:cubicBezTo>
                  <a:pt x="27120" y="36694"/>
                  <a:pt x="10441" y="33158"/>
                  <a:pt x="5204" y="27520"/>
                </a:cubicBezTo>
                <a:cubicBezTo>
                  <a:pt x="0" y="21883"/>
                  <a:pt x="3136" y="17380"/>
                  <a:pt x="6271" y="15779"/>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Tree>
    <p:extLst>
      <p:ext uri="{BB962C8B-B14F-4D97-AF65-F5344CB8AC3E}">
        <p14:creationId xmlns:p14="http://schemas.microsoft.com/office/powerpoint/2010/main" val="211721177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616"/>
        <p:cNvGrpSpPr/>
        <p:nvPr/>
      </p:nvGrpSpPr>
      <p:grpSpPr>
        <a:xfrm>
          <a:off x="0" y="0"/>
          <a:ext cx="0" cy="0"/>
          <a:chOff x="0" y="0"/>
          <a:chExt cx="0" cy="0"/>
        </a:xfrm>
      </p:grpSpPr>
      <p:sp>
        <p:nvSpPr>
          <p:cNvPr id="617" name="Google Shape;617;p25"/>
          <p:cNvSpPr/>
          <p:nvPr/>
        </p:nvSpPr>
        <p:spPr>
          <a:xfrm>
            <a:off x="5983667" y="969970"/>
            <a:ext cx="8746647" cy="6981708"/>
          </a:xfrm>
          <a:custGeom>
            <a:avLst/>
            <a:gdLst/>
            <a:ahLst/>
            <a:cxnLst/>
            <a:rect l="l" t="t" r="r" b="b"/>
            <a:pathLst>
              <a:path w="142469" h="136664" extrusionOk="0">
                <a:moveTo>
                  <a:pt x="97052" y="0"/>
                </a:moveTo>
                <a:cubicBezTo>
                  <a:pt x="94985" y="0"/>
                  <a:pt x="92658" y="685"/>
                  <a:pt x="89955" y="2065"/>
                </a:cubicBezTo>
                <a:cubicBezTo>
                  <a:pt x="76197" y="9104"/>
                  <a:pt x="81149" y="14564"/>
                  <a:pt x="82755" y="40634"/>
                </a:cubicBezTo>
                <a:cubicBezTo>
                  <a:pt x="85458" y="83646"/>
                  <a:pt x="12896" y="58112"/>
                  <a:pt x="4519" y="103881"/>
                </a:cubicBezTo>
                <a:cubicBezTo>
                  <a:pt x="0" y="128495"/>
                  <a:pt x="10558" y="136664"/>
                  <a:pt x="39417" y="136664"/>
                </a:cubicBezTo>
                <a:cubicBezTo>
                  <a:pt x="47997" y="136664"/>
                  <a:pt x="58195" y="135942"/>
                  <a:pt x="70095" y="134715"/>
                </a:cubicBezTo>
                <a:cubicBezTo>
                  <a:pt x="122047" y="129389"/>
                  <a:pt x="142469" y="101392"/>
                  <a:pt x="125767" y="56907"/>
                </a:cubicBezTo>
                <a:cubicBezTo>
                  <a:pt x="111706" y="19432"/>
                  <a:pt x="108060" y="0"/>
                  <a:pt x="97052"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618" name="Google Shape;618;p25"/>
          <p:cNvSpPr/>
          <p:nvPr/>
        </p:nvSpPr>
        <p:spPr>
          <a:xfrm rot="5400000">
            <a:off x="-3418166" y="1501311"/>
            <a:ext cx="6551385" cy="4030591"/>
          </a:xfrm>
          <a:custGeom>
            <a:avLst/>
            <a:gdLst/>
            <a:ahLst/>
            <a:cxnLst/>
            <a:rect l="l" t="t" r="r" b="b"/>
            <a:pathLst>
              <a:path w="59643" h="36694" extrusionOk="0">
                <a:moveTo>
                  <a:pt x="6271" y="15779"/>
                </a:moveTo>
                <a:cubicBezTo>
                  <a:pt x="9374" y="14178"/>
                  <a:pt x="17513" y="18347"/>
                  <a:pt x="23150" y="11676"/>
                </a:cubicBezTo>
                <a:cubicBezTo>
                  <a:pt x="28787" y="5004"/>
                  <a:pt x="30455" y="1"/>
                  <a:pt x="37327" y="2302"/>
                </a:cubicBezTo>
                <a:cubicBezTo>
                  <a:pt x="44198" y="4571"/>
                  <a:pt x="43064" y="13410"/>
                  <a:pt x="47601" y="15779"/>
                </a:cubicBezTo>
                <a:cubicBezTo>
                  <a:pt x="52104" y="18147"/>
                  <a:pt x="59643" y="31690"/>
                  <a:pt x="43364" y="34192"/>
                </a:cubicBezTo>
                <a:cubicBezTo>
                  <a:pt x="27120" y="36694"/>
                  <a:pt x="10441" y="33158"/>
                  <a:pt x="5204" y="27520"/>
                </a:cubicBezTo>
                <a:cubicBezTo>
                  <a:pt x="0" y="21883"/>
                  <a:pt x="3136" y="17380"/>
                  <a:pt x="6271" y="15779"/>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619" name="Google Shape;619;p25"/>
          <p:cNvSpPr/>
          <p:nvPr/>
        </p:nvSpPr>
        <p:spPr>
          <a:xfrm rot="-7977677">
            <a:off x="847194" y="-397841"/>
            <a:ext cx="2135503" cy="2049073"/>
          </a:xfrm>
          <a:custGeom>
            <a:avLst/>
            <a:gdLst/>
            <a:ahLst/>
            <a:cxnLst/>
            <a:rect l="l" t="t" r="r" b="b"/>
            <a:pathLst>
              <a:path w="20582" h="19749" extrusionOk="0">
                <a:moveTo>
                  <a:pt x="15178" y="401"/>
                </a:moveTo>
                <a:cubicBezTo>
                  <a:pt x="11542" y="1"/>
                  <a:pt x="4470" y="1235"/>
                  <a:pt x="2235" y="7773"/>
                </a:cubicBezTo>
                <a:cubicBezTo>
                  <a:pt x="0" y="14311"/>
                  <a:pt x="7939" y="17947"/>
                  <a:pt x="11675" y="18848"/>
                </a:cubicBezTo>
                <a:cubicBezTo>
                  <a:pt x="15445" y="19748"/>
                  <a:pt x="20315" y="19448"/>
                  <a:pt x="20448" y="13477"/>
                </a:cubicBezTo>
                <a:cubicBezTo>
                  <a:pt x="20582" y="7506"/>
                  <a:pt x="18780" y="835"/>
                  <a:pt x="15178" y="40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620" name="Google Shape;620;p25"/>
          <p:cNvSpPr txBox="1">
            <a:spLocks noGrp="1"/>
          </p:cNvSpPr>
          <p:nvPr>
            <p:ph type="title"/>
          </p:nvPr>
        </p:nvSpPr>
        <p:spPr>
          <a:xfrm>
            <a:off x="951000" y="697367"/>
            <a:ext cx="10290000" cy="722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r>
              <a:rPr lang="en-US"/>
              <a:t>Click to edit Master title style</a:t>
            </a:r>
            <a:endParaRPr/>
          </a:p>
        </p:txBody>
      </p:sp>
      <p:sp>
        <p:nvSpPr>
          <p:cNvPr id="621" name="Google Shape;621;p25"/>
          <p:cNvSpPr txBox="1">
            <a:spLocks noGrp="1"/>
          </p:cNvSpPr>
          <p:nvPr>
            <p:ph type="subTitle" idx="1"/>
          </p:nvPr>
        </p:nvSpPr>
        <p:spPr>
          <a:xfrm>
            <a:off x="1459000" y="2203251"/>
            <a:ext cx="2890400" cy="50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933" b="1">
                <a:solidFill>
                  <a:schemeClr val="accent2"/>
                </a:solidFill>
                <a:latin typeface="Hammersmith One"/>
                <a:ea typeface="Hammersmith One"/>
                <a:cs typeface="Hammersmith One"/>
                <a:sym typeface="Hammersmith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en-US"/>
              <a:t>Click to edit Master subtitle style</a:t>
            </a:r>
            <a:endParaRPr/>
          </a:p>
        </p:txBody>
      </p:sp>
      <p:sp>
        <p:nvSpPr>
          <p:cNvPr id="622" name="Google Shape;622;p25"/>
          <p:cNvSpPr txBox="1">
            <a:spLocks noGrp="1"/>
          </p:cNvSpPr>
          <p:nvPr>
            <p:ph type="subTitle" idx="2"/>
          </p:nvPr>
        </p:nvSpPr>
        <p:spPr>
          <a:xfrm>
            <a:off x="4650800" y="2203251"/>
            <a:ext cx="2890400" cy="50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933" b="1">
                <a:solidFill>
                  <a:schemeClr val="accent2"/>
                </a:solidFill>
                <a:latin typeface="Hammersmith One"/>
                <a:ea typeface="Hammersmith One"/>
                <a:cs typeface="Hammersmith One"/>
                <a:sym typeface="Hammersmith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en-US"/>
              <a:t>Click to edit Master subtitle style</a:t>
            </a:r>
            <a:endParaRPr/>
          </a:p>
        </p:txBody>
      </p:sp>
      <p:sp>
        <p:nvSpPr>
          <p:cNvPr id="623" name="Google Shape;623;p25"/>
          <p:cNvSpPr txBox="1">
            <a:spLocks noGrp="1"/>
          </p:cNvSpPr>
          <p:nvPr>
            <p:ph type="subTitle" idx="3"/>
          </p:nvPr>
        </p:nvSpPr>
        <p:spPr>
          <a:xfrm>
            <a:off x="1459000" y="2725133"/>
            <a:ext cx="28904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133"/>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r>
              <a:rPr lang="en-US"/>
              <a:t>Click to edit Master subtitle style</a:t>
            </a:r>
            <a:endParaRPr/>
          </a:p>
        </p:txBody>
      </p:sp>
      <p:sp>
        <p:nvSpPr>
          <p:cNvPr id="624" name="Google Shape;624;p25"/>
          <p:cNvSpPr txBox="1">
            <a:spLocks noGrp="1"/>
          </p:cNvSpPr>
          <p:nvPr>
            <p:ph type="subTitle" idx="4"/>
          </p:nvPr>
        </p:nvSpPr>
        <p:spPr>
          <a:xfrm>
            <a:off x="4650800" y="2725133"/>
            <a:ext cx="28904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133"/>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r>
              <a:rPr lang="en-US"/>
              <a:t>Click to edit Master subtitle style</a:t>
            </a:r>
            <a:endParaRPr/>
          </a:p>
        </p:txBody>
      </p:sp>
      <p:sp>
        <p:nvSpPr>
          <p:cNvPr id="625" name="Google Shape;625;p25"/>
          <p:cNvSpPr txBox="1">
            <a:spLocks noGrp="1"/>
          </p:cNvSpPr>
          <p:nvPr>
            <p:ph type="subTitle" idx="5"/>
          </p:nvPr>
        </p:nvSpPr>
        <p:spPr>
          <a:xfrm>
            <a:off x="7842600" y="2203251"/>
            <a:ext cx="2890400" cy="50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933" b="1">
                <a:solidFill>
                  <a:schemeClr val="accent2"/>
                </a:solidFill>
                <a:latin typeface="Hammersmith One"/>
                <a:ea typeface="Hammersmith One"/>
                <a:cs typeface="Hammersmith One"/>
                <a:sym typeface="Hammersmith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en-US"/>
              <a:t>Click to edit Master subtitle style</a:t>
            </a:r>
            <a:endParaRPr/>
          </a:p>
        </p:txBody>
      </p:sp>
      <p:sp>
        <p:nvSpPr>
          <p:cNvPr id="626" name="Google Shape;626;p25"/>
          <p:cNvSpPr txBox="1">
            <a:spLocks noGrp="1"/>
          </p:cNvSpPr>
          <p:nvPr>
            <p:ph type="subTitle" idx="6"/>
          </p:nvPr>
        </p:nvSpPr>
        <p:spPr>
          <a:xfrm>
            <a:off x="7842600" y="2725133"/>
            <a:ext cx="28904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133"/>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r>
              <a:rPr lang="en-US"/>
              <a:t>Click to edit Master subtitle style</a:t>
            </a:r>
            <a:endParaRPr/>
          </a:p>
        </p:txBody>
      </p:sp>
      <p:sp>
        <p:nvSpPr>
          <p:cNvPr id="627" name="Google Shape;627;p25"/>
          <p:cNvSpPr txBox="1">
            <a:spLocks noGrp="1"/>
          </p:cNvSpPr>
          <p:nvPr>
            <p:ph type="subTitle" idx="7"/>
          </p:nvPr>
        </p:nvSpPr>
        <p:spPr>
          <a:xfrm>
            <a:off x="1459000" y="3985817"/>
            <a:ext cx="2890400" cy="50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933" b="1">
                <a:solidFill>
                  <a:schemeClr val="accent2"/>
                </a:solidFill>
                <a:latin typeface="Hammersmith One"/>
                <a:ea typeface="Hammersmith One"/>
                <a:cs typeface="Hammersmith One"/>
                <a:sym typeface="Hammersmith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en-US"/>
              <a:t>Click to edit Master subtitle style</a:t>
            </a:r>
            <a:endParaRPr/>
          </a:p>
        </p:txBody>
      </p:sp>
      <p:sp>
        <p:nvSpPr>
          <p:cNvPr id="628" name="Google Shape;628;p25"/>
          <p:cNvSpPr txBox="1">
            <a:spLocks noGrp="1"/>
          </p:cNvSpPr>
          <p:nvPr>
            <p:ph type="subTitle" idx="8"/>
          </p:nvPr>
        </p:nvSpPr>
        <p:spPr>
          <a:xfrm>
            <a:off x="4650800" y="3985817"/>
            <a:ext cx="2890400" cy="50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933" b="1">
                <a:solidFill>
                  <a:schemeClr val="accent2"/>
                </a:solidFill>
                <a:latin typeface="Hammersmith One"/>
                <a:ea typeface="Hammersmith One"/>
                <a:cs typeface="Hammersmith One"/>
                <a:sym typeface="Hammersmith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en-US"/>
              <a:t>Click to edit Master subtitle style</a:t>
            </a:r>
            <a:endParaRPr/>
          </a:p>
        </p:txBody>
      </p:sp>
      <p:sp>
        <p:nvSpPr>
          <p:cNvPr id="629" name="Google Shape;629;p25"/>
          <p:cNvSpPr txBox="1">
            <a:spLocks noGrp="1"/>
          </p:cNvSpPr>
          <p:nvPr>
            <p:ph type="subTitle" idx="9"/>
          </p:nvPr>
        </p:nvSpPr>
        <p:spPr>
          <a:xfrm>
            <a:off x="1459000" y="4507867"/>
            <a:ext cx="28904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133"/>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r>
              <a:rPr lang="en-US"/>
              <a:t>Click to edit Master subtitle style</a:t>
            </a:r>
            <a:endParaRPr/>
          </a:p>
        </p:txBody>
      </p:sp>
      <p:sp>
        <p:nvSpPr>
          <p:cNvPr id="630" name="Google Shape;630;p25"/>
          <p:cNvSpPr txBox="1">
            <a:spLocks noGrp="1"/>
          </p:cNvSpPr>
          <p:nvPr>
            <p:ph type="subTitle" idx="13"/>
          </p:nvPr>
        </p:nvSpPr>
        <p:spPr>
          <a:xfrm>
            <a:off x="4650800" y="4507867"/>
            <a:ext cx="28904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133"/>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r>
              <a:rPr lang="en-US"/>
              <a:t>Click to edit Master subtitle style</a:t>
            </a:r>
            <a:endParaRPr/>
          </a:p>
        </p:txBody>
      </p:sp>
      <p:sp>
        <p:nvSpPr>
          <p:cNvPr id="631" name="Google Shape;631;p25"/>
          <p:cNvSpPr txBox="1">
            <a:spLocks noGrp="1"/>
          </p:cNvSpPr>
          <p:nvPr>
            <p:ph type="subTitle" idx="14"/>
          </p:nvPr>
        </p:nvSpPr>
        <p:spPr>
          <a:xfrm>
            <a:off x="7842600" y="3985817"/>
            <a:ext cx="2890400" cy="50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933" b="1">
                <a:solidFill>
                  <a:schemeClr val="accent2"/>
                </a:solidFill>
                <a:latin typeface="Hammersmith One"/>
                <a:ea typeface="Hammersmith One"/>
                <a:cs typeface="Hammersmith One"/>
                <a:sym typeface="Hammersmith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en-US"/>
              <a:t>Click to edit Master subtitle style</a:t>
            </a:r>
            <a:endParaRPr/>
          </a:p>
        </p:txBody>
      </p:sp>
      <p:sp>
        <p:nvSpPr>
          <p:cNvPr id="632" name="Google Shape;632;p25"/>
          <p:cNvSpPr txBox="1">
            <a:spLocks noGrp="1"/>
          </p:cNvSpPr>
          <p:nvPr>
            <p:ph type="subTitle" idx="15"/>
          </p:nvPr>
        </p:nvSpPr>
        <p:spPr>
          <a:xfrm>
            <a:off x="7842600" y="4507867"/>
            <a:ext cx="28904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133"/>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r>
              <a:rPr lang="en-US"/>
              <a:t>Click to edit Master subtitle style</a:t>
            </a:r>
            <a:endParaRPr/>
          </a:p>
        </p:txBody>
      </p:sp>
    </p:spTree>
    <p:extLst>
      <p:ext uri="{BB962C8B-B14F-4D97-AF65-F5344CB8AC3E}">
        <p14:creationId xmlns:p14="http://schemas.microsoft.com/office/powerpoint/2010/main" val="65776112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633"/>
        <p:cNvGrpSpPr/>
        <p:nvPr/>
      </p:nvGrpSpPr>
      <p:grpSpPr>
        <a:xfrm>
          <a:off x="0" y="0"/>
          <a:ext cx="0" cy="0"/>
          <a:chOff x="0" y="0"/>
          <a:chExt cx="0" cy="0"/>
        </a:xfrm>
      </p:grpSpPr>
      <p:sp>
        <p:nvSpPr>
          <p:cNvPr id="634" name="Google Shape;634;p26"/>
          <p:cNvSpPr/>
          <p:nvPr/>
        </p:nvSpPr>
        <p:spPr>
          <a:xfrm rot="-8234214" flipH="1">
            <a:off x="8616219" y="-222961"/>
            <a:ext cx="5550247" cy="3414663"/>
          </a:xfrm>
          <a:custGeom>
            <a:avLst/>
            <a:gdLst/>
            <a:ahLst/>
            <a:cxnLst/>
            <a:rect l="l" t="t" r="r" b="b"/>
            <a:pathLst>
              <a:path w="59643" h="36694" extrusionOk="0">
                <a:moveTo>
                  <a:pt x="6271" y="15779"/>
                </a:moveTo>
                <a:cubicBezTo>
                  <a:pt x="9374" y="14178"/>
                  <a:pt x="17513" y="18347"/>
                  <a:pt x="23150" y="11676"/>
                </a:cubicBezTo>
                <a:cubicBezTo>
                  <a:pt x="28787" y="5004"/>
                  <a:pt x="30455" y="1"/>
                  <a:pt x="37327" y="2302"/>
                </a:cubicBezTo>
                <a:cubicBezTo>
                  <a:pt x="44198" y="4571"/>
                  <a:pt x="43064" y="13410"/>
                  <a:pt x="47601" y="15779"/>
                </a:cubicBezTo>
                <a:cubicBezTo>
                  <a:pt x="52104" y="18147"/>
                  <a:pt x="59643" y="31690"/>
                  <a:pt x="43364" y="34192"/>
                </a:cubicBezTo>
                <a:cubicBezTo>
                  <a:pt x="27120" y="36694"/>
                  <a:pt x="10441" y="33158"/>
                  <a:pt x="5204" y="27520"/>
                </a:cubicBezTo>
                <a:cubicBezTo>
                  <a:pt x="0" y="21883"/>
                  <a:pt x="3136" y="17380"/>
                  <a:pt x="6271" y="15779"/>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635" name="Google Shape;635;p26"/>
          <p:cNvSpPr/>
          <p:nvPr/>
        </p:nvSpPr>
        <p:spPr>
          <a:xfrm rot="672094">
            <a:off x="-2445115" y="2466351"/>
            <a:ext cx="6240907" cy="5669200"/>
          </a:xfrm>
          <a:custGeom>
            <a:avLst/>
            <a:gdLst/>
            <a:ahLst/>
            <a:cxnLst/>
            <a:rect l="l" t="t" r="r" b="b"/>
            <a:pathLst>
              <a:path w="65181" h="59210" extrusionOk="0">
                <a:moveTo>
                  <a:pt x="23617" y="9808"/>
                </a:moveTo>
                <a:cubicBezTo>
                  <a:pt x="25785" y="15712"/>
                  <a:pt x="27153" y="21883"/>
                  <a:pt x="35092" y="17079"/>
                </a:cubicBezTo>
                <a:cubicBezTo>
                  <a:pt x="42998" y="12309"/>
                  <a:pt x="55740" y="12376"/>
                  <a:pt x="59276" y="17546"/>
                </a:cubicBezTo>
                <a:cubicBezTo>
                  <a:pt x="62812" y="22717"/>
                  <a:pt x="56140" y="30055"/>
                  <a:pt x="55940" y="36393"/>
                </a:cubicBezTo>
                <a:cubicBezTo>
                  <a:pt x="55740" y="42731"/>
                  <a:pt x="65180" y="49603"/>
                  <a:pt x="57741" y="54406"/>
                </a:cubicBezTo>
                <a:cubicBezTo>
                  <a:pt x="50303" y="59210"/>
                  <a:pt x="31556" y="57108"/>
                  <a:pt x="33224" y="47535"/>
                </a:cubicBezTo>
                <a:cubicBezTo>
                  <a:pt x="34892" y="37928"/>
                  <a:pt x="25719" y="35026"/>
                  <a:pt x="17579" y="31256"/>
                </a:cubicBezTo>
                <a:cubicBezTo>
                  <a:pt x="9440" y="27520"/>
                  <a:pt x="0" y="13744"/>
                  <a:pt x="7706" y="6872"/>
                </a:cubicBezTo>
                <a:cubicBezTo>
                  <a:pt x="15411" y="1"/>
                  <a:pt x="21449" y="3870"/>
                  <a:pt x="23617" y="9808"/>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636" name="Google Shape;636;p26"/>
          <p:cNvSpPr/>
          <p:nvPr/>
        </p:nvSpPr>
        <p:spPr>
          <a:xfrm>
            <a:off x="10723967" y="4711567"/>
            <a:ext cx="1034144" cy="1350605"/>
          </a:xfrm>
          <a:custGeom>
            <a:avLst/>
            <a:gdLst/>
            <a:ahLst/>
            <a:cxnLst/>
            <a:rect l="l" t="t" r="r" b="b"/>
            <a:pathLst>
              <a:path w="17277" h="22564" extrusionOk="0">
                <a:moveTo>
                  <a:pt x="9074" y="0"/>
                </a:moveTo>
                <a:cubicBezTo>
                  <a:pt x="8555" y="0"/>
                  <a:pt x="8010" y="60"/>
                  <a:pt x="7441" y="188"/>
                </a:cubicBezTo>
                <a:cubicBezTo>
                  <a:pt x="2543" y="1285"/>
                  <a:pt x="1" y="6692"/>
                  <a:pt x="54" y="12607"/>
                </a:cubicBezTo>
                <a:cubicBezTo>
                  <a:pt x="134" y="18683"/>
                  <a:pt x="3989" y="22189"/>
                  <a:pt x="8592" y="22564"/>
                </a:cubicBezTo>
                <a:cubicBezTo>
                  <a:pt x="14641" y="22082"/>
                  <a:pt x="16354" y="18388"/>
                  <a:pt x="16836" y="12312"/>
                </a:cubicBezTo>
                <a:cubicBezTo>
                  <a:pt x="17276" y="6737"/>
                  <a:pt x="14567" y="0"/>
                  <a:pt x="9074"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637" name="Google Shape;637;p26"/>
          <p:cNvSpPr txBox="1">
            <a:spLocks noGrp="1"/>
          </p:cNvSpPr>
          <p:nvPr>
            <p:ph type="title"/>
          </p:nvPr>
        </p:nvSpPr>
        <p:spPr>
          <a:xfrm>
            <a:off x="951000" y="697367"/>
            <a:ext cx="10290000" cy="722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accent2"/>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r>
              <a:rPr lang="en-US"/>
              <a:t>Click to edit Master title style</a:t>
            </a:r>
            <a:endParaRPr/>
          </a:p>
        </p:txBody>
      </p:sp>
    </p:spTree>
    <p:extLst>
      <p:ext uri="{BB962C8B-B14F-4D97-AF65-F5344CB8AC3E}">
        <p14:creationId xmlns:p14="http://schemas.microsoft.com/office/powerpoint/2010/main" val="26883374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638"/>
        <p:cNvGrpSpPr/>
        <p:nvPr/>
      </p:nvGrpSpPr>
      <p:grpSpPr>
        <a:xfrm>
          <a:off x="0" y="0"/>
          <a:ext cx="0" cy="0"/>
          <a:chOff x="0" y="0"/>
          <a:chExt cx="0" cy="0"/>
        </a:xfrm>
      </p:grpSpPr>
      <p:sp>
        <p:nvSpPr>
          <p:cNvPr id="639" name="Google Shape;639;p27"/>
          <p:cNvSpPr/>
          <p:nvPr/>
        </p:nvSpPr>
        <p:spPr>
          <a:xfrm rot="-2505069" flipH="1">
            <a:off x="8356862" y="1546358"/>
            <a:ext cx="5915711" cy="4952300"/>
          </a:xfrm>
          <a:custGeom>
            <a:avLst/>
            <a:gdLst/>
            <a:ahLst/>
            <a:cxnLst/>
            <a:rect l="l" t="t" r="r" b="b"/>
            <a:pathLst>
              <a:path w="61178" h="52038" extrusionOk="0">
                <a:moveTo>
                  <a:pt x="4170" y="12043"/>
                </a:moveTo>
                <a:cubicBezTo>
                  <a:pt x="7339" y="7239"/>
                  <a:pt x="14177" y="1"/>
                  <a:pt x="24184" y="5571"/>
                </a:cubicBezTo>
                <a:cubicBezTo>
                  <a:pt x="34191" y="11142"/>
                  <a:pt x="29988" y="17146"/>
                  <a:pt x="34024" y="21249"/>
                </a:cubicBezTo>
                <a:cubicBezTo>
                  <a:pt x="38061" y="25319"/>
                  <a:pt x="43198" y="25586"/>
                  <a:pt x="51103" y="27253"/>
                </a:cubicBezTo>
                <a:cubicBezTo>
                  <a:pt x="58976" y="28921"/>
                  <a:pt x="61177" y="36093"/>
                  <a:pt x="54472" y="41664"/>
                </a:cubicBezTo>
                <a:cubicBezTo>
                  <a:pt x="47801" y="47268"/>
                  <a:pt x="33758" y="52038"/>
                  <a:pt x="26819" y="46467"/>
                </a:cubicBezTo>
                <a:cubicBezTo>
                  <a:pt x="19848" y="40930"/>
                  <a:pt x="11108" y="34826"/>
                  <a:pt x="5537" y="31590"/>
                </a:cubicBezTo>
                <a:cubicBezTo>
                  <a:pt x="0" y="28388"/>
                  <a:pt x="967" y="16879"/>
                  <a:pt x="4170" y="12043"/>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640" name="Google Shape;640;p27"/>
          <p:cNvSpPr/>
          <p:nvPr/>
        </p:nvSpPr>
        <p:spPr>
          <a:xfrm rot="3781174">
            <a:off x="-2192691" y="2408583"/>
            <a:ext cx="5690601" cy="3501013"/>
          </a:xfrm>
          <a:custGeom>
            <a:avLst/>
            <a:gdLst/>
            <a:ahLst/>
            <a:cxnLst/>
            <a:rect l="l" t="t" r="r" b="b"/>
            <a:pathLst>
              <a:path w="59643" h="36694" extrusionOk="0">
                <a:moveTo>
                  <a:pt x="6271" y="15779"/>
                </a:moveTo>
                <a:cubicBezTo>
                  <a:pt x="9374" y="14178"/>
                  <a:pt x="17513" y="18347"/>
                  <a:pt x="23150" y="11676"/>
                </a:cubicBezTo>
                <a:cubicBezTo>
                  <a:pt x="28787" y="5004"/>
                  <a:pt x="30455" y="1"/>
                  <a:pt x="37327" y="2302"/>
                </a:cubicBezTo>
                <a:cubicBezTo>
                  <a:pt x="44198" y="4571"/>
                  <a:pt x="43064" y="13410"/>
                  <a:pt x="47601" y="15779"/>
                </a:cubicBezTo>
                <a:cubicBezTo>
                  <a:pt x="52104" y="18147"/>
                  <a:pt x="59643" y="31690"/>
                  <a:pt x="43364" y="34192"/>
                </a:cubicBezTo>
                <a:cubicBezTo>
                  <a:pt x="27120" y="36694"/>
                  <a:pt x="10441" y="33158"/>
                  <a:pt x="5204" y="27520"/>
                </a:cubicBezTo>
                <a:cubicBezTo>
                  <a:pt x="0" y="21883"/>
                  <a:pt x="3136" y="17380"/>
                  <a:pt x="6271" y="15779"/>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grpSp>
        <p:nvGrpSpPr>
          <p:cNvPr id="641" name="Google Shape;641;p27"/>
          <p:cNvGrpSpPr/>
          <p:nvPr/>
        </p:nvGrpSpPr>
        <p:grpSpPr>
          <a:xfrm rot="10800000" flipH="1">
            <a:off x="754922" y="2283376"/>
            <a:ext cx="2262349" cy="2251771"/>
            <a:chOff x="2414491" y="671177"/>
            <a:chExt cx="1830972" cy="1822411"/>
          </a:xfrm>
        </p:grpSpPr>
        <p:sp>
          <p:nvSpPr>
            <p:cNvPr id="642" name="Google Shape;642;p27"/>
            <p:cNvSpPr/>
            <p:nvPr/>
          </p:nvSpPr>
          <p:spPr>
            <a:xfrm>
              <a:off x="2414491" y="671177"/>
              <a:ext cx="1830972" cy="1822391"/>
            </a:xfrm>
            <a:custGeom>
              <a:avLst/>
              <a:gdLst/>
              <a:ahLst/>
              <a:cxnLst/>
              <a:rect l="l" t="t" r="r" b="b"/>
              <a:pathLst>
                <a:path w="45663" h="45449" extrusionOk="0">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3" name="Google Shape;643;p27"/>
            <p:cNvSpPr/>
            <p:nvPr/>
          </p:nvSpPr>
          <p:spPr>
            <a:xfrm>
              <a:off x="2796545" y="833253"/>
              <a:ext cx="9704" cy="7538"/>
            </a:xfrm>
            <a:custGeom>
              <a:avLst/>
              <a:gdLst/>
              <a:ahLst/>
              <a:cxnLst/>
              <a:rect l="l" t="t" r="r" b="b"/>
              <a:pathLst>
                <a:path w="242" h="188" extrusionOk="0">
                  <a:moveTo>
                    <a:pt x="161" y="0"/>
                  </a:moveTo>
                  <a:cubicBezTo>
                    <a:pt x="108" y="27"/>
                    <a:pt x="54" y="81"/>
                    <a:pt x="1" y="107"/>
                  </a:cubicBezTo>
                  <a:lnTo>
                    <a:pt x="161" y="188"/>
                  </a:lnTo>
                  <a:lnTo>
                    <a:pt x="242" y="54"/>
                  </a:lnTo>
                  <a:lnTo>
                    <a:pt x="1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4" name="Google Shape;644;p27"/>
            <p:cNvSpPr/>
            <p:nvPr/>
          </p:nvSpPr>
          <p:spPr>
            <a:xfrm>
              <a:off x="2899597" y="677633"/>
              <a:ext cx="287659" cy="242590"/>
            </a:xfrm>
            <a:custGeom>
              <a:avLst/>
              <a:gdLst/>
              <a:ahLst/>
              <a:cxnLst/>
              <a:rect l="l" t="t" r="r" b="b"/>
              <a:pathLst>
                <a:path w="7174" h="6050" extrusionOk="0">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5" name="Google Shape;645;p27"/>
            <p:cNvSpPr/>
            <p:nvPr/>
          </p:nvSpPr>
          <p:spPr>
            <a:xfrm>
              <a:off x="3280608" y="671177"/>
              <a:ext cx="288742" cy="249046"/>
            </a:xfrm>
            <a:custGeom>
              <a:avLst/>
              <a:gdLst/>
              <a:ahLst/>
              <a:cxnLst/>
              <a:rect l="l" t="t" r="r" b="b"/>
              <a:pathLst>
                <a:path w="7201" h="6211" extrusionOk="0">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6" name="Google Shape;646;p27"/>
            <p:cNvSpPr/>
            <p:nvPr/>
          </p:nvSpPr>
          <p:spPr>
            <a:xfrm>
              <a:off x="3662662" y="776354"/>
              <a:ext cx="109506" cy="64437"/>
            </a:xfrm>
            <a:custGeom>
              <a:avLst/>
              <a:gdLst/>
              <a:ahLst/>
              <a:cxnLst/>
              <a:rect l="l" t="t" r="r" b="b"/>
              <a:pathLst>
                <a:path w="2731" h="1607" extrusionOk="0">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7" name="Google Shape;647;p27"/>
            <p:cNvSpPr/>
            <p:nvPr/>
          </p:nvSpPr>
          <p:spPr>
            <a:xfrm>
              <a:off x="3803246" y="797847"/>
              <a:ext cx="6496" cy="122378"/>
            </a:xfrm>
            <a:custGeom>
              <a:avLst/>
              <a:gdLst/>
              <a:ahLst/>
              <a:cxnLst/>
              <a:rect l="l" t="t" r="r" b="b"/>
              <a:pathLst>
                <a:path w="162" h="3052" extrusionOk="0">
                  <a:moveTo>
                    <a:pt x="1" y="0"/>
                  </a:moveTo>
                  <a:lnTo>
                    <a:pt x="1" y="3051"/>
                  </a:lnTo>
                  <a:lnTo>
                    <a:pt x="162" y="3051"/>
                  </a:lnTo>
                  <a:lnTo>
                    <a:pt x="162" y="107"/>
                  </a:lnTo>
                  <a:cubicBezTo>
                    <a:pt x="108" y="54"/>
                    <a:pt x="54" y="27"/>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8" name="Google Shape;648;p27"/>
            <p:cNvSpPr/>
            <p:nvPr/>
          </p:nvSpPr>
          <p:spPr>
            <a:xfrm>
              <a:off x="2475641" y="1246463"/>
              <a:ext cx="2205" cy="4331"/>
            </a:xfrm>
            <a:custGeom>
              <a:avLst/>
              <a:gdLst/>
              <a:ahLst/>
              <a:cxnLst/>
              <a:rect l="l" t="t" r="r" b="b"/>
              <a:pathLst>
                <a:path w="55" h="108" extrusionOk="0">
                  <a:moveTo>
                    <a:pt x="54" y="0"/>
                  </a:moveTo>
                  <a:cubicBezTo>
                    <a:pt x="28" y="27"/>
                    <a:pt x="28" y="54"/>
                    <a:pt x="1" y="107"/>
                  </a:cubicBezTo>
                  <a:lnTo>
                    <a:pt x="54" y="107"/>
                  </a:lnTo>
                  <a:lnTo>
                    <a:pt x="5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9" name="Google Shape;649;p27"/>
            <p:cNvSpPr/>
            <p:nvPr/>
          </p:nvSpPr>
          <p:spPr>
            <a:xfrm>
              <a:off x="2616265" y="1006036"/>
              <a:ext cx="2165" cy="2205"/>
            </a:xfrm>
            <a:custGeom>
              <a:avLst/>
              <a:gdLst/>
              <a:ahLst/>
              <a:cxnLst/>
              <a:rect l="l" t="t" r="r" b="b"/>
              <a:pathLst>
                <a:path w="54" h="55" extrusionOk="0">
                  <a:moveTo>
                    <a:pt x="54" y="1"/>
                  </a:moveTo>
                  <a:cubicBezTo>
                    <a:pt x="27" y="27"/>
                    <a:pt x="27" y="27"/>
                    <a:pt x="0" y="54"/>
                  </a:cubicBezTo>
                  <a:lnTo>
                    <a:pt x="54" y="27"/>
                  </a:lnTo>
                  <a:lnTo>
                    <a:pt x="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0" name="Google Shape;650;p27"/>
            <p:cNvSpPr/>
            <p:nvPr/>
          </p:nvSpPr>
          <p:spPr>
            <a:xfrm>
              <a:off x="2535748" y="1119794"/>
              <a:ext cx="82681" cy="51565"/>
            </a:xfrm>
            <a:custGeom>
              <a:avLst/>
              <a:gdLst/>
              <a:ahLst/>
              <a:cxnLst/>
              <a:rect l="l" t="t" r="r" b="b"/>
              <a:pathLst>
                <a:path w="2062" h="1286" extrusionOk="0">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1" name="Google Shape;651;p27"/>
            <p:cNvSpPr/>
            <p:nvPr/>
          </p:nvSpPr>
          <p:spPr>
            <a:xfrm>
              <a:off x="2711778" y="921268"/>
              <a:ext cx="287659" cy="329521"/>
            </a:xfrm>
            <a:custGeom>
              <a:avLst/>
              <a:gdLst/>
              <a:ahLst/>
              <a:cxnLst/>
              <a:rect l="l" t="t" r="r" b="b"/>
              <a:pathLst>
                <a:path w="7174" h="8218" extrusionOk="0">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2" name="Google Shape;652;p27"/>
            <p:cNvSpPr/>
            <p:nvPr/>
          </p:nvSpPr>
          <p:spPr>
            <a:xfrm>
              <a:off x="3092789" y="921268"/>
              <a:ext cx="288742" cy="328439"/>
            </a:xfrm>
            <a:custGeom>
              <a:avLst/>
              <a:gdLst/>
              <a:ahLst/>
              <a:cxnLst/>
              <a:rect l="l" t="t" r="r" b="b"/>
              <a:pathLst>
                <a:path w="7201" h="8191" extrusionOk="0">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3" name="Google Shape;653;p27"/>
            <p:cNvSpPr/>
            <p:nvPr/>
          </p:nvSpPr>
          <p:spPr>
            <a:xfrm>
              <a:off x="3474843" y="921268"/>
              <a:ext cx="287659" cy="328439"/>
            </a:xfrm>
            <a:custGeom>
              <a:avLst/>
              <a:gdLst/>
              <a:ahLst/>
              <a:cxnLst/>
              <a:rect l="l" t="t" r="r" b="b"/>
              <a:pathLst>
                <a:path w="7174" h="8191" extrusionOk="0">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4" name="Google Shape;654;p27"/>
            <p:cNvSpPr/>
            <p:nvPr/>
          </p:nvSpPr>
          <p:spPr>
            <a:xfrm>
              <a:off x="3855854" y="953467"/>
              <a:ext cx="287659" cy="296240"/>
            </a:xfrm>
            <a:custGeom>
              <a:avLst/>
              <a:gdLst/>
              <a:ahLst/>
              <a:cxnLst/>
              <a:rect l="l" t="t" r="r" b="b"/>
              <a:pathLst>
                <a:path w="7174" h="7388" extrusionOk="0">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5" name="Google Shape;655;p27"/>
            <p:cNvSpPr/>
            <p:nvPr/>
          </p:nvSpPr>
          <p:spPr>
            <a:xfrm>
              <a:off x="2417699" y="1498640"/>
              <a:ext cx="7538" cy="9704"/>
            </a:xfrm>
            <a:custGeom>
              <a:avLst/>
              <a:gdLst/>
              <a:ahLst/>
              <a:cxnLst/>
              <a:rect l="l" t="t" r="r" b="b"/>
              <a:pathLst>
                <a:path w="188" h="242" extrusionOk="0">
                  <a:moveTo>
                    <a:pt x="1" y="1"/>
                  </a:moveTo>
                  <a:cubicBezTo>
                    <a:pt x="1" y="54"/>
                    <a:pt x="1" y="135"/>
                    <a:pt x="1" y="188"/>
                  </a:cubicBezTo>
                  <a:lnTo>
                    <a:pt x="108" y="242"/>
                  </a:lnTo>
                  <a:lnTo>
                    <a:pt x="188" y="108"/>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6" name="Google Shape;656;p27"/>
            <p:cNvSpPr/>
            <p:nvPr/>
          </p:nvSpPr>
          <p:spPr>
            <a:xfrm>
              <a:off x="2518586" y="1259335"/>
              <a:ext cx="287659" cy="328439"/>
            </a:xfrm>
            <a:custGeom>
              <a:avLst/>
              <a:gdLst/>
              <a:ahLst/>
              <a:cxnLst/>
              <a:rect l="l" t="t" r="r" b="b"/>
              <a:pathLst>
                <a:path w="7174" h="8191" extrusionOk="0">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7" name="Google Shape;657;p27"/>
            <p:cNvSpPr/>
            <p:nvPr/>
          </p:nvSpPr>
          <p:spPr>
            <a:xfrm>
              <a:off x="2899597" y="1259335"/>
              <a:ext cx="287659" cy="328439"/>
            </a:xfrm>
            <a:custGeom>
              <a:avLst/>
              <a:gdLst/>
              <a:ahLst/>
              <a:cxnLst/>
              <a:rect l="l" t="t" r="r" b="b"/>
              <a:pathLst>
                <a:path w="7174" h="8191" extrusionOk="0">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8" name="Google Shape;658;p27"/>
            <p:cNvSpPr/>
            <p:nvPr/>
          </p:nvSpPr>
          <p:spPr>
            <a:xfrm>
              <a:off x="3280608" y="1259335"/>
              <a:ext cx="288742" cy="328439"/>
            </a:xfrm>
            <a:custGeom>
              <a:avLst/>
              <a:gdLst/>
              <a:ahLst/>
              <a:cxnLst/>
              <a:rect l="l" t="t" r="r" b="b"/>
              <a:pathLst>
                <a:path w="7201" h="8191" extrusionOk="0">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9" name="Google Shape;659;p27"/>
            <p:cNvSpPr/>
            <p:nvPr/>
          </p:nvSpPr>
          <p:spPr>
            <a:xfrm>
              <a:off x="3662662" y="1258252"/>
              <a:ext cx="287659" cy="329521"/>
            </a:xfrm>
            <a:custGeom>
              <a:avLst/>
              <a:gdLst/>
              <a:ahLst/>
              <a:cxnLst/>
              <a:rect l="l" t="t" r="r" b="b"/>
              <a:pathLst>
                <a:path w="7174" h="8218" extrusionOk="0">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0" name="Google Shape;660;p27"/>
            <p:cNvSpPr/>
            <p:nvPr/>
          </p:nvSpPr>
          <p:spPr>
            <a:xfrm>
              <a:off x="4043673" y="1258252"/>
              <a:ext cx="193230" cy="329521"/>
            </a:xfrm>
            <a:custGeom>
              <a:avLst/>
              <a:gdLst/>
              <a:ahLst/>
              <a:cxnLst/>
              <a:rect l="l" t="t" r="r" b="b"/>
              <a:pathLst>
                <a:path w="4819" h="8218" extrusionOk="0">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1" name="Google Shape;661;p27"/>
            <p:cNvSpPr/>
            <p:nvPr/>
          </p:nvSpPr>
          <p:spPr>
            <a:xfrm>
              <a:off x="2423072" y="1578074"/>
              <a:ext cx="195355" cy="328439"/>
            </a:xfrm>
            <a:custGeom>
              <a:avLst/>
              <a:gdLst/>
              <a:ahLst/>
              <a:cxnLst/>
              <a:rect l="l" t="t" r="r" b="b"/>
              <a:pathLst>
                <a:path w="4872" h="8191" extrusionOk="0">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2" name="Google Shape;662;p27"/>
            <p:cNvSpPr/>
            <p:nvPr/>
          </p:nvSpPr>
          <p:spPr>
            <a:xfrm>
              <a:off x="2711778" y="1578074"/>
              <a:ext cx="287659" cy="328439"/>
            </a:xfrm>
            <a:custGeom>
              <a:avLst/>
              <a:gdLst/>
              <a:ahLst/>
              <a:cxnLst/>
              <a:rect l="l" t="t" r="r" b="b"/>
              <a:pathLst>
                <a:path w="7174" h="8191" extrusionOk="0">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3" name="Google Shape;663;p27"/>
            <p:cNvSpPr/>
            <p:nvPr/>
          </p:nvSpPr>
          <p:spPr>
            <a:xfrm>
              <a:off x="3092789" y="1578074"/>
              <a:ext cx="288742" cy="328439"/>
            </a:xfrm>
            <a:custGeom>
              <a:avLst/>
              <a:gdLst/>
              <a:ahLst/>
              <a:cxnLst/>
              <a:rect l="l" t="t" r="r" b="b"/>
              <a:pathLst>
                <a:path w="7201" h="8191" extrusionOk="0">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4" name="Google Shape;664;p27"/>
            <p:cNvSpPr/>
            <p:nvPr/>
          </p:nvSpPr>
          <p:spPr>
            <a:xfrm>
              <a:off x="3474843" y="1578074"/>
              <a:ext cx="287659" cy="328439"/>
            </a:xfrm>
            <a:custGeom>
              <a:avLst/>
              <a:gdLst/>
              <a:ahLst/>
              <a:cxnLst/>
              <a:rect l="l" t="t" r="r" b="b"/>
              <a:pathLst>
                <a:path w="7174" h="8191" extrusionOk="0">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5" name="Google Shape;665;p27"/>
            <p:cNvSpPr/>
            <p:nvPr/>
          </p:nvSpPr>
          <p:spPr>
            <a:xfrm>
              <a:off x="3855854" y="1578074"/>
              <a:ext cx="287659" cy="328439"/>
            </a:xfrm>
            <a:custGeom>
              <a:avLst/>
              <a:gdLst/>
              <a:ahLst/>
              <a:cxnLst/>
              <a:rect l="l" t="t" r="r" b="b"/>
              <a:pathLst>
                <a:path w="7174" h="8191" extrusionOk="0">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6" name="Google Shape;666;p27"/>
            <p:cNvSpPr/>
            <p:nvPr/>
          </p:nvSpPr>
          <p:spPr>
            <a:xfrm>
              <a:off x="2518586" y="1919388"/>
              <a:ext cx="287659" cy="293033"/>
            </a:xfrm>
            <a:custGeom>
              <a:avLst/>
              <a:gdLst/>
              <a:ahLst/>
              <a:cxnLst/>
              <a:rect l="l" t="t" r="r" b="b"/>
              <a:pathLst>
                <a:path w="7174" h="7308" extrusionOk="0">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7" name="Google Shape;667;p27"/>
            <p:cNvSpPr/>
            <p:nvPr/>
          </p:nvSpPr>
          <p:spPr>
            <a:xfrm>
              <a:off x="2899597" y="1919388"/>
              <a:ext cx="287659" cy="328439"/>
            </a:xfrm>
            <a:custGeom>
              <a:avLst/>
              <a:gdLst/>
              <a:ahLst/>
              <a:cxnLst/>
              <a:rect l="l" t="t" r="r" b="b"/>
              <a:pathLst>
                <a:path w="7174" h="8191" extrusionOk="0">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8" name="Google Shape;668;p27"/>
            <p:cNvSpPr/>
            <p:nvPr/>
          </p:nvSpPr>
          <p:spPr>
            <a:xfrm>
              <a:off x="3280608" y="1919388"/>
              <a:ext cx="288742" cy="328439"/>
            </a:xfrm>
            <a:custGeom>
              <a:avLst/>
              <a:gdLst/>
              <a:ahLst/>
              <a:cxnLst/>
              <a:rect l="l" t="t" r="r" b="b"/>
              <a:pathLst>
                <a:path w="7201" h="8191" extrusionOk="0">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9" name="Google Shape;669;p27"/>
            <p:cNvSpPr/>
            <p:nvPr/>
          </p:nvSpPr>
          <p:spPr>
            <a:xfrm>
              <a:off x="3662662" y="1919388"/>
              <a:ext cx="287659" cy="328439"/>
            </a:xfrm>
            <a:custGeom>
              <a:avLst/>
              <a:gdLst/>
              <a:ahLst/>
              <a:cxnLst/>
              <a:rect l="l" t="t" r="r" b="b"/>
              <a:pathLst>
                <a:path w="7174" h="8191" extrusionOk="0">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70" name="Google Shape;670;p27"/>
            <p:cNvSpPr/>
            <p:nvPr/>
          </p:nvSpPr>
          <p:spPr>
            <a:xfrm>
              <a:off x="4043673" y="1998782"/>
              <a:ext cx="78391" cy="49400"/>
            </a:xfrm>
            <a:custGeom>
              <a:avLst/>
              <a:gdLst/>
              <a:ahLst/>
              <a:cxnLst/>
              <a:rect l="l" t="t" r="r" b="b"/>
              <a:pathLst>
                <a:path w="1955" h="1232" extrusionOk="0">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71" name="Google Shape;671;p27"/>
            <p:cNvSpPr/>
            <p:nvPr/>
          </p:nvSpPr>
          <p:spPr>
            <a:xfrm>
              <a:off x="2884560" y="2317561"/>
              <a:ext cx="114879" cy="68727"/>
            </a:xfrm>
            <a:custGeom>
              <a:avLst/>
              <a:gdLst/>
              <a:ahLst/>
              <a:cxnLst/>
              <a:rect l="l" t="t" r="r" b="b"/>
              <a:pathLst>
                <a:path w="2865" h="1714" extrusionOk="0">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72" name="Google Shape;672;p27"/>
            <p:cNvSpPr/>
            <p:nvPr/>
          </p:nvSpPr>
          <p:spPr>
            <a:xfrm>
              <a:off x="2852362" y="2238127"/>
              <a:ext cx="6496" cy="129916"/>
            </a:xfrm>
            <a:custGeom>
              <a:avLst/>
              <a:gdLst/>
              <a:ahLst/>
              <a:cxnLst/>
              <a:rect l="l" t="t" r="r" b="b"/>
              <a:pathLst>
                <a:path w="162" h="3240" extrusionOk="0">
                  <a:moveTo>
                    <a:pt x="1" y="0"/>
                  </a:moveTo>
                  <a:lnTo>
                    <a:pt x="1" y="3132"/>
                  </a:lnTo>
                  <a:cubicBezTo>
                    <a:pt x="54" y="3159"/>
                    <a:pt x="108" y="3212"/>
                    <a:pt x="161" y="3239"/>
                  </a:cubicBezTo>
                  <a:lnTo>
                    <a:pt x="1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73" name="Google Shape;673;p27"/>
            <p:cNvSpPr/>
            <p:nvPr/>
          </p:nvSpPr>
          <p:spPr>
            <a:xfrm>
              <a:off x="3092789" y="2238127"/>
              <a:ext cx="288742" cy="255461"/>
            </a:xfrm>
            <a:custGeom>
              <a:avLst/>
              <a:gdLst/>
              <a:ahLst/>
              <a:cxnLst/>
              <a:rect l="l" t="t" r="r" b="b"/>
              <a:pathLst>
                <a:path w="7201" h="6371" extrusionOk="0">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74" name="Google Shape;674;p27"/>
            <p:cNvSpPr/>
            <p:nvPr/>
          </p:nvSpPr>
          <p:spPr>
            <a:xfrm>
              <a:off x="3474843" y="2238127"/>
              <a:ext cx="287659" cy="247963"/>
            </a:xfrm>
            <a:custGeom>
              <a:avLst/>
              <a:gdLst/>
              <a:ahLst/>
              <a:cxnLst/>
              <a:rect l="l" t="t" r="r" b="b"/>
              <a:pathLst>
                <a:path w="7174" h="6184" extrusionOk="0">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75" name="Google Shape;675;p27"/>
            <p:cNvSpPr/>
            <p:nvPr/>
          </p:nvSpPr>
          <p:spPr>
            <a:xfrm>
              <a:off x="3855854" y="2317561"/>
              <a:ext cx="12911" cy="9704"/>
            </a:xfrm>
            <a:custGeom>
              <a:avLst/>
              <a:gdLst/>
              <a:ahLst/>
              <a:cxnLst/>
              <a:rect l="l" t="t" r="r" b="b"/>
              <a:pathLst>
                <a:path w="322" h="242" extrusionOk="0">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676" name="Google Shape;676;p27"/>
          <p:cNvSpPr txBox="1">
            <a:spLocks noGrp="1"/>
          </p:cNvSpPr>
          <p:nvPr>
            <p:ph type="title"/>
          </p:nvPr>
        </p:nvSpPr>
        <p:spPr>
          <a:xfrm>
            <a:off x="951000" y="697367"/>
            <a:ext cx="10290000" cy="722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accent2"/>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r>
              <a:rPr lang="en-US"/>
              <a:t>Click to edit Master title style</a:t>
            </a:r>
            <a:endParaRPr/>
          </a:p>
        </p:txBody>
      </p:sp>
    </p:spTree>
    <p:extLst>
      <p:ext uri="{BB962C8B-B14F-4D97-AF65-F5344CB8AC3E}">
        <p14:creationId xmlns:p14="http://schemas.microsoft.com/office/powerpoint/2010/main" val="298316646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only 3">
  <p:cSld name="Title only 3">
    <p:spTree>
      <p:nvGrpSpPr>
        <p:cNvPr id="1" name="Shape 677"/>
        <p:cNvGrpSpPr/>
        <p:nvPr/>
      </p:nvGrpSpPr>
      <p:grpSpPr>
        <a:xfrm>
          <a:off x="0" y="0"/>
          <a:ext cx="0" cy="0"/>
          <a:chOff x="0" y="0"/>
          <a:chExt cx="0" cy="0"/>
        </a:xfrm>
      </p:grpSpPr>
      <p:sp>
        <p:nvSpPr>
          <p:cNvPr id="678" name="Google Shape;678;p28"/>
          <p:cNvSpPr/>
          <p:nvPr/>
        </p:nvSpPr>
        <p:spPr>
          <a:xfrm rot="5400000">
            <a:off x="-1196113" y="607191"/>
            <a:ext cx="6542176" cy="5959461"/>
          </a:xfrm>
          <a:custGeom>
            <a:avLst/>
            <a:gdLst/>
            <a:ahLst/>
            <a:cxnLst/>
            <a:rect l="l" t="t" r="r" b="b"/>
            <a:pathLst>
              <a:path w="142469" h="136664" extrusionOk="0">
                <a:moveTo>
                  <a:pt x="97052" y="0"/>
                </a:moveTo>
                <a:cubicBezTo>
                  <a:pt x="94985" y="0"/>
                  <a:pt x="92658" y="685"/>
                  <a:pt x="89955" y="2065"/>
                </a:cubicBezTo>
                <a:cubicBezTo>
                  <a:pt x="76197" y="9104"/>
                  <a:pt x="81149" y="14564"/>
                  <a:pt x="82755" y="40634"/>
                </a:cubicBezTo>
                <a:cubicBezTo>
                  <a:pt x="85458" y="83646"/>
                  <a:pt x="12896" y="58112"/>
                  <a:pt x="4519" y="103881"/>
                </a:cubicBezTo>
                <a:cubicBezTo>
                  <a:pt x="0" y="128495"/>
                  <a:pt x="10558" y="136664"/>
                  <a:pt x="39417" y="136664"/>
                </a:cubicBezTo>
                <a:cubicBezTo>
                  <a:pt x="47997" y="136664"/>
                  <a:pt x="58195" y="135942"/>
                  <a:pt x="70095" y="134715"/>
                </a:cubicBezTo>
                <a:cubicBezTo>
                  <a:pt x="122047" y="129389"/>
                  <a:pt x="142469" y="101392"/>
                  <a:pt x="125767" y="56907"/>
                </a:cubicBezTo>
                <a:cubicBezTo>
                  <a:pt x="111706" y="19432"/>
                  <a:pt x="108060" y="0"/>
                  <a:pt x="97052"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679" name="Google Shape;679;p28"/>
          <p:cNvSpPr/>
          <p:nvPr/>
        </p:nvSpPr>
        <p:spPr>
          <a:xfrm rot="4271990">
            <a:off x="9149074" y="4045637"/>
            <a:ext cx="4538593" cy="4519775"/>
          </a:xfrm>
          <a:custGeom>
            <a:avLst/>
            <a:gdLst/>
            <a:ahLst/>
            <a:cxnLst/>
            <a:rect l="l" t="t" r="r" b="b"/>
            <a:pathLst>
              <a:path w="48235" h="48035" extrusionOk="0">
                <a:moveTo>
                  <a:pt x="3770" y="17379"/>
                </a:moveTo>
                <a:cubicBezTo>
                  <a:pt x="7573" y="20948"/>
                  <a:pt x="10108" y="20948"/>
                  <a:pt x="20515" y="21349"/>
                </a:cubicBezTo>
                <a:cubicBezTo>
                  <a:pt x="30956" y="21782"/>
                  <a:pt x="19314" y="35525"/>
                  <a:pt x="27520" y="41797"/>
                </a:cubicBezTo>
                <a:cubicBezTo>
                  <a:pt x="35726" y="48034"/>
                  <a:pt x="48235" y="37827"/>
                  <a:pt x="48235" y="26986"/>
                </a:cubicBezTo>
                <a:cubicBezTo>
                  <a:pt x="48235" y="16145"/>
                  <a:pt x="35026" y="0"/>
                  <a:pt x="18080" y="867"/>
                </a:cubicBezTo>
                <a:cubicBezTo>
                  <a:pt x="1135" y="1768"/>
                  <a:pt x="1" y="13843"/>
                  <a:pt x="3770" y="17379"/>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680" name="Google Shape;680;p28"/>
          <p:cNvSpPr/>
          <p:nvPr/>
        </p:nvSpPr>
        <p:spPr>
          <a:xfrm>
            <a:off x="9353035" y="476569"/>
            <a:ext cx="1068877" cy="942797"/>
          </a:xfrm>
          <a:custGeom>
            <a:avLst/>
            <a:gdLst/>
            <a:ahLst/>
            <a:cxnLst/>
            <a:rect l="l" t="t" r="r" b="b"/>
            <a:pathLst>
              <a:path w="13679" h="12066" extrusionOk="0">
                <a:moveTo>
                  <a:pt x="7541" y="1"/>
                </a:moveTo>
                <a:cubicBezTo>
                  <a:pt x="7109" y="1"/>
                  <a:pt x="6648" y="24"/>
                  <a:pt x="6157" y="68"/>
                </a:cubicBezTo>
                <a:cubicBezTo>
                  <a:pt x="1981" y="443"/>
                  <a:pt x="28" y="3173"/>
                  <a:pt x="1" y="6385"/>
                </a:cubicBezTo>
                <a:cubicBezTo>
                  <a:pt x="598" y="10109"/>
                  <a:pt x="2003" y="12066"/>
                  <a:pt x="5300" y="12066"/>
                </a:cubicBezTo>
                <a:cubicBezTo>
                  <a:pt x="5700" y="12066"/>
                  <a:pt x="6128" y="12037"/>
                  <a:pt x="6585" y="11979"/>
                </a:cubicBezTo>
                <a:cubicBezTo>
                  <a:pt x="10680" y="11470"/>
                  <a:pt x="13678" y="9516"/>
                  <a:pt x="12822" y="4297"/>
                </a:cubicBezTo>
                <a:cubicBezTo>
                  <a:pt x="12326" y="1256"/>
                  <a:pt x="10731" y="1"/>
                  <a:pt x="7541"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681" name="Google Shape;681;p28"/>
          <p:cNvSpPr txBox="1">
            <a:spLocks noGrp="1"/>
          </p:cNvSpPr>
          <p:nvPr>
            <p:ph type="title"/>
          </p:nvPr>
        </p:nvSpPr>
        <p:spPr>
          <a:xfrm>
            <a:off x="951000" y="697367"/>
            <a:ext cx="10290000" cy="722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accent2"/>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r>
              <a:rPr lang="en-US"/>
              <a:t>Click to edit Master title style</a:t>
            </a:r>
            <a:endParaRPr/>
          </a:p>
        </p:txBody>
      </p:sp>
    </p:spTree>
    <p:extLst>
      <p:ext uri="{BB962C8B-B14F-4D97-AF65-F5344CB8AC3E}">
        <p14:creationId xmlns:p14="http://schemas.microsoft.com/office/powerpoint/2010/main" val="221681732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only 4">
  <p:cSld name="Title only 4">
    <p:spTree>
      <p:nvGrpSpPr>
        <p:cNvPr id="1" name="Shape 682"/>
        <p:cNvGrpSpPr/>
        <p:nvPr/>
      </p:nvGrpSpPr>
      <p:grpSpPr>
        <a:xfrm>
          <a:off x="0" y="0"/>
          <a:ext cx="0" cy="0"/>
          <a:chOff x="0" y="0"/>
          <a:chExt cx="0" cy="0"/>
        </a:xfrm>
      </p:grpSpPr>
      <p:sp>
        <p:nvSpPr>
          <p:cNvPr id="683" name="Google Shape;683;p29"/>
          <p:cNvSpPr/>
          <p:nvPr/>
        </p:nvSpPr>
        <p:spPr>
          <a:xfrm rot="8100090">
            <a:off x="-1703499" y="-664710"/>
            <a:ext cx="5396160" cy="3319951"/>
          </a:xfrm>
          <a:custGeom>
            <a:avLst/>
            <a:gdLst/>
            <a:ahLst/>
            <a:cxnLst/>
            <a:rect l="l" t="t" r="r" b="b"/>
            <a:pathLst>
              <a:path w="59643" h="36694" extrusionOk="0">
                <a:moveTo>
                  <a:pt x="6271" y="15779"/>
                </a:moveTo>
                <a:cubicBezTo>
                  <a:pt x="9374" y="14178"/>
                  <a:pt x="17513" y="18347"/>
                  <a:pt x="23150" y="11676"/>
                </a:cubicBezTo>
                <a:cubicBezTo>
                  <a:pt x="28787" y="5004"/>
                  <a:pt x="30455" y="1"/>
                  <a:pt x="37327" y="2302"/>
                </a:cubicBezTo>
                <a:cubicBezTo>
                  <a:pt x="44198" y="4571"/>
                  <a:pt x="43064" y="13410"/>
                  <a:pt x="47601" y="15779"/>
                </a:cubicBezTo>
                <a:cubicBezTo>
                  <a:pt x="52104" y="18147"/>
                  <a:pt x="59643" y="31690"/>
                  <a:pt x="43364" y="34192"/>
                </a:cubicBezTo>
                <a:cubicBezTo>
                  <a:pt x="27120" y="36694"/>
                  <a:pt x="10441" y="33158"/>
                  <a:pt x="5204" y="27520"/>
                </a:cubicBezTo>
                <a:cubicBezTo>
                  <a:pt x="0" y="21883"/>
                  <a:pt x="3136" y="17380"/>
                  <a:pt x="6271" y="15779"/>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684" name="Google Shape;684;p29"/>
          <p:cNvSpPr/>
          <p:nvPr/>
        </p:nvSpPr>
        <p:spPr>
          <a:xfrm rot="-2262480" flipH="1">
            <a:off x="7294146" y="4893283"/>
            <a:ext cx="6551292" cy="4030533"/>
          </a:xfrm>
          <a:custGeom>
            <a:avLst/>
            <a:gdLst/>
            <a:ahLst/>
            <a:cxnLst/>
            <a:rect l="l" t="t" r="r" b="b"/>
            <a:pathLst>
              <a:path w="59643" h="36694" extrusionOk="0">
                <a:moveTo>
                  <a:pt x="6271" y="15779"/>
                </a:moveTo>
                <a:cubicBezTo>
                  <a:pt x="9374" y="14178"/>
                  <a:pt x="17513" y="18347"/>
                  <a:pt x="23150" y="11676"/>
                </a:cubicBezTo>
                <a:cubicBezTo>
                  <a:pt x="28787" y="5004"/>
                  <a:pt x="30455" y="1"/>
                  <a:pt x="37327" y="2302"/>
                </a:cubicBezTo>
                <a:cubicBezTo>
                  <a:pt x="44198" y="4571"/>
                  <a:pt x="43064" y="13410"/>
                  <a:pt x="47601" y="15779"/>
                </a:cubicBezTo>
                <a:cubicBezTo>
                  <a:pt x="52104" y="18147"/>
                  <a:pt x="59643" y="31690"/>
                  <a:pt x="43364" y="34192"/>
                </a:cubicBezTo>
                <a:cubicBezTo>
                  <a:pt x="27120" y="36694"/>
                  <a:pt x="10441" y="33158"/>
                  <a:pt x="5204" y="27520"/>
                </a:cubicBezTo>
                <a:cubicBezTo>
                  <a:pt x="0" y="21883"/>
                  <a:pt x="3136" y="17380"/>
                  <a:pt x="6271" y="15779"/>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685" name="Google Shape;685;p29"/>
          <p:cNvSpPr txBox="1">
            <a:spLocks noGrp="1"/>
          </p:cNvSpPr>
          <p:nvPr>
            <p:ph type="title"/>
          </p:nvPr>
        </p:nvSpPr>
        <p:spPr>
          <a:xfrm>
            <a:off x="951000" y="697367"/>
            <a:ext cx="10290000" cy="722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accent2"/>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r>
              <a:rPr lang="en-US"/>
              <a:t>Click to edit Master title style</a:t>
            </a:r>
            <a:endParaRPr/>
          </a:p>
        </p:txBody>
      </p:sp>
      <p:sp>
        <p:nvSpPr>
          <p:cNvPr id="686" name="Google Shape;686;p29"/>
          <p:cNvSpPr/>
          <p:nvPr/>
        </p:nvSpPr>
        <p:spPr>
          <a:xfrm rot="-7977666">
            <a:off x="10109156" y="1232243"/>
            <a:ext cx="1644441" cy="1577888"/>
          </a:xfrm>
          <a:custGeom>
            <a:avLst/>
            <a:gdLst/>
            <a:ahLst/>
            <a:cxnLst/>
            <a:rect l="l" t="t" r="r" b="b"/>
            <a:pathLst>
              <a:path w="20582" h="19749" extrusionOk="0">
                <a:moveTo>
                  <a:pt x="15178" y="401"/>
                </a:moveTo>
                <a:cubicBezTo>
                  <a:pt x="11542" y="1"/>
                  <a:pt x="4470" y="1235"/>
                  <a:pt x="2235" y="7773"/>
                </a:cubicBezTo>
                <a:cubicBezTo>
                  <a:pt x="0" y="14311"/>
                  <a:pt x="7939" y="17947"/>
                  <a:pt x="11675" y="18848"/>
                </a:cubicBezTo>
                <a:cubicBezTo>
                  <a:pt x="15445" y="19748"/>
                  <a:pt x="20315" y="19448"/>
                  <a:pt x="20448" y="13477"/>
                </a:cubicBezTo>
                <a:cubicBezTo>
                  <a:pt x="20582" y="7506"/>
                  <a:pt x="18780" y="835"/>
                  <a:pt x="15178" y="40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Tree>
    <p:extLst>
      <p:ext uri="{BB962C8B-B14F-4D97-AF65-F5344CB8AC3E}">
        <p14:creationId xmlns:p14="http://schemas.microsoft.com/office/powerpoint/2010/main" val="372974309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only 5">
  <p:cSld name="Title only 5">
    <p:spTree>
      <p:nvGrpSpPr>
        <p:cNvPr id="1" name="Shape 687"/>
        <p:cNvGrpSpPr/>
        <p:nvPr/>
      </p:nvGrpSpPr>
      <p:grpSpPr>
        <a:xfrm>
          <a:off x="0" y="0"/>
          <a:ext cx="0" cy="0"/>
          <a:chOff x="0" y="0"/>
          <a:chExt cx="0" cy="0"/>
        </a:xfrm>
      </p:grpSpPr>
      <p:sp>
        <p:nvSpPr>
          <p:cNvPr id="688" name="Google Shape;688;p30"/>
          <p:cNvSpPr/>
          <p:nvPr/>
        </p:nvSpPr>
        <p:spPr>
          <a:xfrm rot="5575585">
            <a:off x="-2579049" y="-1292336"/>
            <a:ext cx="5915673" cy="4952327"/>
          </a:xfrm>
          <a:custGeom>
            <a:avLst/>
            <a:gdLst/>
            <a:ahLst/>
            <a:cxnLst/>
            <a:rect l="l" t="t" r="r" b="b"/>
            <a:pathLst>
              <a:path w="61178" h="52038" extrusionOk="0">
                <a:moveTo>
                  <a:pt x="4170" y="12043"/>
                </a:moveTo>
                <a:cubicBezTo>
                  <a:pt x="7339" y="7239"/>
                  <a:pt x="14177" y="1"/>
                  <a:pt x="24184" y="5571"/>
                </a:cubicBezTo>
                <a:cubicBezTo>
                  <a:pt x="34191" y="11142"/>
                  <a:pt x="29988" y="17146"/>
                  <a:pt x="34024" y="21249"/>
                </a:cubicBezTo>
                <a:cubicBezTo>
                  <a:pt x="38061" y="25319"/>
                  <a:pt x="43198" y="25586"/>
                  <a:pt x="51103" y="27253"/>
                </a:cubicBezTo>
                <a:cubicBezTo>
                  <a:pt x="58976" y="28921"/>
                  <a:pt x="61177" y="36093"/>
                  <a:pt x="54472" y="41664"/>
                </a:cubicBezTo>
                <a:cubicBezTo>
                  <a:pt x="47801" y="47268"/>
                  <a:pt x="33758" y="52038"/>
                  <a:pt x="26819" y="46467"/>
                </a:cubicBezTo>
                <a:cubicBezTo>
                  <a:pt x="19848" y="40930"/>
                  <a:pt x="11108" y="34826"/>
                  <a:pt x="5537" y="31590"/>
                </a:cubicBezTo>
                <a:cubicBezTo>
                  <a:pt x="0" y="28388"/>
                  <a:pt x="967" y="16879"/>
                  <a:pt x="4170" y="12043"/>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689" name="Google Shape;689;p30"/>
          <p:cNvSpPr/>
          <p:nvPr/>
        </p:nvSpPr>
        <p:spPr>
          <a:xfrm>
            <a:off x="6628603" y="1183832"/>
            <a:ext cx="7322907" cy="4918993"/>
          </a:xfrm>
          <a:custGeom>
            <a:avLst/>
            <a:gdLst/>
            <a:ahLst/>
            <a:cxnLst/>
            <a:rect l="l" t="t" r="r" b="b"/>
            <a:pathLst>
              <a:path w="142469" h="136664" extrusionOk="0">
                <a:moveTo>
                  <a:pt x="97052" y="0"/>
                </a:moveTo>
                <a:cubicBezTo>
                  <a:pt x="94985" y="0"/>
                  <a:pt x="92658" y="685"/>
                  <a:pt x="89955" y="2065"/>
                </a:cubicBezTo>
                <a:cubicBezTo>
                  <a:pt x="76197" y="9104"/>
                  <a:pt x="81149" y="14564"/>
                  <a:pt x="82755" y="40634"/>
                </a:cubicBezTo>
                <a:cubicBezTo>
                  <a:pt x="85458" y="83646"/>
                  <a:pt x="12896" y="58112"/>
                  <a:pt x="4519" y="103881"/>
                </a:cubicBezTo>
                <a:cubicBezTo>
                  <a:pt x="0" y="128495"/>
                  <a:pt x="10558" y="136664"/>
                  <a:pt x="39417" y="136664"/>
                </a:cubicBezTo>
                <a:cubicBezTo>
                  <a:pt x="47997" y="136664"/>
                  <a:pt x="58195" y="135942"/>
                  <a:pt x="70095" y="134715"/>
                </a:cubicBezTo>
                <a:cubicBezTo>
                  <a:pt x="122047" y="129389"/>
                  <a:pt x="142469" y="101392"/>
                  <a:pt x="125767" y="56907"/>
                </a:cubicBezTo>
                <a:cubicBezTo>
                  <a:pt x="111706" y="19432"/>
                  <a:pt x="108060" y="0"/>
                  <a:pt x="97052"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690" name="Google Shape;690;p30"/>
          <p:cNvSpPr/>
          <p:nvPr/>
        </p:nvSpPr>
        <p:spPr>
          <a:xfrm rot="-7977666">
            <a:off x="5272040" y="6208043"/>
            <a:ext cx="1644441" cy="1577888"/>
          </a:xfrm>
          <a:custGeom>
            <a:avLst/>
            <a:gdLst/>
            <a:ahLst/>
            <a:cxnLst/>
            <a:rect l="l" t="t" r="r" b="b"/>
            <a:pathLst>
              <a:path w="20582" h="19749" extrusionOk="0">
                <a:moveTo>
                  <a:pt x="15178" y="401"/>
                </a:moveTo>
                <a:cubicBezTo>
                  <a:pt x="11542" y="1"/>
                  <a:pt x="4470" y="1235"/>
                  <a:pt x="2235" y="7773"/>
                </a:cubicBezTo>
                <a:cubicBezTo>
                  <a:pt x="0" y="14311"/>
                  <a:pt x="7939" y="17947"/>
                  <a:pt x="11675" y="18848"/>
                </a:cubicBezTo>
                <a:cubicBezTo>
                  <a:pt x="15445" y="19748"/>
                  <a:pt x="20315" y="19448"/>
                  <a:pt x="20448" y="13477"/>
                </a:cubicBezTo>
                <a:cubicBezTo>
                  <a:pt x="20582" y="7506"/>
                  <a:pt x="18780" y="835"/>
                  <a:pt x="15178" y="40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691" name="Google Shape;691;p30"/>
          <p:cNvSpPr txBox="1">
            <a:spLocks noGrp="1"/>
          </p:cNvSpPr>
          <p:nvPr>
            <p:ph type="title"/>
          </p:nvPr>
        </p:nvSpPr>
        <p:spPr>
          <a:xfrm>
            <a:off x="951000" y="697367"/>
            <a:ext cx="10290000" cy="722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accent2"/>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r>
              <a:rPr lang="en-US"/>
              <a:t>Click to edit Master title style</a:t>
            </a:r>
            <a:endParaRPr/>
          </a:p>
        </p:txBody>
      </p:sp>
    </p:spTree>
    <p:extLst>
      <p:ext uri="{BB962C8B-B14F-4D97-AF65-F5344CB8AC3E}">
        <p14:creationId xmlns:p14="http://schemas.microsoft.com/office/powerpoint/2010/main" val="384318440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only 6">
  <p:cSld name="Title only 6">
    <p:spTree>
      <p:nvGrpSpPr>
        <p:cNvPr id="1" name="Shape 692"/>
        <p:cNvGrpSpPr/>
        <p:nvPr/>
      </p:nvGrpSpPr>
      <p:grpSpPr>
        <a:xfrm>
          <a:off x="0" y="0"/>
          <a:ext cx="0" cy="0"/>
          <a:chOff x="0" y="0"/>
          <a:chExt cx="0" cy="0"/>
        </a:xfrm>
      </p:grpSpPr>
      <p:sp>
        <p:nvSpPr>
          <p:cNvPr id="693" name="Google Shape;693;p31"/>
          <p:cNvSpPr/>
          <p:nvPr/>
        </p:nvSpPr>
        <p:spPr>
          <a:xfrm rot="912733" flipH="1">
            <a:off x="-2096872" y="797263"/>
            <a:ext cx="4338223" cy="7307764"/>
          </a:xfrm>
          <a:custGeom>
            <a:avLst/>
            <a:gdLst/>
            <a:ahLst/>
            <a:cxnLst/>
            <a:rect l="l" t="t" r="r" b="b"/>
            <a:pathLst>
              <a:path w="142469" h="136664" extrusionOk="0">
                <a:moveTo>
                  <a:pt x="97052" y="0"/>
                </a:moveTo>
                <a:cubicBezTo>
                  <a:pt x="94985" y="0"/>
                  <a:pt x="92658" y="685"/>
                  <a:pt x="89955" y="2065"/>
                </a:cubicBezTo>
                <a:cubicBezTo>
                  <a:pt x="76197" y="9104"/>
                  <a:pt x="81149" y="14564"/>
                  <a:pt x="82755" y="40634"/>
                </a:cubicBezTo>
                <a:cubicBezTo>
                  <a:pt x="85458" y="83646"/>
                  <a:pt x="12896" y="58112"/>
                  <a:pt x="4519" y="103881"/>
                </a:cubicBezTo>
                <a:cubicBezTo>
                  <a:pt x="0" y="128495"/>
                  <a:pt x="10558" y="136664"/>
                  <a:pt x="39417" y="136664"/>
                </a:cubicBezTo>
                <a:cubicBezTo>
                  <a:pt x="47997" y="136664"/>
                  <a:pt x="58195" y="135942"/>
                  <a:pt x="70095" y="134715"/>
                </a:cubicBezTo>
                <a:cubicBezTo>
                  <a:pt x="122047" y="129389"/>
                  <a:pt x="142469" y="101392"/>
                  <a:pt x="125767" y="56907"/>
                </a:cubicBezTo>
                <a:cubicBezTo>
                  <a:pt x="111706" y="19432"/>
                  <a:pt x="108060" y="0"/>
                  <a:pt x="97052"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694" name="Google Shape;694;p31"/>
          <p:cNvSpPr/>
          <p:nvPr/>
        </p:nvSpPr>
        <p:spPr>
          <a:xfrm rot="-482288">
            <a:off x="9046549" y="-978250"/>
            <a:ext cx="4872984" cy="4852779"/>
          </a:xfrm>
          <a:custGeom>
            <a:avLst/>
            <a:gdLst/>
            <a:ahLst/>
            <a:cxnLst/>
            <a:rect l="l" t="t" r="r" b="b"/>
            <a:pathLst>
              <a:path w="48235" h="48035" extrusionOk="0">
                <a:moveTo>
                  <a:pt x="3770" y="17379"/>
                </a:moveTo>
                <a:cubicBezTo>
                  <a:pt x="7573" y="20948"/>
                  <a:pt x="10108" y="20948"/>
                  <a:pt x="20515" y="21349"/>
                </a:cubicBezTo>
                <a:cubicBezTo>
                  <a:pt x="30956" y="21782"/>
                  <a:pt x="19314" y="35525"/>
                  <a:pt x="27520" y="41797"/>
                </a:cubicBezTo>
                <a:cubicBezTo>
                  <a:pt x="35726" y="48034"/>
                  <a:pt x="48235" y="37827"/>
                  <a:pt x="48235" y="26986"/>
                </a:cubicBezTo>
                <a:cubicBezTo>
                  <a:pt x="48235" y="16145"/>
                  <a:pt x="35026" y="0"/>
                  <a:pt x="18080" y="867"/>
                </a:cubicBezTo>
                <a:cubicBezTo>
                  <a:pt x="1135" y="1768"/>
                  <a:pt x="1" y="13843"/>
                  <a:pt x="3770" y="17379"/>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695" name="Google Shape;695;p31"/>
          <p:cNvSpPr/>
          <p:nvPr/>
        </p:nvSpPr>
        <p:spPr>
          <a:xfrm rot="3320924">
            <a:off x="11258046" y="5096571"/>
            <a:ext cx="1692917" cy="2210973"/>
          </a:xfrm>
          <a:custGeom>
            <a:avLst/>
            <a:gdLst/>
            <a:ahLst/>
            <a:cxnLst/>
            <a:rect l="l" t="t" r="r" b="b"/>
            <a:pathLst>
              <a:path w="17277" h="22564" extrusionOk="0">
                <a:moveTo>
                  <a:pt x="9074" y="0"/>
                </a:moveTo>
                <a:cubicBezTo>
                  <a:pt x="8555" y="0"/>
                  <a:pt x="8010" y="60"/>
                  <a:pt x="7441" y="188"/>
                </a:cubicBezTo>
                <a:cubicBezTo>
                  <a:pt x="2543" y="1285"/>
                  <a:pt x="1" y="6692"/>
                  <a:pt x="54" y="12607"/>
                </a:cubicBezTo>
                <a:cubicBezTo>
                  <a:pt x="134" y="18683"/>
                  <a:pt x="3989" y="22189"/>
                  <a:pt x="8592" y="22564"/>
                </a:cubicBezTo>
                <a:cubicBezTo>
                  <a:pt x="14641" y="22082"/>
                  <a:pt x="16354" y="18388"/>
                  <a:pt x="16836" y="12312"/>
                </a:cubicBezTo>
                <a:cubicBezTo>
                  <a:pt x="17276" y="6737"/>
                  <a:pt x="14567" y="0"/>
                  <a:pt x="9074"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696" name="Google Shape;696;p31"/>
          <p:cNvSpPr txBox="1">
            <a:spLocks noGrp="1"/>
          </p:cNvSpPr>
          <p:nvPr>
            <p:ph type="title"/>
          </p:nvPr>
        </p:nvSpPr>
        <p:spPr>
          <a:xfrm>
            <a:off x="951000" y="697367"/>
            <a:ext cx="10290000" cy="722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accent2"/>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r>
              <a:rPr lang="en-US"/>
              <a:t>Click to edit Master title style</a:t>
            </a:r>
            <a:endParaRPr/>
          </a:p>
        </p:txBody>
      </p:sp>
    </p:spTree>
    <p:extLst>
      <p:ext uri="{BB962C8B-B14F-4D97-AF65-F5344CB8AC3E}">
        <p14:creationId xmlns:p14="http://schemas.microsoft.com/office/powerpoint/2010/main" val="106347967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only 7">
  <p:cSld name="Title only 7">
    <p:spTree>
      <p:nvGrpSpPr>
        <p:cNvPr id="1" name="Shape 697"/>
        <p:cNvGrpSpPr/>
        <p:nvPr/>
      </p:nvGrpSpPr>
      <p:grpSpPr>
        <a:xfrm>
          <a:off x="0" y="0"/>
          <a:ext cx="0" cy="0"/>
          <a:chOff x="0" y="0"/>
          <a:chExt cx="0" cy="0"/>
        </a:xfrm>
      </p:grpSpPr>
      <p:sp>
        <p:nvSpPr>
          <p:cNvPr id="698" name="Google Shape;698;p32"/>
          <p:cNvSpPr/>
          <p:nvPr/>
        </p:nvSpPr>
        <p:spPr>
          <a:xfrm rot="-5620610">
            <a:off x="10981016" y="3337668"/>
            <a:ext cx="4323160" cy="4148192"/>
          </a:xfrm>
          <a:custGeom>
            <a:avLst/>
            <a:gdLst/>
            <a:ahLst/>
            <a:cxnLst/>
            <a:rect l="l" t="t" r="r" b="b"/>
            <a:pathLst>
              <a:path w="20582" h="19749" extrusionOk="0">
                <a:moveTo>
                  <a:pt x="15178" y="401"/>
                </a:moveTo>
                <a:cubicBezTo>
                  <a:pt x="11542" y="1"/>
                  <a:pt x="4470" y="1235"/>
                  <a:pt x="2235" y="7773"/>
                </a:cubicBezTo>
                <a:cubicBezTo>
                  <a:pt x="0" y="14311"/>
                  <a:pt x="7939" y="17947"/>
                  <a:pt x="11675" y="18848"/>
                </a:cubicBezTo>
                <a:cubicBezTo>
                  <a:pt x="15445" y="19748"/>
                  <a:pt x="20315" y="19448"/>
                  <a:pt x="20448" y="13477"/>
                </a:cubicBezTo>
                <a:cubicBezTo>
                  <a:pt x="20582" y="7506"/>
                  <a:pt x="18780" y="835"/>
                  <a:pt x="15178" y="40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699" name="Google Shape;699;p32"/>
          <p:cNvSpPr/>
          <p:nvPr/>
        </p:nvSpPr>
        <p:spPr>
          <a:xfrm rot="-595142" flipH="1">
            <a:off x="-1644097" y="-646896"/>
            <a:ext cx="4529769" cy="4510987"/>
          </a:xfrm>
          <a:custGeom>
            <a:avLst/>
            <a:gdLst/>
            <a:ahLst/>
            <a:cxnLst/>
            <a:rect l="l" t="t" r="r" b="b"/>
            <a:pathLst>
              <a:path w="48235" h="48035" extrusionOk="0">
                <a:moveTo>
                  <a:pt x="3770" y="17379"/>
                </a:moveTo>
                <a:cubicBezTo>
                  <a:pt x="7573" y="20948"/>
                  <a:pt x="10108" y="20948"/>
                  <a:pt x="20515" y="21349"/>
                </a:cubicBezTo>
                <a:cubicBezTo>
                  <a:pt x="30956" y="21782"/>
                  <a:pt x="19314" y="35525"/>
                  <a:pt x="27520" y="41797"/>
                </a:cubicBezTo>
                <a:cubicBezTo>
                  <a:pt x="35726" y="48034"/>
                  <a:pt x="48235" y="37827"/>
                  <a:pt x="48235" y="26986"/>
                </a:cubicBezTo>
                <a:cubicBezTo>
                  <a:pt x="48235" y="16145"/>
                  <a:pt x="35026" y="0"/>
                  <a:pt x="18080" y="867"/>
                </a:cubicBezTo>
                <a:cubicBezTo>
                  <a:pt x="1135" y="1768"/>
                  <a:pt x="1" y="13843"/>
                  <a:pt x="3770" y="17379"/>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700" name="Google Shape;700;p32"/>
          <p:cNvSpPr/>
          <p:nvPr/>
        </p:nvSpPr>
        <p:spPr>
          <a:xfrm rot="-7977683">
            <a:off x="8546266" y="-389733"/>
            <a:ext cx="2072881" cy="1988988"/>
          </a:xfrm>
          <a:custGeom>
            <a:avLst/>
            <a:gdLst/>
            <a:ahLst/>
            <a:cxnLst/>
            <a:rect l="l" t="t" r="r" b="b"/>
            <a:pathLst>
              <a:path w="20582" h="19749" extrusionOk="0">
                <a:moveTo>
                  <a:pt x="15178" y="401"/>
                </a:moveTo>
                <a:cubicBezTo>
                  <a:pt x="11542" y="1"/>
                  <a:pt x="4470" y="1235"/>
                  <a:pt x="2235" y="7773"/>
                </a:cubicBezTo>
                <a:cubicBezTo>
                  <a:pt x="0" y="14311"/>
                  <a:pt x="7939" y="17947"/>
                  <a:pt x="11675" y="18848"/>
                </a:cubicBezTo>
                <a:cubicBezTo>
                  <a:pt x="15445" y="19748"/>
                  <a:pt x="20315" y="19448"/>
                  <a:pt x="20448" y="13477"/>
                </a:cubicBezTo>
                <a:cubicBezTo>
                  <a:pt x="20582" y="7506"/>
                  <a:pt x="18780" y="835"/>
                  <a:pt x="15178" y="40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701" name="Google Shape;701;p32"/>
          <p:cNvSpPr txBox="1">
            <a:spLocks noGrp="1"/>
          </p:cNvSpPr>
          <p:nvPr>
            <p:ph type="title"/>
          </p:nvPr>
        </p:nvSpPr>
        <p:spPr>
          <a:xfrm>
            <a:off x="951000" y="697367"/>
            <a:ext cx="10290000" cy="722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accent2"/>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r>
              <a:rPr lang="en-US"/>
              <a:t>Click to edit Master title style</a:t>
            </a:r>
            <a:endParaRPr/>
          </a:p>
        </p:txBody>
      </p:sp>
    </p:spTree>
    <p:extLst>
      <p:ext uri="{BB962C8B-B14F-4D97-AF65-F5344CB8AC3E}">
        <p14:creationId xmlns:p14="http://schemas.microsoft.com/office/powerpoint/2010/main" val="337245102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only 8">
  <p:cSld name="Title only 8">
    <p:spTree>
      <p:nvGrpSpPr>
        <p:cNvPr id="1" name="Shape 702"/>
        <p:cNvGrpSpPr/>
        <p:nvPr/>
      </p:nvGrpSpPr>
      <p:grpSpPr>
        <a:xfrm>
          <a:off x="0" y="0"/>
          <a:ext cx="0" cy="0"/>
          <a:chOff x="0" y="0"/>
          <a:chExt cx="0" cy="0"/>
        </a:xfrm>
      </p:grpSpPr>
      <p:sp>
        <p:nvSpPr>
          <p:cNvPr id="703" name="Google Shape;703;p33"/>
          <p:cNvSpPr/>
          <p:nvPr/>
        </p:nvSpPr>
        <p:spPr>
          <a:xfrm rot="-5400000" flipH="1">
            <a:off x="7596501" y="841578"/>
            <a:ext cx="6551385" cy="4030591"/>
          </a:xfrm>
          <a:custGeom>
            <a:avLst/>
            <a:gdLst/>
            <a:ahLst/>
            <a:cxnLst/>
            <a:rect l="l" t="t" r="r" b="b"/>
            <a:pathLst>
              <a:path w="59643" h="36694" extrusionOk="0">
                <a:moveTo>
                  <a:pt x="6271" y="15779"/>
                </a:moveTo>
                <a:cubicBezTo>
                  <a:pt x="9374" y="14178"/>
                  <a:pt x="17513" y="18347"/>
                  <a:pt x="23150" y="11676"/>
                </a:cubicBezTo>
                <a:cubicBezTo>
                  <a:pt x="28787" y="5004"/>
                  <a:pt x="30455" y="1"/>
                  <a:pt x="37327" y="2302"/>
                </a:cubicBezTo>
                <a:cubicBezTo>
                  <a:pt x="44198" y="4571"/>
                  <a:pt x="43064" y="13410"/>
                  <a:pt x="47601" y="15779"/>
                </a:cubicBezTo>
                <a:cubicBezTo>
                  <a:pt x="52104" y="18147"/>
                  <a:pt x="59643" y="31690"/>
                  <a:pt x="43364" y="34192"/>
                </a:cubicBezTo>
                <a:cubicBezTo>
                  <a:pt x="27120" y="36694"/>
                  <a:pt x="10441" y="33158"/>
                  <a:pt x="5204" y="27520"/>
                </a:cubicBezTo>
                <a:cubicBezTo>
                  <a:pt x="0" y="21883"/>
                  <a:pt x="3136" y="17380"/>
                  <a:pt x="6271" y="15779"/>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704" name="Google Shape;704;p33"/>
          <p:cNvSpPr txBox="1">
            <a:spLocks noGrp="1"/>
          </p:cNvSpPr>
          <p:nvPr>
            <p:ph type="title"/>
          </p:nvPr>
        </p:nvSpPr>
        <p:spPr>
          <a:xfrm>
            <a:off x="951000" y="697367"/>
            <a:ext cx="10290000" cy="722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accent2"/>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r>
              <a:rPr lang="en-US"/>
              <a:t>Click to edit Master title style</a:t>
            </a:r>
            <a:endParaRPr/>
          </a:p>
        </p:txBody>
      </p:sp>
      <p:grpSp>
        <p:nvGrpSpPr>
          <p:cNvPr id="705" name="Google Shape;705;p33"/>
          <p:cNvGrpSpPr/>
          <p:nvPr/>
        </p:nvGrpSpPr>
        <p:grpSpPr>
          <a:xfrm rot="10800000" flipH="1">
            <a:off x="-1034855" y="2686791"/>
            <a:ext cx="2783565" cy="2770551"/>
            <a:chOff x="2414491" y="671177"/>
            <a:chExt cx="1830972" cy="1822411"/>
          </a:xfrm>
        </p:grpSpPr>
        <p:sp>
          <p:nvSpPr>
            <p:cNvPr id="706" name="Google Shape;706;p33"/>
            <p:cNvSpPr/>
            <p:nvPr/>
          </p:nvSpPr>
          <p:spPr>
            <a:xfrm>
              <a:off x="2414491" y="671177"/>
              <a:ext cx="1830972" cy="1822391"/>
            </a:xfrm>
            <a:custGeom>
              <a:avLst/>
              <a:gdLst/>
              <a:ahLst/>
              <a:cxnLst/>
              <a:rect l="l" t="t" r="r" b="b"/>
              <a:pathLst>
                <a:path w="45663" h="45449" extrusionOk="0">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07" name="Google Shape;707;p33"/>
            <p:cNvSpPr/>
            <p:nvPr/>
          </p:nvSpPr>
          <p:spPr>
            <a:xfrm>
              <a:off x="2796545" y="833253"/>
              <a:ext cx="9704" cy="7538"/>
            </a:xfrm>
            <a:custGeom>
              <a:avLst/>
              <a:gdLst/>
              <a:ahLst/>
              <a:cxnLst/>
              <a:rect l="l" t="t" r="r" b="b"/>
              <a:pathLst>
                <a:path w="242" h="188" extrusionOk="0">
                  <a:moveTo>
                    <a:pt x="161" y="0"/>
                  </a:moveTo>
                  <a:cubicBezTo>
                    <a:pt x="108" y="27"/>
                    <a:pt x="54" y="81"/>
                    <a:pt x="1" y="107"/>
                  </a:cubicBezTo>
                  <a:lnTo>
                    <a:pt x="161" y="188"/>
                  </a:lnTo>
                  <a:lnTo>
                    <a:pt x="242" y="54"/>
                  </a:lnTo>
                  <a:lnTo>
                    <a:pt x="1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08" name="Google Shape;708;p33"/>
            <p:cNvSpPr/>
            <p:nvPr/>
          </p:nvSpPr>
          <p:spPr>
            <a:xfrm>
              <a:off x="2899597" y="677633"/>
              <a:ext cx="287659" cy="242590"/>
            </a:xfrm>
            <a:custGeom>
              <a:avLst/>
              <a:gdLst/>
              <a:ahLst/>
              <a:cxnLst/>
              <a:rect l="l" t="t" r="r" b="b"/>
              <a:pathLst>
                <a:path w="7174" h="6050" extrusionOk="0">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09" name="Google Shape;709;p33"/>
            <p:cNvSpPr/>
            <p:nvPr/>
          </p:nvSpPr>
          <p:spPr>
            <a:xfrm>
              <a:off x="3280608" y="671177"/>
              <a:ext cx="288742" cy="249046"/>
            </a:xfrm>
            <a:custGeom>
              <a:avLst/>
              <a:gdLst/>
              <a:ahLst/>
              <a:cxnLst/>
              <a:rect l="l" t="t" r="r" b="b"/>
              <a:pathLst>
                <a:path w="7201" h="6211" extrusionOk="0">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10" name="Google Shape;710;p33"/>
            <p:cNvSpPr/>
            <p:nvPr/>
          </p:nvSpPr>
          <p:spPr>
            <a:xfrm>
              <a:off x="3662662" y="776354"/>
              <a:ext cx="109506" cy="64437"/>
            </a:xfrm>
            <a:custGeom>
              <a:avLst/>
              <a:gdLst/>
              <a:ahLst/>
              <a:cxnLst/>
              <a:rect l="l" t="t" r="r" b="b"/>
              <a:pathLst>
                <a:path w="2731" h="1607" extrusionOk="0">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11" name="Google Shape;711;p33"/>
            <p:cNvSpPr/>
            <p:nvPr/>
          </p:nvSpPr>
          <p:spPr>
            <a:xfrm>
              <a:off x="3803246" y="797847"/>
              <a:ext cx="6496" cy="122378"/>
            </a:xfrm>
            <a:custGeom>
              <a:avLst/>
              <a:gdLst/>
              <a:ahLst/>
              <a:cxnLst/>
              <a:rect l="l" t="t" r="r" b="b"/>
              <a:pathLst>
                <a:path w="162" h="3052" extrusionOk="0">
                  <a:moveTo>
                    <a:pt x="1" y="0"/>
                  </a:moveTo>
                  <a:lnTo>
                    <a:pt x="1" y="3051"/>
                  </a:lnTo>
                  <a:lnTo>
                    <a:pt x="162" y="3051"/>
                  </a:lnTo>
                  <a:lnTo>
                    <a:pt x="162" y="107"/>
                  </a:lnTo>
                  <a:cubicBezTo>
                    <a:pt x="108" y="54"/>
                    <a:pt x="54" y="27"/>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12" name="Google Shape;712;p33"/>
            <p:cNvSpPr/>
            <p:nvPr/>
          </p:nvSpPr>
          <p:spPr>
            <a:xfrm>
              <a:off x="2475641" y="1246463"/>
              <a:ext cx="2205" cy="4331"/>
            </a:xfrm>
            <a:custGeom>
              <a:avLst/>
              <a:gdLst/>
              <a:ahLst/>
              <a:cxnLst/>
              <a:rect l="l" t="t" r="r" b="b"/>
              <a:pathLst>
                <a:path w="55" h="108" extrusionOk="0">
                  <a:moveTo>
                    <a:pt x="54" y="0"/>
                  </a:moveTo>
                  <a:cubicBezTo>
                    <a:pt x="28" y="27"/>
                    <a:pt x="28" y="54"/>
                    <a:pt x="1" y="107"/>
                  </a:cubicBezTo>
                  <a:lnTo>
                    <a:pt x="54" y="107"/>
                  </a:lnTo>
                  <a:lnTo>
                    <a:pt x="5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13" name="Google Shape;713;p33"/>
            <p:cNvSpPr/>
            <p:nvPr/>
          </p:nvSpPr>
          <p:spPr>
            <a:xfrm>
              <a:off x="2616265" y="1006036"/>
              <a:ext cx="2165" cy="2205"/>
            </a:xfrm>
            <a:custGeom>
              <a:avLst/>
              <a:gdLst/>
              <a:ahLst/>
              <a:cxnLst/>
              <a:rect l="l" t="t" r="r" b="b"/>
              <a:pathLst>
                <a:path w="54" h="55" extrusionOk="0">
                  <a:moveTo>
                    <a:pt x="54" y="1"/>
                  </a:moveTo>
                  <a:cubicBezTo>
                    <a:pt x="27" y="27"/>
                    <a:pt x="27" y="27"/>
                    <a:pt x="0" y="54"/>
                  </a:cubicBezTo>
                  <a:lnTo>
                    <a:pt x="54" y="27"/>
                  </a:lnTo>
                  <a:lnTo>
                    <a:pt x="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14" name="Google Shape;714;p33"/>
            <p:cNvSpPr/>
            <p:nvPr/>
          </p:nvSpPr>
          <p:spPr>
            <a:xfrm>
              <a:off x="2535748" y="1119794"/>
              <a:ext cx="82681" cy="51565"/>
            </a:xfrm>
            <a:custGeom>
              <a:avLst/>
              <a:gdLst/>
              <a:ahLst/>
              <a:cxnLst/>
              <a:rect l="l" t="t" r="r" b="b"/>
              <a:pathLst>
                <a:path w="2062" h="1286" extrusionOk="0">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15" name="Google Shape;715;p33"/>
            <p:cNvSpPr/>
            <p:nvPr/>
          </p:nvSpPr>
          <p:spPr>
            <a:xfrm>
              <a:off x="2711778" y="921268"/>
              <a:ext cx="287659" cy="329521"/>
            </a:xfrm>
            <a:custGeom>
              <a:avLst/>
              <a:gdLst/>
              <a:ahLst/>
              <a:cxnLst/>
              <a:rect l="l" t="t" r="r" b="b"/>
              <a:pathLst>
                <a:path w="7174" h="8218" extrusionOk="0">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16" name="Google Shape;716;p33"/>
            <p:cNvSpPr/>
            <p:nvPr/>
          </p:nvSpPr>
          <p:spPr>
            <a:xfrm>
              <a:off x="3092789" y="921268"/>
              <a:ext cx="288742" cy="328439"/>
            </a:xfrm>
            <a:custGeom>
              <a:avLst/>
              <a:gdLst/>
              <a:ahLst/>
              <a:cxnLst/>
              <a:rect l="l" t="t" r="r" b="b"/>
              <a:pathLst>
                <a:path w="7201" h="8191" extrusionOk="0">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17" name="Google Shape;717;p33"/>
            <p:cNvSpPr/>
            <p:nvPr/>
          </p:nvSpPr>
          <p:spPr>
            <a:xfrm>
              <a:off x="3474843" y="921268"/>
              <a:ext cx="287659" cy="328439"/>
            </a:xfrm>
            <a:custGeom>
              <a:avLst/>
              <a:gdLst/>
              <a:ahLst/>
              <a:cxnLst/>
              <a:rect l="l" t="t" r="r" b="b"/>
              <a:pathLst>
                <a:path w="7174" h="8191" extrusionOk="0">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18" name="Google Shape;718;p33"/>
            <p:cNvSpPr/>
            <p:nvPr/>
          </p:nvSpPr>
          <p:spPr>
            <a:xfrm>
              <a:off x="3855854" y="953467"/>
              <a:ext cx="287659" cy="296240"/>
            </a:xfrm>
            <a:custGeom>
              <a:avLst/>
              <a:gdLst/>
              <a:ahLst/>
              <a:cxnLst/>
              <a:rect l="l" t="t" r="r" b="b"/>
              <a:pathLst>
                <a:path w="7174" h="7388" extrusionOk="0">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19" name="Google Shape;719;p33"/>
            <p:cNvSpPr/>
            <p:nvPr/>
          </p:nvSpPr>
          <p:spPr>
            <a:xfrm>
              <a:off x="2417699" y="1498640"/>
              <a:ext cx="7538" cy="9704"/>
            </a:xfrm>
            <a:custGeom>
              <a:avLst/>
              <a:gdLst/>
              <a:ahLst/>
              <a:cxnLst/>
              <a:rect l="l" t="t" r="r" b="b"/>
              <a:pathLst>
                <a:path w="188" h="242" extrusionOk="0">
                  <a:moveTo>
                    <a:pt x="1" y="1"/>
                  </a:moveTo>
                  <a:cubicBezTo>
                    <a:pt x="1" y="54"/>
                    <a:pt x="1" y="135"/>
                    <a:pt x="1" y="188"/>
                  </a:cubicBezTo>
                  <a:lnTo>
                    <a:pt x="108" y="242"/>
                  </a:lnTo>
                  <a:lnTo>
                    <a:pt x="188" y="108"/>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20" name="Google Shape;720;p33"/>
            <p:cNvSpPr/>
            <p:nvPr/>
          </p:nvSpPr>
          <p:spPr>
            <a:xfrm>
              <a:off x="2518586" y="1259335"/>
              <a:ext cx="287659" cy="328439"/>
            </a:xfrm>
            <a:custGeom>
              <a:avLst/>
              <a:gdLst/>
              <a:ahLst/>
              <a:cxnLst/>
              <a:rect l="l" t="t" r="r" b="b"/>
              <a:pathLst>
                <a:path w="7174" h="8191" extrusionOk="0">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21" name="Google Shape;721;p33"/>
            <p:cNvSpPr/>
            <p:nvPr/>
          </p:nvSpPr>
          <p:spPr>
            <a:xfrm>
              <a:off x="2899597" y="1259335"/>
              <a:ext cx="287659" cy="328439"/>
            </a:xfrm>
            <a:custGeom>
              <a:avLst/>
              <a:gdLst/>
              <a:ahLst/>
              <a:cxnLst/>
              <a:rect l="l" t="t" r="r" b="b"/>
              <a:pathLst>
                <a:path w="7174" h="8191" extrusionOk="0">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22" name="Google Shape;722;p33"/>
            <p:cNvSpPr/>
            <p:nvPr/>
          </p:nvSpPr>
          <p:spPr>
            <a:xfrm>
              <a:off x="3280608" y="1259335"/>
              <a:ext cx="288742" cy="328439"/>
            </a:xfrm>
            <a:custGeom>
              <a:avLst/>
              <a:gdLst/>
              <a:ahLst/>
              <a:cxnLst/>
              <a:rect l="l" t="t" r="r" b="b"/>
              <a:pathLst>
                <a:path w="7201" h="8191" extrusionOk="0">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23" name="Google Shape;723;p33"/>
            <p:cNvSpPr/>
            <p:nvPr/>
          </p:nvSpPr>
          <p:spPr>
            <a:xfrm>
              <a:off x="3662662" y="1258252"/>
              <a:ext cx="287659" cy="329521"/>
            </a:xfrm>
            <a:custGeom>
              <a:avLst/>
              <a:gdLst/>
              <a:ahLst/>
              <a:cxnLst/>
              <a:rect l="l" t="t" r="r" b="b"/>
              <a:pathLst>
                <a:path w="7174" h="8218" extrusionOk="0">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24" name="Google Shape;724;p33"/>
            <p:cNvSpPr/>
            <p:nvPr/>
          </p:nvSpPr>
          <p:spPr>
            <a:xfrm>
              <a:off x="4043673" y="1258252"/>
              <a:ext cx="193230" cy="329521"/>
            </a:xfrm>
            <a:custGeom>
              <a:avLst/>
              <a:gdLst/>
              <a:ahLst/>
              <a:cxnLst/>
              <a:rect l="l" t="t" r="r" b="b"/>
              <a:pathLst>
                <a:path w="4819" h="8218" extrusionOk="0">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25" name="Google Shape;725;p33"/>
            <p:cNvSpPr/>
            <p:nvPr/>
          </p:nvSpPr>
          <p:spPr>
            <a:xfrm>
              <a:off x="2423072" y="1578074"/>
              <a:ext cx="195355" cy="328439"/>
            </a:xfrm>
            <a:custGeom>
              <a:avLst/>
              <a:gdLst/>
              <a:ahLst/>
              <a:cxnLst/>
              <a:rect l="l" t="t" r="r" b="b"/>
              <a:pathLst>
                <a:path w="4872" h="8191" extrusionOk="0">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26" name="Google Shape;726;p33"/>
            <p:cNvSpPr/>
            <p:nvPr/>
          </p:nvSpPr>
          <p:spPr>
            <a:xfrm>
              <a:off x="2711778" y="1578074"/>
              <a:ext cx="287659" cy="328439"/>
            </a:xfrm>
            <a:custGeom>
              <a:avLst/>
              <a:gdLst/>
              <a:ahLst/>
              <a:cxnLst/>
              <a:rect l="l" t="t" r="r" b="b"/>
              <a:pathLst>
                <a:path w="7174" h="8191" extrusionOk="0">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27" name="Google Shape;727;p33"/>
            <p:cNvSpPr/>
            <p:nvPr/>
          </p:nvSpPr>
          <p:spPr>
            <a:xfrm>
              <a:off x="3092789" y="1578074"/>
              <a:ext cx="288742" cy="328439"/>
            </a:xfrm>
            <a:custGeom>
              <a:avLst/>
              <a:gdLst/>
              <a:ahLst/>
              <a:cxnLst/>
              <a:rect l="l" t="t" r="r" b="b"/>
              <a:pathLst>
                <a:path w="7201" h="8191" extrusionOk="0">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28" name="Google Shape;728;p33"/>
            <p:cNvSpPr/>
            <p:nvPr/>
          </p:nvSpPr>
          <p:spPr>
            <a:xfrm>
              <a:off x="3474843" y="1578074"/>
              <a:ext cx="287659" cy="328439"/>
            </a:xfrm>
            <a:custGeom>
              <a:avLst/>
              <a:gdLst/>
              <a:ahLst/>
              <a:cxnLst/>
              <a:rect l="l" t="t" r="r" b="b"/>
              <a:pathLst>
                <a:path w="7174" h="8191" extrusionOk="0">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29" name="Google Shape;729;p33"/>
            <p:cNvSpPr/>
            <p:nvPr/>
          </p:nvSpPr>
          <p:spPr>
            <a:xfrm>
              <a:off x="3855854" y="1578074"/>
              <a:ext cx="287659" cy="328439"/>
            </a:xfrm>
            <a:custGeom>
              <a:avLst/>
              <a:gdLst/>
              <a:ahLst/>
              <a:cxnLst/>
              <a:rect l="l" t="t" r="r" b="b"/>
              <a:pathLst>
                <a:path w="7174" h="8191" extrusionOk="0">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30" name="Google Shape;730;p33"/>
            <p:cNvSpPr/>
            <p:nvPr/>
          </p:nvSpPr>
          <p:spPr>
            <a:xfrm>
              <a:off x="2518586" y="1919388"/>
              <a:ext cx="287659" cy="293033"/>
            </a:xfrm>
            <a:custGeom>
              <a:avLst/>
              <a:gdLst/>
              <a:ahLst/>
              <a:cxnLst/>
              <a:rect l="l" t="t" r="r" b="b"/>
              <a:pathLst>
                <a:path w="7174" h="7308" extrusionOk="0">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31" name="Google Shape;731;p33"/>
            <p:cNvSpPr/>
            <p:nvPr/>
          </p:nvSpPr>
          <p:spPr>
            <a:xfrm>
              <a:off x="2899597" y="1919388"/>
              <a:ext cx="287659" cy="328439"/>
            </a:xfrm>
            <a:custGeom>
              <a:avLst/>
              <a:gdLst/>
              <a:ahLst/>
              <a:cxnLst/>
              <a:rect l="l" t="t" r="r" b="b"/>
              <a:pathLst>
                <a:path w="7174" h="8191" extrusionOk="0">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32" name="Google Shape;732;p33"/>
            <p:cNvSpPr/>
            <p:nvPr/>
          </p:nvSpPr>
          <p:spPr>
            <a:xfrm>
              <a:off x="3280608" y="1919388"/>
              <a:ext cx="288742" cy="328439"/>
            </a:xfrm>
            <a:custGeom>
              <a:avLst/>
              <a:gdLst/>
              <a:ahLst/>
              <a:cxnLst/>
              <a:rect l="l" t="t" r="r" b="b"/>
              <a:pathLst>
                <a:path w="7201" h="8191" extrusionOk="0">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33" name="Google Shape;733;p33"/>
            <p:cNvSpPr/>
            <p:nvPr/>
          </p:nvSpPr>
          <p:spPr>
            <a:xfrm>
              <a:off x="3662662" y="1919388"/>
              <a:ext cx="287659" cy="328439"/>
            </a:xfrm>
            <a:custGeom>
              <a:avLst/>
              <a:gdLst/>
              <a:ahLst/>
              <a:cxnLst/>
              <a:rect l="l" t="t" r="r" b="b"/>
              <a:pathLst>
                <a:path w="7174" h="8191" extrusionOk="0">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34" name="Google Shape;734;p33"/>
            <p:cNvSpPr/>
            <p:nvPr/>
          </p:nvSpPr>
          <p:spPr>
            <a:xfrm>
              <a:off x="4043673" y="1998782"/>
              <a:ext cx="78391" cy="49400"/>
            </a:xfrm>
            <a:custGeom>
              <a:avLst/>
              <a:gdLst/>
              <a:ahLst/>
              <a:cxnLst/>
              <a:rect l="l" t="t" r="r" b="b"/>
              <a:pathLst>
                <a:path w="1955" h="1232" extrusionOk="0">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35" name="Google Shape;735;p33"/>
            <p:cNvSpPr/>
            <p:nvPr/>
          </p:nvSpPr>
          <p:spPr>
            <a:xfrm>
              <a:off x="2884560" y="2317561"/>
              <a:ext cx="114879" cy="68727"/>
            </a:xfrm>
            <a:custGeom>
              <a:avLst/>
              <a:gdLst/>
              <a:ahLst/>
              <a:cxnLst/>
              <a:rect l="l" t="t" r="r" b="b"/>
              <a:pathLst>
                <a:path w="2865" h="1714" extrusionOk="0">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36" name="Google Shape;736;p33"/>
            <p:cNvSpPr/>
            <p:nvPr/>
          </p:nvSpPr>
          <p:spPr>
            <a:xfrm>
              <a:off x="2852362" y="2238127"/>
              <a:ext cx="6496" cy="129916"/>
            </a:xfrm>
            <a:custGeom>
              <a:avLst/>
              <a:gdLst/>
              <a:ahLst/>
              <a:cxnLst/>
              <a:rect l="l" t="t" r="r" b="b"/>
              <a:pathLst>
                <a:path w="162" h="3240" extrusionOk="0">
                  <a:moveTo>
                    <a:pt x="1" y="0"/>
                  </a:moveTo>
                  <a:lnTo>
                    <a:pt x="1" y="3132"/>
                  </a:lnTo>
                  <a:cubicBezTo>
                    <a:pt x="54" y="3159"/>
                    <a:pt x="108" y="3212"/>
                    <a:pt x="161" y="3239"/>
                  </a:cubicBezTo>
                  <a:lnTo>
                    <a:pt x="1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37" name="Google Shape;737;p33"/>
            <p:cNvSpPr/>
            <p:nvPr/>
          </p:nvSpPr>
          <p:spPr>
            <a:xfrm>
              <a:off x="3092789" y="2238127"/>
              <a:ext cx="288742" cy="255461"/>
            </a:xfrm>
            <a:custGeom>
              <a:avLst/>
              <a:gdLst/>
              <a:ahLst/>
              <a:cxnLst/>
              <a:rect l="l" t="t" r="r" b="b"/>
              <a:pathLst>
                <a:path w="7201" h="6371" extrusionOk="0">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38" name="Google Shape;738;p33"/>
            <p:cNvSpPr/>
            <p:nvPr/>
          </p:nvSpPr>
          <p:spPr>
            <a:xfrm>
              <a:off x="3474843" y="2238127"/>
              <a:ext cx="287659" cy="247963"/>
            </a:xfrm>
            <a:custGeom>
              <a:avLst/>
              <a:gdLst/>
              <a:ahLst/>
              <a:cxnLst/>
              <a:rect l="l" t="t" r="r" b="b"/>
              <a:pathLst>
                <a:path w="7174" h="6184" extrusionOk="0">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39" name="Google Shape;739;p33"/>
            <p:cNvSpPr/>
            <p:nvPr/>
          </p:nvSpPr>
          <p:spPr>
            <a:xfrm>
              <a:off x="3855854" y="2317561"/>
              <a:ext cx="12911" cy="9704"/>
            </a:xfrm>
            <a:custGeom>
              <a:avLst/>
              <a:gdLst/>
              <a:ahLst/>
              <a:cxnLst/>
              <a:rect l="l" t="t" r="r" b="b"/>
              <a:pathLst>
                <a:path w="322" h="242" extrusionOk="0">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Tree>
    <p:extLst>
      <p:ext uri="{BB962C8B-B14F-4D97-AF65-F5344CB8AC3E}">
        <p14:creationId xmlns:p14="http://schemas.microsoft.com/office/powerpoint/2010/main" val="957706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443"/>
        <p:cNvGrpSpPr/>
        <p:nvPr/>
      </p:nvGrpSpPr>
      <p:grpSpPr>
        <a:xfrm>
          <a:off x="0" y="0"/>
          <a:ext cx="0" cy="0"/>
          <a:chOff x="0" y="0"/>
          <a:chExt cx="0" cy="0"/>
        </a:xfrm>
      </p:grpSpPr>
      <p:grpSp>
        <p:nvGrpSpPr>
          <p:cNvPr id="444" name="Google Shape;444;p8"/>
          <p:cNvGrpSpPr/>
          <p:nvPr/>
        </p:nvGrpSpPr>
        <p:grpSpPr>
          <a:xfrm rot="5400000">
            <a:off x="2667000" y="0"/>
            <a:ext cx="6858000" cy="6858000"/>
            <a:chOff x="0" y="75"/>
            <a:chExt cx="5143500" cy="5143500"/>
          </a:xfrm>
        </p:grpSpPr>
        <p:grpSp>
          <p:nvGrpSpPr>
            <p:cNvPr id="445" name="Google Shape;445;p8"/>
            <p:cNvGrpSpPr/>
            <p:nvPr/>
          </p:nvGrpSpPr>
          <p:grpSpPr>
            <a:xfrm>
              <a:off x="0" y="75"/>
              <a:ext cx="5143500" cy="5143500"/>
              <a:chOff x="0" y="75"/>
              <a:chExt cx="5143500" cy="5143500"/>
            </a:xfrm>
          </p:grpSpPr>
          <p:sp>
            <p:nvSpPr>
              <p:cNvPr id="446" name="Google Shape;446;p8"/>
              <p:cNvSpPr/>
              <p:nvPr/>
            </p:nvSpPr>
            <p:spPr>
              <a:xfrm>
                <a:off x="0" y="75"/>
                <a:ext cx="5143500" cy="51435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 name="Google Shape;447;p8"/>
              <p:cNvSpPr/>
              <p:nvPr/>
            </p:nvSpPr>
            <p:spPr>
              <a:xfrm>
                <a:off x="0" y="75"/>
                <a:ext cx="4238700" cy="4238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48" name="Google Shape;448;p8"/>
            <p:cNvSpPr/>
            <p:nvPr/>
          </p:nvSpPr>
          <p:spPr>
            <a:xfrm>
              <a:off x="0" y="75"/>
              <a:ext cx="4238700" cy="4238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49" name="Google Shape;449;p8"/>
          <p:cNvSpPr txBox="1">
            <a:spLocks noGrp="1"/>
          </p:cNvSpPr>
          <p:nvPr>
            <p:ph type="title"/>
          </p:nvPr>
        </p:nvSpPr>
        <p:spPr>
          <a:xfrm>
            <a:off x="2408600" y="2135200"/>
            <a:ext cx="7374800" cy="25876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3600"/>
              <a:buNone/>
              <a:defRPr sz="80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r>
              <a:rPr lang="en-US"/>
              <a:t>Click to edit Master title style</a:t>
            </a:r>
            <a:endParaRPr/>
          </a:p>
        </p:txBody>
      </p:sp>
      <p:grpSp>
        <p:nvGrpSpPr>
          <p:cNvPr id="450" name="Google Shape;450;p8"/>
          <p:cNvGrpSpPr/>
          <p:nvPr/>
        </p:nvGrpSpPr>
        <p:grpSpPr>
          <a:xfrm>
            <a:off x="10214638" y="2793426"/>
            <a:ext cx="1275196" cy="1271165"/>
            <a:chOff x="7716672" y="2820944"/>
            <a:chExt cx="557796" cy="556065"/>
          </a:xfrm>
        </p:grpSpPr>
        <p:sp>
          <p:nvSpPr>
            <p:cNvPr id="451" name="Google Shape;451;p8"/>
            <p:cNvSpPr/>
            <p:nvPr/>
          </p:nvSpPr>
          <p:spPr>
            <a:xfrm>
              <a:off x="8008233" y="2912937"/>
              <a:ext cx="66594" cy="118903"/>
            </a:xfrm>
            <a:custGeom>
              <a:avLst/>
              <a:gdLst/>
              <a:ahLst/>
              <a:cxnLst/>
              <a:rect l="l" t="t" r="r" b="b"/>
              <a:pathLst>
                <a:path w="923" h="1648" extrusionOk="0">
                  <a:moveTo>
                    <a:pt x="814" y="0"/>
                  </a:moveTo>
                  <a:lnTo>
                    <a:pt x="1" y="1438"/>
                  </a:lnTo>
                  <a:cubicBezTo>
                    <a:pt x="21" y="1581"/>
                    <a:pt x="88" y="1647"/>
                    <a:pt x="179" y="1647"/>
                  </a:cubicBezTo>
                  <a:cubicBezTo>
                    <a:pt x="208" y="1647"/>
                    <a:pt x="239" y="1641"/>
                    <a:pt x="272" y="1628"/>
                  </a:cubicBezTo>
                  <a:cubicBezTo>
                    <a:pt x="299" y="1628"/>
                    <a:pt x="353" y="1573"/>
                    <a:pt x="353" y="1546"/>
                  </a:cubicBezTo>
                  <a:lnTo>
                    <a:pt x="923" y="54"/>
                  </a:lnTo>
                  <a:lnTo>
                    <a:pt x="81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 name="Google Shape;452;p8"/>
            <p:cNvSpPr/>
            <p:nvPr/>
          </p:nvSpPr>
          <p:spPr>
            <a:xfrm>
              <a:off x="8051307" y="2888766"/>
              <a:ext cx="43146" cy="36652"/>
            </a:xfrm>
            <a:custGeom>
              <a:avLst/>
              <a:gdLst/>
              <a:ahLst/>
              <a:cxnLst/>
              <a:rect l="l" t="t" r="r" b="b"/>
              <a:pathLst>
                <a:path w="598" h="508" extrusionOk="0">
                  <a:moveTo>
                    <a:pt x="290" y="0"/>
                  </a:moveTo>
                  <a:cubicBezTo>
                    <a:pt x="188" y="0"/>
                    <a:pt x="97" y="40"/>
                    <a:pt x="55" y="145"/>
                  </a:cubicBezTo>
                  <a:cubicBezTo>
                    <a:pt x="0" y="281"/>
                    <a:pt x="55" y="416"/>
                    <a:pt x="190" y="498"/>
                  </a:cubicBezTo>
                  <a:cubicBezTo>
                    <a:pt x="221" y="504"/>
                    <a:pt x="251" y="507"/>
                    <a:pt x="281" y="507"/>
                  </a:cubicBezTo>
                  <a:cubicBezTo>
                    <a:pt x="383" y="507"/>
                    <a:pt x="474" y="467"/>
                    <a:pt x="516" y="362"/>
                  </a:cubicBezTo>
                  <a:cubicBezTo>
                    <a:pt x="597" y="227"/>
                    <a:pt x="516" y="91"/>
                    <a:pt x="380" y="10"/>
                  </a:cubicBezTo>
                  <a:cubicBezTo>
                    <a:pt x="350" y="4"/>
                    <a:pt x="319" y="0"/>
                    <a:pt x="2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 name="Google Shape;453;p8"/>
            <p:cNvSpPr/>
            <p:nvPr/>
          </p:nvSpPr>
          <p:spPr>
            <a:xfrm>
              <a:off x="8059099" y="3032274"/>
              <a:ext cx="95960" cy="43146"/>
            </a:xfrm>
            <a:custGeom>
              <a:avLst/>
              <a:gdLst/>
              <a:ahLst/>
              <a:cxnLst/>
              <a:rect l="l" t="t" r="r" b="b"/>
              <a:pathLst>
                <a:path w="1330" h="598" extrusionOk="0">
                  <a:moveTo>
                    <a:pt x="1303" y="1"/>
                  </a:moveTo>
                  <a:lnTo>
                    <a:pt x="82" y="380"/>
                  </a:lnTo>
                  <a:cubicBezTo>
                    <a:pt x="1" y="516"/>
                    <a:pt x="1" y="570"/>
                    <a:pt x="136" y="597"/>
                  </a:cubicBezTo>
                  <a:lnTo>
                    <a:pt x="218" y="597"/>
                  </a:lnTo>
                  <a:lnTo>
                    <a:pt x="1330" y="109"/>
                  </a:lnTo>
                  <a:lnTo>
                    <a:pt x="130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 name="Google Shape;454;p8"/>
            <p:cNvSpPr/>
            <p:nvPr/>
          </p:nvSpPr>
          <p:spPr>
            <a:xfrm>
              <a:off x="8145247" y="3021812"/>
              <a:ext cx="29437" cy="25830"/>
            </a:xfrm>
            <a:custGeom>
              <a:avLst/>
              <a:gdLst/>
              <a:ahLst/>
              <a:cxnLst/>
              <a:rect l="l" t="t" r="r" b="b"/>
              <a:pathLst>
                <a:path w="408" h="358" extrusionOk="0">
                  <a:moveTo>
                    <a:pt x="212" y="0"/>
                  </a:moveTo>
                  <a:cubicBezTo>
                    <a:pt x="187" y="0"/>
                    <a:pt x="162" y="4"/>
                    <a:pt x="136" y="10"/>
                  </a:cubicBezTo>
                  <a:cubicBezTo>
                    <a:pt x="27" y="37"/>
                    <a:pt x="0" y="146"/>
                    <a:pt x="27" y="254"/>
                  </a:cubicBezTo>
                  <a:cubicBezTo>
                    <a:pt x="47" y="313"/>
                    <a:pt x="109" y="357"/>
                    <a:pt x="182" y="357"/>
                  </a:cubicBezTo>
                  <a:cubicBezTo>
                    <a:pt x="211" y="357"/>
                    <a:pt x="241" y="351"/>
                    <a:pt x="272" y="336"/>
                  </a:cubicBezTo>
                  <a:cubicBezTo>
                    <a:pt x="380" y="308"/>
                    <a:pt x="407" y="200"/>
                    <a:pt x="380" y="119"/>
                  </a:cubicBezTo>
                  <a:cubicBezTo>
                    <a:pt x="359" y="36"/>
                    <a:pt x="291" y="0"/>
                    <a:pt x="2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 name="Google Shape;455;p8"/>
            <p:cNvSpPr/>
            <p:nvPr/>
          </p:nvSpPr>
          <p:spPr>
            <a:xfrm>
              <a:off x="8063067" y="3112506"/>
              <a:ext cx="121356" cy="66594"/>
            </a:xfrm>
            <a:custGeom>
              <a:avLst/>
              <a:gdLst/>
              <a:ahLst/>
              <a:cxnLst/>
              <a:rect l="l" t="t" r="r" b="b"/>
              <a:pathLst>
                <a:path w="1682" h="923" extrusionOk="0">
                  <a:moveTo>
                    <a:pt x="217" y="1"/>
                  </a:moveTo>
                  <a:cubicBezTo>
                    <a:pt x="54" y="28"/>
                    <a:pt x="0" y="136"/>
                    <a:pt x="54" y="272"/>
                  </a:cubicBezTo>
                  <a:cubicBezTo>
                    <a:pt x="54" y="299"/>
                    <a:pt x="81" y="353"/>
                    <a:pt x="136" y="353"/>
                  </a:cubicBezTo>
                  <a:lnTo>
                    <a:pt x="1600" y="923"/>
                  </a:lnTo>
                  <a:lnTo>
                    <a:pt x="1682" y="814"/>
                  </a:lnTo>
                  <a:lnTo>
                    <a:pt x="21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 name="Google Shape;456;p8"/>
            <p:cNvSpPr/>
            <p:nvPr/>
          </p:nvSpPr>
          <p:spPr>
            <a:xfrm>
              <a:off x="8170644" y="3158826"/>
              <a:ext cx="39250" cy="37157"/>
            </a:xfrm>
            <a:custGeom>
              <a:avLst/>
              <a:gdLst/>
              <a:ahLst/>
              <a:cxnLst/>
              <a:rect l="l" t="t" r="r" b="b"/>
              <a:pathLst>
                <a:path w="544" h="515" extrusionOk="0">
                  <a:moveTo>
                    <a:pt x="263" y="0"/>
                  </a:moveTo>
                  <a:cubicBezTo>
                    <a:pt x="161" y="0"/>
                    <a:pt x="70" y="40"/>
                    <a:pt x="28" y="145"/>
                  </a:cubicBezTo>
                  <a:cubicBezTo>
                    <a:pt x="1" y="281"/>
                    <a:pt x="28" y="417"/>
                    <a:pt x="164" y="471"/>
                  </a:cubicBezTo>
                  <a:cubicBezTo>
                    <a:pt x="210" y="499"/>
                    <a:pt x="257" y="514"/>
                    <a:pt x="301" y="514"/>
                  </a:cubicBezTo>
                  <a:cubicBezTo>
                    <a:pt x="383" y="514"/>
                    <a:pt x="454" y="459"/>
                    <a:pt x="489" y="335"/>
                  </a:cubicBezTo>
                  <a:cubicBezTo>
                    <a:pt x="543" y="200"/>
                    <a:pt x="489" y="64"/>
                    <a:pt x="354" y="10"/>
                  </a:cubicBezTo>
                  <a:cubicBezTo>
                    <a:pt x="323" y="4"/>
                    <a:pt x="293"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 name="Google Shape;457;p8"/>
            <p:cNvSpPr/>
            <p:nvPr/>
          </p:nvSpPr>
          <p:spPr>
            <a:xfrm>
              <a:off x="8019993" y="3165248"/>
              <a:ext cx="45094" cy="94084"/>
            </a:xfrm>
            <a:custGeom>
              <a:avLst/>
              <a:gdLst/>
              <a:ahLst/>
              <a:cxnLst/>
              <a:rect l="l" t="t" r="r" b="b"/>
              <a:pathLst>
                <a:path w="625" h="1304" extrusionOk="0">
                  <a:moveTo>
                    <a:pt x="107" y="1"/>
                  </a:moveTo>
                  <a:cubicBezTo>
                    <a:pt x="62" y="1"/>
                    <a:pt x="31" y="34"/>
                    <a:pt x="0" y="111"/>
                  </a:cubicBezTo>
                  <a:lnTo>
                    <a:pt x="0" y="192"/>
                  </a:lnTo>
                  <a:lnTo>
                    <a:pt x="516" y="1304"/>
                  </a:lnTo>
                  <a:lnTo>
                    <a:pt x="624" y="1277"/>
                  </a:lnTo>
                  <a:lnTo>
                    <a:pt x="245" y="56"/>
                  </a:lnTo>
                  <a:cubicBezTo>
                    <a:pt x="185" y="21"/>
                    <a:pt x="142" y="1"/>
                    <a:pt x="1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 name="Google Shape;458;p8"/>
            <p:cNvSpPr/>
            <p:nvPr/>
          </p:nvSpPr>
          <p:spPr>
            <a:xfrm>
              <a:off x="8045463" y="3250747"/>
              <a:ext cx="29365" cy="26912"/>
            </a:xfrm>
            <a:custGeom>
              <a:avLst/>
              <a:gdLst/>
              <a:ahLst/>
              <a:cxnLst/>
              <a:rect l="l" t="t" r="r" b="b"/>
              <a:pathLst>
                <a:path w="407" h="373" extrusionOk="0">
                  <a:moveTo>
                    <a:pt x="208" y="1"/>
                  </a:moveTo>
                  <a:cubicBezTo>
                    <a:pt x="185" y="1"/>
                    <a:pt x="161" y="4"/>
                    <a:pt x="136" y="11"/>
                  </a:cubicBezTo>
                  <a:cubicBezTo>
                    <a:pt x="27" y="65"/>
                    <a:pt x="0" y="146"/>
                    <a:pt x="27" y="255"/>
                  </a:cubicBezTo>
                  <a:cubicBezTo>
                    <a:pt x="48" y="338"/>
                    <a:pt x="132" y="373"/>
                    <a:pt x="207" y="373"/>
                  </a:cubicBezTo>
                  <a:cubicBezTo>
                    <a:pt x="230" y="373"/>
                    <a:pt x="252" y="370"/>
                    <a:pt x="271" y="363"/>
                  </a:cubicBezTo>
                  <a:cubicBezTo>
                    <a:pt x="380" y="336"/>
                    <a:pt x="407" y="227"/>
                    <a:pt x="380" y="119"/>
                  </a:cubicBezTo>
                  <a:cubicBezTo>
                    <a:pt x="338" y="36"/>
                    <a:pt x="281" y="1"/>
                    <a:pt x="2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 name="Google Shape;459;p8"/>
            <p:cNvSpPr/>
            <p:nvPr/>
          </p:nvSpPr>
          <p:spPr>
            <a:xfrm>
              <a:off x="7918189" y="3169793"/>
              <a:ext cx="66667" cy="118903"/>
            </a:xfrm>
            <a:custGeom>
              <a:avLst/>
              <a:gdLst/>
              <a:ahLst/>
              <a:cxnLst/>
              <a:rect l="l" t="t" r="r" b="b"/>
              <a:pathLst>
                <a:path w="924" h="1648" extrusionOk="0">
                  <a:moveTo>
                    <a:pt x="744" y="0"/>
                  </a:moveTo>
                  <a:cubicBezTo>
                    <a:pt x="716" y="0"/>
                    <a:pt x="686" y="7"/>
                    <a:pt x="652" y="20"/>
                  </a:cubicBezTo>
                  <a:cubicBezTo>
                    <a:pt x="598" y="20"/>
                    <a:pt x="571" y="48"/>
                    <a:pt x="571" y="75"/>
                  </a:cubicBezTo>
                  <a:lnTo>
                    <a:pt x="1" y="1594"/>
                  </a:lnTo>
                  <a:lnTo>
                    <a:pt x="109" y="1648"/>
                  </a:lnTo>
                  <a:lnTo>
                    <a:pt x="923" y="183"/>
                  </a:lnTo>
                  <a:cubicBezTo>
                    <a:pt x="882" y="61"/>
                    <a:pt x="827" y="0"/>
                    <a:pt x="7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 name="Google Shape;460;p8"/>
            <p:cNvSpPr/>
            <p:nvPr/>
          </p:nvSpPr>
          <p:spPr>
            <a:xfrm>
              <a:off x="7898636" y="3276216"/>
              <a:ext cx="39250" cy="35570"/>
            </a:xfrm>
            <a:custGeom>
              <a:avLst/>
              <a:gdLst/>
              <a:ahLst/>
              <a:cxnLst/>
              <a:rect l="l" t="t" r="r" b="b"/>
              <a:pathLst>
                <a:path w="544" h="493" extrusionOk="0">
                  <a:moveTo>
                    <a:pt x="286" y="1"/>
                  </a:moveTo>
                  <a:cubicBezTo>
                    <a:pt x="177" y="1"/>
                    <a:pt x="70" y="41"/>
                    <a:pt x="28" y="146"/>
                  </a:cubicBezTo>
                  <a:cubicBezTo>
                    <a:pt x="1" y="281"/>
                    <a:pt x="28" y="417"/>
                    <a:pt x="163" y="471"/>
                  </a:cubicBezTo>
                  <a:cubicBezTo>
                    <a:pt x="198" y="485"/>
                    <a:pt x="234" y="492"/>
                    <a:pt x="267" y="492"/>
                  </a:cubicBezTo>
                  <a:cubicBezTo>
                    <a:pt x="364" y="492"/>
                    <a:pt x="449" y="436"/>
                    <a:pt x="489" y="336"/>
                  </a:cubicBezTo>
                  <a:cubicBezTo>
                    <a:pt x="543" y="200"/>
                    <a:pt x="489" y="64"/>
                    <a:pt x="380" y="10"/>
                  </a:cubicBezTo>
                  <a:cubicBezTo>
                    <a:pt x="350" y="4"/>
                    <a:pt x="318" y="1"/>
                    <a:pt x="2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 name="Google Shape;461;p8"/>
            <p:cNvSpPr/>
            <p:nvPr/>
          </p:nvSpPr>
          <p:spPr>
            <a:xfrm>
              <a:off x="7837957" y="3124266"/>
              <a:ext cx="94011" cy="45094"/>
            </a:xfrm>
            <a:custGeom>
              <a:avLst/>
              <a:gdLst/>
              <a:ahLst/>
              <a:cxnLst/>
              <a:rect l="l" t="t" r="r" b="b"/>
              <a:pathLst>
                <a:path w="1303" h="625" extrusionOk="0">
                  <a:moveTo>
                    <a:pt x="1113" y="0"/>
                  </a:moveTo>
                  <a:lnTo>
                    <a:pt x="1" y="516"/>
                  </a:lnTo>
                  <a:lnTo>
                    <a:pt x="28" y="624"/>
                  </a:lnTo>
                  <a:lnTo>
                    <a:pt x="1249" y="245"/>
                  </a:lnTo>
                  <a:cubicBezTo>
                    <a:pt x="1303" y="109"/>
                    <a:pt x="1303" y="55"/>
                    <a:pt x="1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 name="Google Shape;462;p8"/>
            <p:cNvSpPr/>
            <p:nvPr/>
          </p:nvSpPr>
          <p:spPr>
            <a:xfrm>
              <a:off x="7818405" y="3150962"/>
              <a:ext cx="29437" cy="26912"/>
            </a:xfrm>
            <a:custGeom>
              <a:avLst/>
              <a:gdLst/>
              <a:ahLst/>
              <a:cxnLst/>
              <a:rect l="l" t="t" r="r" b="b"/>
              <a:pathLst>
                <a:path w="408" h="373" extrusionOk="0">
                  <a:moveTo>
                    <a:pt x="197" y="0"/>
                  </a:moveTo>
                  <a:cubicBezTo>
                    <a:pt x="176" y="0"/>
                    <a:pt x="155" y="4"/>
                    <a:pt x="136" y="10"/>
                  </a:cubicBezTo>
                  <a:cubicBezTo>
                    <a:pt x="28" y="92"/>
                    <a:pt x="1" y="173"/>
                    <a:pt x="28" y="254"/>
                  </a:cubicBezTo>
                  <a:cubicBezTo>
                    <a:pt x="48" y="337"/>
                    <a:pt x="117" y="373"/>
                    <a:pt x="184" y="373"/>
                  </a:cubicBezTo>
                  <a:cubicBezTo>
                    <a:pt x="205" y="373"/>
                    <a:pt x="226" y="369"/>
                    <a:pt x="245" y="363"/>
                  </a:cubicBezTo>
                  <a:cubicBezTo>
                    <a:pt x="353" y="309"/>
                    <a:pt x="407" y="227"/>
                    <a:pt x="353" y="119"/>
                  </a:cubicBezTo>
                  <a:cubicBezTo>
                    <a:pt x="333" y="36"/>
                    <a:pt x="264" y="0"/>
                    <a:pt x="1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 name="Google Shape;463;p8"/>
            <p:cNvSpPr/>
            <p:nvPr/>
          </p:nvSpPr>
          <p:spPr>
            <a:xfrm>
              <a:off x="7808664" y="3022534"/>
              <a:ext cx="121356" cy="66594"/>
            </a:xfrm>
            <a:custGeom>
              <a:avLst/>
              <a:gdLst/>
              <a:ahLst/>
              <a:cxnLst/>
              <a:rect l="l" t="t" r="r" b="b"/>
              <a:pathLst>
                <a:path w="1682" h="923" extrusionOk="0">
                  <a:moveTo>
                    <a:pt x="54" y="0"/>
                  </a:moveTo>
                  <a:lnTo>
                    <a:pt x="0" y="109"/>
                  </a:lnTo>
                  <a:lnTo>
                    <a:pt x="1438" y="922"/>
                  </a:lnTo>
                  <a:cubicBezTo>
                    <a:pt x="1627" y="868"/>
                    <a:pt x="1682" y="787"/>
                    <a:pt x="1627" y="651"/>
                  </a:cubicBezTo>
                  <a:cubicBezTo>
                    <a:pt x="1627" y="597"/>
                    <a:pt x="1573" y="570"/>
                    <a:pt x="1546" y="570"/>
                  </a:cubicBezTo>
                  <a:lnTo>
                    <a:pt x="5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 name="Google Shape;464;p8"/>
            <p:cNvSpPr/>
            <p:nvPr/>
          </p:nvSpPr>
          <p:spPr>
            <a:xfrm>
              <a:off x="7783195" y="3004207"/>
              <a:ext cx="39177" cy="36652"/>
            </a:xfrm>
            <a:custGeom>
              <a:avLst/>
              <a:gdLst/>
              <a:ahLst/>
              <a:cxnLst/>
              <a:rect l="l" t="t" r="r" b="b"/>
              <a:pathLst>
                <a:path w="543" h="508" extrusionOk="0">
                  <a:moveTo>
                    <a:pt x="286" y="0"/>
                  </a:moveTo>
                  <a:cubicBezTo>
                    <a:pt x="177" y="0"/>
                    <a:pt x="70" y="40"/>
                    <a:pt x="28" y="146"/>
                  </a:cubicBezTo>
                  <a:cubicBezTo>
                    <a:pt x="0" y="281"/>
                    <a:pt x="28" y="417"/>
                    <a:pt x="163" y="498"/>
                  </a:cubicBezTo>
                  <a:cubicBezTo>
                    <a:pt x="194" y="504"/>
                    <a:pt x="224" y="508"/>
                    <a:pt x="254" y="508"/>
                  </a:cubicBezTo>
                  <a:cubicBezTo>
                    <a:pt x="357" y="508"/>
                    <a:pt x="453" y="468"/>
                    <a:pt x="516" y="363"/>
                  </a:cubicBezTo>
                  <a:cubicBezTo>
                    <a:pt x="543" y="227"/>
                    <a:pt x="516" y="91"/>
                    <a:pt x="380" y="10"/>
                  </a:cubicBezTo>
                  <a:cubicBezTo>
                    <a:pt x="350" y="4"/>
                    <a:pt x="318" y="0"/>
                    <a:pt x="2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 name="Google Shape;465;p8"/>
            <p:cNvSpPr/>
            <p:nvPr/>
          </p:nvSpPr>
          <p:spPr>
            <a:xfrm>
              <a:off x="7928001" y="2942230"/>
              <a:ext cx="43146" cy="92568"/>
            </a:xfrm>
            <a:custGeom>
              <a:avLst/>
              <a:gdLst/>
              <a:ahLst/>
              <a:cxnLst/>
              <a:rect l="l" t="t" r="r" b="b"/>
              <a:pathLst>
                <a:path w="598" h="1283" extrusionOk="0">
                  <a:moveTo>
                    <a:pt x="82" y="1"/>
                  </a:moveTo>
                  <a:lnTo>
                    <a:pt x="1" y="28"/>
                  </a:lnTo>
                  <a:lnTo>
                    <a:pt x="353" y="1249"/>
                  </a:lnTo>
                  <a:cubicBezTo>
                    <a:pt x="406" y="1270"/>
                    <a:pt x="450" y="1283"/>
                    <a:pt x="486" y="1283"/>
                  </a:cubicBezTo>
                  <a:cubicBezTo>
                    <a:pt x="544" y="1283"/>
                    <a:pt x="581" y="1250"/>
                    <a:pt x="597" y="1167"/>
                  </a:cubicBezTo>
                  <a:lnTo>
                    <a:pt x="597" y="1113"/>
                  </a:lnTo>
                  <a:lnTo>
                    <a:pt x="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 name="Google Shape;466;p8"/>
            <p:cNvSpPr/>
            <p:nvPr/>
          </p:nvSpPr>
          <p:spPr>
            <a:xfrm>
              <a:off x="7914293" y="2923976"/>
              <a:ext cx="31385" cy="25830"/>
            </a:xfrm>
            <a:custGeom>
              <a:avLst/>
              <a:gdLst/>
              <a:ahLst/>
              <a:cxnLst/>
              <a:rect l="l" t="t" r="r" b="b"/>
              <a:pathLst>
                <a:path w="435" h="358" extrusionOk="0">
                  <a:moveTo>
                    <a:pt x="224" y="0"/>
                  </a:moveTo>
                  <a:cubicBezTo>
                    <a:pt x="203" y="0"/>
                    <a:pt x="183" y="3"/>
                    <a:pt x="163" y="10"/>
                  </a:cubicBezTo>
                  <a:cubicBezTo>
                    <a:pt x="55" y="37"/>
                    <a:pt x="1" y="145"/>
                    <a:pt x="55" y="254"/>
                  </a:cubicBezTo>
                  <a:cubicBezTo>
                    <a:pt x="75" y="313"/>
                    <a:pt x="136" y="357"/>
                    <a:pt x="200" y="357"/>
                  </a:cubicBezTo>
                  <a:cubicBezTo>
                    <a:pt x="224" y="357"/>
                    <a:pt x="249" y="350"/>
                    <a:pt x="272" y="335"/>
                  </a:cubicBezTo>
                  <a:cubicBezTo>
                    <a:pt x="380" y="308"/>
                    <a:pt x="435" y="200"/>
                    <a:pt x="380" y="118"/>
                  </a:cubicBezTo>
                  <a:cubicBezTo>
                    <a:pt x="360" y="35"/>
                    <a:pt x="292" y="0"/>
                    <a:pt x="2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 name="Google Shape;467;p8"/>
            <p:cNvSpPr/>
            <p:nvPr/>
          </p:nvSpPr>
          <p:spPr>
            <a:xfrm>
              <a:off x="7861479" y="2965679"/>
              <a:ext cx="270130" cy="270202"/>
            </a:xfrm>
            <a:custGeom>
              <a:avLst/>
              <a:gdLst/>
              <a:ahLst/>
              <a:cxnLst/>
              <a:rect l="l" t="t" r="r" b="b"/>
              <a:pathLst>
                <a:path w="3744" h="3745" extrusionOk="0">
                  <a:moveTo>
                    <a:pt x="1922" y="1"/>
                  </a:moveTo>
                  <a:cubicBezTo>
                    <a:pt x="1905" y="1"/>
                    <a:pt x="1889" y="1"/>
                    <a:pt x="1872" y="1"/>
                  </a:cubicBezTo>
                  <a:cubicBezTo>
                    <a:pt x="841" y="1"/>
                    <a:pt x="0" y="815"/>
                    <a:pt x="0" y="1873"/>
                  </a:cubicBezTo>
                  <a:cubicBezTo>
                    <a:pt x="0" y="2877"/>
                    <a:pt x="814" y="3745"/>
                    <a:pt x="1872" y="3745"/>
                  </a:cubicBezTo>
                  <a:cubicBezTo>
                    <a:pt x="2875" y="3745"/>
                    <a:pt x="3743" y="2931"/>
                    <a:pt x="3743" y="1873"/>
                  </a:cubicBezTo>
                  <a:cubicBezTo>
                    <a:pt x="3743" y="832"/>
                    <a:pt x="2955" y="1"/>
                    <a:pt x="19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 name="Google Shape;468;p8"/>
            <p:cNvSpPr/>
            <p:nvPr/>
          </p:nvSpPr>
          <p:spPr>
            <a:xfrm>
              <a:off x="7967179" y="2856154"/>
              <a:ext cx="31385" cy="157648"/>
            </a:xfrm>
            <a:custGeom>
              <a:avLst/>
              <a:gdLst/>
              <a:ahLst/>
              <a:cxnLst/>
              <a:rect l="l" t="t" r="r" b="b"/>
              <a:pathLst>
                <a:path w="435" h="2185" extrusionOk="0">
                  <a:moveTo>
                    <a:pt x="136" y="1"/>
                  </a:moveTo>
                  <a:lnTo>
                    <a:pt x="0" y="2035"/>
                  </a:lnTo>
                  <a:cubicBezTo>
                    <a:pt x="74" y="2138"/>
                    <a:pt x="147" y="2185"/>
                    <a:pt x="221" y="2185"/>
                  </a:cubicBezTo>
                  <a:cubicBezTo>
                    <a:pt x="283" y="2185"/>
                    <a:pt x="345" y="2151"/>
                    <a:pt x="407" y="2089"/>
                  </a:cubicBezTo>
                  <a:cubicBezTo>
                    <a:pt x="434" y="2062"/>
                    <a:pt x="434" y="2035"/>
                    <a:pt x="434" y="1953"/>
                  </a:cubicBezTo>
                  <a:lnTo>
                    <a:pt x="29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 name="Google Shape;469;p8"/>
            <p:cNvSpPr/>
            <p:nvPr/>
          </p:nvSpPr>
          <p:spPr>
            <a:xfrm>
              <a:off x="7961263" y="2820944"/>
              <a:ext cx="45094" cy="45094"/>
            </a:xfrm>
            <a:custGeom>
              <a:avLst/>
              <a:gdLst/>
              <a:ahLst/>
              <a:cxnLst/>
              <a:rect l="l" t="t" r="r" b="b"/>
              <a:pathLst>
                <a:path w="625" h="625" extrusionOk="0">
                  <a:moveTo>
                    <a:pt x="326" y="0"/>
                  </a:moveTo>
                  <a:cubicBezTo>
                    <a:pt x="136" y="0"/>
                    <a:pt x="1" y="136"/>
                    <a:pt x="1" y="326"/>
                  </a:cubicBezTo>
                  <a:cubicBezTo>
                    <a:pt x="1" y="489"/>
                    <a:pt x="136" y="624"/>
                    <a:pt x="326" y="624"/>
                  </a:cubicBezTo>
                  <a:cubicBezTo>
                    <a:pt x="489" y="624"/>
                    <a:pt x="625" y="489"/>
                    <a:pt x="625" y="326"/>
                  </a:cubicBezTo>
                  <a:cubicBezTo>
                    <a:pt x="625" y="136"/>
                    <a:pt x="489" y="0"/>
                    <a:pt x="3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 name="Google Shape;470;p8"/>
            <p:cNvSpPr/>
            <p:nvPr/>
          </p:nvSpPr>
          <p:spPr>
            <a:xfrm>
              <a:off x="8047699" y="2946198"/>
              <a:ext cx="95671" cy="91053"/>
            </a:xfrm>
            <a:custGeom>
              <a:avLst/>
              <a:gdLst/>
              <a:ahLst/>
              <a:cxnLst/>
              <a:rect l="l" t="t" r="r" b="b"/>
              <a:pathLst>
                <a:path w="1326" h="1262" extrusionOk="0">
                  <a:moveTo>
                    <a:pt x="1217" y="0"/>
                  </a:moveTo>
                  <a:lnTo>
                    <a:pt x="23" y="1031"/>
                  </a:lnTo>
                  <a:cubicBezTo>
                    <a:pt x="1" y="1165"/>
                    <a:pt x="52" y="1262"/>
                    <a:pt x="162" y="1262"/>
                  </a:cubicBezTo>
                  <a:cubicBezTo>
                    <a:pt x="185" y="1262"/>
                    <a:pt x="211" y="1257"/>
                    <a:pt x="240" y="1248"/>
                  </a:cubicBezTo>
                  <a:cubicBezTo>
                    <a:pt x="267" y="1248"/>
                    <a:pt x="294" y="1248"/>
                    <a:pt x="349" y="1221"/>
                  </a:cubicBezTo>
                  <a:lnTo>
                    <a:pt x="1325" y="109"/>
                  </a:lnTo>
                  <a:lnTo>
                    <a:pt x="121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 name="Google Shape;471;p8"/>
            <p:cNvSpPr/>
            <p:nvPr/>
          </p:nvSpPr>
          <p:spPr>
            <a:xfrm>
              <a:off x="8123674" y="2926573"/>
              <a:ext cx="39250" cy="35353"/>
            </a:xfrm>
            <a:custGeom>
              <a:avLst/>
              <a:gdLst/>
              <a:ahLst/>
              <a:cxnLst/>
              <a:rect l="l" t="t" r="r" b="b"/>
              <a:pathLst>
                <a:path w="544" h="490" extrusionOk="0">
                  <a:moveTo>
                    <a:pt x="262" y="1"/>
                  </a:moveTo>
                  <a:cubicBezTo>
                    <a:pt x="204" y="1"/>
                    <a:pt x="150" y="28"/>
                    <a:pt x="109" y="82"/>
                  </a:cubicBezTo>
                  <a:cubicBezTo>
                    <a:pt x="1" y="164"/>
                    <a:pt x="1" y="299"/>
                    <a:pt x="109" y="408"/>
                  </a:cubicBezTo>
                  <a:cubicBezTo>
                    <a:pt x="150" y="462"/>
                    <a:pt x="204" y="489"/>
                    <a:pt x="262" y="489"/>
                  </a:cubicBezTo>
                  <a:cubicBezTo>
                    <a:pt x="320" y="489"/>
                    <a:pt x="381" y="462"/>
                    <a:pt x="435" y="408"/>
                  </a:cubicBezTo>
                  <a:cubicBezTo>
                    <a:pt x="543" y="299"/>
                    <a:pt x="543" y="164"/>
                    <a:pt x="435" y="82"/>
                  </a:cubicBezTo>
                  <a:cubicBezTo>
                    <a:pt x="381" y="28"/>
                    <a:pt x="320" y="1"/>
                    <a:pt x="2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 name="Google Shape;472;p8"/>
            <p:cNvSpPr/>
            <p:nvPr/>
          </p:nvSpPr>
          <p:spPr>
            <a:xfrm>
              <a:off x="8078724" y="3071452"/>
              <a:ext cx="162482" cy="31385"/>
            </a:xfrm>
            <a:custGeom>
              <a:avLst/>
              <a:gdLst/>
              <a:ahLst/>
              <a:cxnLst/>
              <a:rect l="l" t="t" r="r" b="b"/>
              <a:pathLst>
                <a:path w="2252" h="435" extrusionOk="0">
                  <a:moveTo>
                    <a:pt x="217" y="0"/>
                  </a:moveTo>
                  <a:cubicBezTo>
                    <a:pt x="0" y="136"/>
                    <a:pt x="0" y="271"/>
                    <a:pt x="136" y="407"/>
                  </a:cubicBezTo>
                  <a:cubicBezTo>
                    <a:pt x="190" y="434"/>
                    <a:pt x="217" y="434"/>
                    <a:pt x="271" y="434"/>
                  </a:cubicBezTo>
                  <a:lnTo>
                    <a:pt x="2251" y="298"/>
                  </a:lnTo>
                  <a:lnTo>
                    <a:pt x="2251" y="136"/>
                  </a:lnTo>
                  <a:lnTo>
                    <a:pt x="21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 name="Google Shape;473;p8"/>
            <p:cNvSpPr/>
            <p:nvPr/>
          </p:nvSpPr>
          <p:spPr>
            <a:xfrm>
              <a:off x="8229374" y="3065536"/>
              <a:ext cx="45094" cy="45094"/>
            </a:xfrm>
            <a:custGeom>
              <a:avLst/>
              <a:gdLst/>
              <a:ahLst/>
              <a:cxnLst/>
              <a:rect l="l" t="t" r="r" b="b"/>
              <a:pathLst>
                <a:path w="625" h="625" extrusionOk="0">
                  <a:moveTo>
                    <a:pt x="299" y="1"/>
                  </a:moveTo>
                  <a:cubicBezTo>
                    <a:pt x="136" y="1"/>
                    <a:pt x="1" y="136"/>
                    <a:pt x="1" y="326"/>
                  </a:cubicBezTo>
                  <a:cubicBezTo>
                    <a:pt x="1" y="489"/>
                    <a:pt x="136" y="625"/>
                    <a:pt x="299" y="625"/>
                  </a:cubicBezTo>
                  <a:cubicBezTo>
                    <a:pt x="462" y="625"/>
                    <a:pt x="624" y="489"/>
                    <a:pt x="597" y="326"/>
                  </a:cubicBezTo>
                  <a:cubicBezTo>
                    <a:pt x="597" y="136"/>
                    <a:pt x="462" y="1"/>
                    <a:pt x="2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 name="Google Shape;474;p8"/>
            <p:cNvSpPr/>
            <p:nvPr/>
          </p:nvSpPr>
          <p:spPr>
            <a:xfrm>
              <a:off x="8057440" y="3153271"/>
              <a:ext cx="89827" cy="94372"/>
            </a:xfrm>
            <a:custGeom>
              <a:avLst/>
              <a:gdLst/>
              <a:ahLst/>
              <a:cxnLst/>
              <a:rect l="l" t="t" r="r" b="b"/>
              <a:pathLst>
                <a:path w="1245" h="1308" extrusionOk="0">
                  <a:moveTo>
                    <a:pt x="209" y="0"/>
                  </a:moveTo>
                  <a:cubicBezTo>
                    <a:pt x="80" y="0"/>
                    <a:pt x="0" y="80"/>
                    <a:pt x="24" y="222"/>
                  </a:cubicBezTo>
                  <a:cubicBezTo>
                    <a:pt x="24" y="249"/>
                    <a:pt x="24" y="277"/>
                    <a:pt x="78" y="331"/>
                  </a:cubicBezTo>
                  <a:lnTo>
                    <a:pt x="1190" y="1307"/>
                  </a:lnTo>
                  <a:lnTo>
                    <a:pt x="1244" y="1199"/>
                  </a:lnTo>
                  <a:lnTo>
                    <a:pt x="268" y="5"/>
                  </a:lnTo>
                  <a:cubicBezTo>
                    <a:pt x="247" y="2"/>
                    <a:pt x="228" y="0"/>
                    <a:pt x="2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 name="Google Shape;475;p8"/>
            <p:cNvSpPr/>
            <p:nvPr/>
          </p:nvSpPr>
          <p:spPr>
            <a:xfrm>
              <a:off x="8133486" y="3229967"/>
              <a:ext cx="39250" cy="35281"/>
            </a:xfrm>
            <a:custGeom>
              <a:avLst/>
              <a:gdLst/>
              <a:ahLst/>
              <a:cxnLst/>
              <a:rect l="l" t="t" r="r" b="b"/>
              <a:pathLst>
                <a:path w="544" h="489" extrusionOk="0">
                  <a:moveTo>
                    <a:pt x="262" y="0"/>
                  </a:moveTo>
                  <a:cubicBezTo>
                    <a:pt x="204" y="0"/>
                    <a:pt x="150" y="27"/>
                    <a:pt x="109" y="82"/>
                  </a:cubicBezTo>
                  <a:cubicBezTo>
                    <a:pt x="1" y="163"/>
                    <a:pt x="1" y="299"/>
                    <a:pt x="109" y="407"/>
                  </a:cubicBezTo>
                  <a:cubicBezTo>
                    <a:pt x="150" y="461"/>
                    <a:pt x="204" y="488"/>
                    <a:pt x="262" y="488"/>
                  </a:cubicBezTo>
                  <a:cubicBezTo>
                    <a:pt x="319" y="488"/>
                    <a:pt x="380" y="461"/>
                    <a:pt x="435" y="407"/>
                  </a:cubicBezTo>
                  <a:cubicBezTo>
                    <a:pt x="543" y="299"/>
                    <a:pt x="543" y="163"/>
                    <a:pt x="435" y="82"/>
                  </a:cubicBezTo>
                  <a:cubicBezTo>
                    <a:pt x="380" y="27"/>
                    <a:pt x="319" y="0"/>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 name="Google Shape;476;p8"/>
            <p:cNvSpPr/>
            <p:nvPr/>
          </p:nvSpPr>
          <p:spPr>
            <a:xfrm>
              <a:off x="7994524" y="3186027"/>
              <a:ext cx="31385" cy="159451"/>
            </a:xfrm>
            <a:custGeom>
              <a:avLst/>
              <a:gdLst/>
              <a:ahLst/>
              <a:cxnLst/>
              <a:rect l="l" t="t" r="r" b="b"/>
              <a:pathLst>
                <a:path w="435" h="2210" extrusionOk="0">
                  <a:moveTo>
                    <a:pt x="208" y="0"/>
                  </a:moveTo>
                  <a:cubicBezTo>
                    <a:pt x="148" y="0"/>
                    <a:pt x="88" y="34"/>
                    <a:pt x="28" y="94"/>
                  </a:cubicBezTo>
                  <a:cubicBezTo>
                    <a:pt x="1" y="148"/>
                    <a:pt x="1" y="175"/>
                    <a:pt x="1" y="229"/>
                  </a:cubicBezTo>
                  <a:lnTo>
                    <a:pt x="109" y="2209"/>
                  </a:lnTo>
                  <a:lnTo>
                    <a:pt x="299" y="2209"/>
                  </a:lnTo>
                  <a:lnTo>
                    <a:pt x="435" y="175"/>
                  </a:lnTo>
                  <a:cubicBezTo>
                    <a:pt x="359" y="54"/>
                    <a:pt x="283" y="0"/>
                    <a:pt x="2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 name="Google Shape;477;p8"/>
            <p:cNvSpPr/>
            <p:nvPr/>
          </p:nvSpPr>
          <p:spPr>
            <a:xfrm>
              <a:off x="7986732" y="3333648"/>
              <a:ext cx="43146" cy="43362"/>
            </a:xfrm>
            <a:custGeom>
              <a:avLst/>
              <a:gdLst/>
              <a:ahLst/>
              <a:cxnLst/>
              <a:rect l="l" t="t" r="r" b="b"/>
              <a:pathLst>
                <a:path w="598" h="601" extrusionOk="0">
                  <a:moveTo>
                    <a:pt x="299" y="1"/>
                  </a:moveTo>
                  <a:cubicBezTo>
                    <a:pt x="136" y="1"/>
                    <a:pt x="0" y="136"/>
                    <a:pt x="0" y="299"/>
                  </a:cubicBezTo>
                  <a:cubicBezTo>
                    <a:pt x="0" y="473"/>
                    <a:pt x="114" y="601"/>
                    <a:pt x="257" y="601"/>
                  </a:cubicBezTo>
                  <a:cubicBezTo>
                    <a:pt x="271" y="601"/>
                    <a:pt x="285" y="600"/>
                    <a:pt x="299" y="597"/>
                  </a:cubicBezTo>
                  <a:cubicBezTo>
                    <a:pt x="461" y="597"/>
                    <a:pt x="597" y="462"/>
                    <a:pt x="597" y="299"/>
                  </a:cubicBezTo>
                  <a:cubicBezTo>
                    <a:pt x="597" y="136"/>
                    <a:pt x="461" y="1"/>
                    <a:pt x="2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 name="Google Shape;478;p8"/>
            <p:cNvSpPr/>
            <p:nvPr/>
          </p:nvSpPr>
          <p:spPr>
            <a:xfrm>
              <a:off x="7849718" y="3163083"/>
              <a:ext cx="95599" cy="92352"/>
            </a:xfrm>
            <a:custGeom>
              <a:avLst/>
              <a:gdLst/>
              <a:ahLst/>
              <a:cxnLst/>
              <a:rect l="l" t="t" r="r" b="b"/>
              <a:pathLst>
                <a:path w="1325" h="1280" extrusionOk="0">
                  <a:moveTo>
                    <a:pt x="1133" y="1"/>
                  </a:moveTo>
                  <a:cubicBezTo>
                    <a:pt x="1118" y="1"/>
                    <a:pt x="1102" y="2"/>
                    <a:pt x="1086" y="5"/>
                  </a:cubicBezTo>
                  <a:cubicBezTo>
                    <a:pt x="1031" y="5"/>
                    <a:pt x="1004" y="5"/>
                    <a:pt x="977" y="59"/>
                  </a:cubicBezTo>
                  <a:lnTo>
                    <a:pt x="1" y="1171"/>
                  </a:lnTo>
                  <a:lnTo>
                    <a:pt x="82" y="1280"/>
                  </a:lnTo>
                  <a:lnTo>
                    <a:pt x="1275" y="249"/>
                  </a:lnTo>
                  <a:cubicBezTo>
                    <a:pt x="1324" y="103"/>
                    <a:pt x="1264" y="1"/>
                    <a:pt x="11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 name="Google Shape;479;p8"/>
            <p:cNvSpPr/>
            <p:nvPr/>
          </p:nvSpPr>
          <p:spPr>
            <a:xfrm>
              <a:off x="7830165" y="3239707"/>
              <a:ext cx="37229" cy="35281"/>
            </a:xfrm>
            <a:custGeom>
              <a:avLst/>
              <a:gdLst/>
              <a:ahLst/>
              <a:cxnLst/>
              <a:rect l="l" t="t" r="r" b="b"/>
              <a:pathLst>
                <a:path w="516" h="489" extrusionOk="0">
                  <a:moveTo>
                    <a:pt x="231" y="1"/>
                  </a:moveTo>
                  <a:cubicBezTo>
                    <a:pt x="170" y="1"/>
                    <a:pt x="109" y="28"/>
                    <a:pt x="55" y="82"/>
                  </a:cubicBezTo>
                  <a:cubicBezTo>
                    <a:pt x="0" y="164"/>
                    <a:pt x="0" y="299"/>
                    <a:pt x="55" y="408"/>
                  </a:cubicBezTo>
                  <a:cubicBezTo>
                    <a:pt x="109" y="462"/>
                    <a:pt x="170" y="489"/>
                    <a:pt x="231" y="489"/>
                  </a:cubicBezTo>
                  <a:cubicBezTo>
                    <a:pt x="292" y="489"/>
                    <a:pt x="353" y="462"/>
                    <a:pt x="407" y="408"/>
                  </a:cubicBezTo>
                  <a:cubicBezTo>
                    <a:pt x="516" y="299"/>
                    <a:pt x="516" y="164"/>
                    <a:pt x="407" y="82"/>
                  </a:cubicBezTo>
                  <a:cubicBezTo>
                    <a:pt x="353" y="28"/>
                    <a:pt x="292" y="1"/>
                    <a:pt x="2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 name="Google Shape;480;p8"/>
            <p:cNvSpPr/>
            <p:nvPr/>
          </p:nvSpPr>
          <p:spPr>
            <a:xfrm>
              <a:off x="7751882" y="3098797"/>
              <a:ext cx="160534" cy="31385"/>
            </a:xfrm>
            <a:custGeom>
              <a:avLst/>
              <a:gdLst/>
              <a:ahLst/>
              <a:cxnLst/>
              <a:rect l="l" t="t" r="r" b="b"/>
              <a:pathLst>
                <a:path w="2225" h="435" extrusionOk="0">
                  <a:moveTo>
                    <a:pt x="1953" y="1"/>
                  </a:moveTo>
                  <a:lnTo>
                    <a:pt x="0" y="136"/>
                  </a:lnTo>
                  <a:lnTo>
                    <a:pt x="0" y="299"/>
                  </a:lnTo>
                  <a:lnTo>
                    <a:pt x="2035" y="435"/>
                  </a:lnTo>
                  <a:cubicBezTo>
                    <a:pt x="2225" y="299"/>
                    <a:pt x="2225" y="164"/>
                    <a:pt x="2089" y="28"/>
                  </a:cubicBezTo>
                  <a:cubicBezTo>
                    <a:pt x="2062" y="1"/>
                    <a:pt x="2035" y="1"/>
                    <a:pt x="19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 name="Google Shape;481;p8"/>
            <p:cNvSpPr/>
            <p:nvPr/>
          </p:nvSpPr>
          <p:spPr>
            <a:xfrm>
              <a:off x="7716672" y="3091005"/>
              <a:ext cx="45094" cy="43146"/>
            </a:xfrm>
            <a:custGeom>
              <a:avLst/>
              <a:gdLst/>
              <a:ahLst/>
              <a:cxnLst/>
              <a:rect l="l" t="t" r="r" b="b"/>
              <a:pathLst>
                <a:path w="625" h="598" extrusionOk="0">
                  <a:moveTo>
                    <a:pt x="326" y="0"/>
                  </a:moveTo>
                  <a:cubicBezTo>
                    <a:pt x="136" y="0"/>
                    <a:pt x="0" y="136"/>
                    <a:pt x="0" y="299"/>
                  </a:cubicBezTo>
                  <a:cubicBezTo>
                    <a:pt x="0" y="461"/>
                    <a:pt x="136" y="597"/>
                    <a:pt x="326" y="597"/>
                  </a:cubicBezTo>
                  <a:cubicBezTo>
                    <a:pt x="488" y="597"/>
                    <a:pt x="624" y="461"/>
                    <a:pt x="624" y="299"/>
                  </a:cubicBezTo>
                  <a:cubicBezTo>
                    <a:pt x="624" y="136"/>
                    <a:pt x="488" y="0"/>
                    <a:pt x="3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 name="Google Shape;482;p8"/>
            <p:cNvSpPr/>
            <p:nvPr/>
          </p:nvSpPr>
          <p:spPr>
            <a:xfrm>
              <a:off x="7843874" y="2953990"/>
              <a:ext cx="91198" cy="93290"/>
            </a:xfrm>
            <a:custGeom>
              <a:avLst/>
              <a:gdLst/>
              <a:ahLst/>
              <a:cxnLst/>
              <a:rect l="l" t="t" r="r" b="b"/>
              <a:pathLst>
                <a:path w="1264" h="1293" extrusionOk="0">
                  <a:moveTo>
                    <a:pt x="82" y="1"/>
                  </a:moveTo>
                  <a:lnTo>
                    <a:pt x="0" y="55"/>
                  </a:lnTo>
                  <a:lnTo>
                    <a:pt x="1004" y="1276"/>
                  </a:lnTo>
                  <a:cubicBezTo>
                    <a:pt x="1038" y="1287"/>
                    <a:pt x="1069" y="1292"/>
                    <a:pt x="1098" y="1292"/>
                  </a:cubicBezTo>
                  <a:cubicBezTo>
                    <a:pt x="1205" y="1292"/>
                    <a:pt x="1264" y="1214"/>
                    <a:pt x="1221" y="1086"/>
                  </a:cubicBezTo>
                  <a:cubicBezTo>
                    <a:pt x="1221" y="1059"/>
                    <a:pt x="1221" y="1004"/>
                    <a:pt x="1194" y="977"/>
                  </a:cubicBezTo>
                  <a:lnTo>
                    <a:pt x="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 name="Google Shape;483;p8"/>
            <p:cNvSpPr/>
            <p:nvPr/>
          </p:nvSpPr>
          <p:spPr>
            <a:xfrm>
              <a:off x="7820353" y="2935448"/>
              <a:ext cx="39250" cy="34271"/>
            </a:xfrm>
            <a:custGeom>
              <a:avLst/>
              <a:gdLst/>
              <a:ahLst/>
              <a:cxnLst/>
              <a:rect l="l" t="t" r="r" b="b"/>
              <a:pathLst>
                <a:path w="544" h="475" extrusionOk="0">
                  <a:moveTo>
                    <a:pt x="262" y="0"/>
                  </a:moveTo>
                  <a:cubicBezTo>
                    <a:pt x="204" y="0"/>
                    <a:pt x="150" y="14"/>
                    <a:pt x="109" y="41"/>
                  </a:cubicBezTo>
                  <a:cubicBezTo>
                    <a:pt x="1" y="149"/>
                    <a:pt x="1" y="285"/>
                    <a:pt x="109" y="393"/>
                  </a:cubicBezTo>
                  <a:cubicBezTo>
                    <a:pt x="150" y="448"/>
                    <a:pt x="204" y="475"/>
                    <a:pt x="262" y="475"/>
                  </a:cubicBezTo>
                  <a:cubicBezTo>
                    <a:pt x="319" y="475"/>
                    <a:pt x="380" y="448"/>
                    <a:pt x="435" y="393"/>
                  </a:cubicBezTo>
                  <a:cubicBezTo>
                    <a:pt x="543" y="285"/>
                    <a:pt x="543" y="149"/>
                    <a:pt x="435" y="41"/>
                  </a:cubicBezTo>
                  <a:cubicBezTo>
                    <a:pt x="380" y="14"/>
                    <a:pt x="319" y="0"/>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 name="Google Shape;484;p8"/>
            <p:cNvSpPr/>
            <p:nvPr/>
          </p:nvSpPr>
          <p:spPr>
            <a:xfrm>
              <a:off x="7951522" y="3034006"/>
              <a:ext cx="45022" cy="45310"/>
            </a:xfrm>
            <a:custGeom>
              <a:avLst/>
              <a:gdLst/>
              <a:ahLst/>
              <a:cxnLst/>
              <a:rect l="l" t="t" r="r" b="b"/>
              <a:pathLst>
                <a:path w="624" h="628" extrusionOk="0">
                  <a:moveTo>
                    <a:pt x="361" y="1"/>
                  </a:moveTo>
                  <a:cubicBezTo>
                    <a:pt x="350" y="1"/>
                    <a:pt x="338" y="2"/>
                    <a:pt x="326" y="4"/>
                  </a:cubicBezTo>
                  <a:cubicBezTo>
                    <a:pt x="136" y="4"/>
                    <a:pt x="0" y="139"/>
                    <a:pt x="0" y="302"/>
                  </a:cubicBezTo>
                  <a:cubicBezTo>
                    <a:pt x="0" y="492"/>
                    <a:pt x="136" y="628"/>
                    <a:pt x="326" y="628"/>
                  </a:cubicBezTo>
                  <a:cubicBezTo>
                    <a:pt x="488" y="628"/>
                    <a:pt x="624" y="492"/>
                    <a:pt x="624" y="302"/>
                  </a:cubicBezTo>
                  <a:cubicBezTo>
                    <a:pt x="624" y="151"/>
                    <a:pt x="508" y="1"/>
                    <a:pt x="3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 name="Google Shape;485;p8"/>
            <p:cNvSpPr/>
            <p:nvPr/>
          </p:nvSpPr>
          <p:spPr>
            <a:xfrm>
              <a:off x="8016097" y="3120370"/>
              <a:ext cx="29365" cy="29437"/>
            </a:xfrm>
            <a:custGeom>
              <a:avLst/>
              <a:gdLst/>
              <a:ahLst/>
              <a:cxnLst/>
              <a:rect l="l" t="t" r="r" b="b"/>
              <a:pathLst>
                <a:path w="407" h="408" extrusionOk="0">
                  <a:moveTo>
                    <a:pt x="190" y="0"/>
                  </a:moveTo>
                  <a:cubicBezTo>
                    <a:pt x="109" y="0"/>
                    <a:pt x="0" y="82"/>
                    <a:pt x="0" y="190"/>
                  </a:cubicBezTo>
                  <a:cubicBezTo>
                    <a:pt x="0" y="299"/>
                    <a:pt x="109" y="407"/>
                    <a:pt x="190" y="407"/>
                  </a:cubicBezTo>
                  <a:cubicBezTo>
                    <a:pt x="299" y="407"/>
                    <a:pt x="407" y="299"/>
                    <a:pt x="407" y="190"/>
                  </a:cubicBezTo>
                  <a:cubicBezTo>
                    <a:pt x="407" y="54"/>
                    <a:pt x="326" y="0"/>
                    <a:pt x="1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 name="Google Shape;486;p8"/>
            <p:cNvSpPr/>
            <p:nvPr/>
          </p:nvSpPr>
          <p:spPr>
            <a:xfrm>
              <a:off x="7945606" y="3125854"/>
              <a:ext cx="13781" cy="16089"/>
            </a:xfrm>
            <a:custGeom>
              <a:avLst/>
              <a:gdLst/>
              <a:ahLst/>
              <a:cxnLst/>
              <a:rect l="l" t="t" r="r" b="b"/>
              <a:pathLst>
                <a:path w="191" h="223" extrusionOk="0">
                  <a:moveTo>
                    <a:pt x="112" y="0"/>
                  </a:moveTo>
                  <a:cubicBezTo>
                    <a:pt x="103" y="0"/>
                    <a:pt x="93" y="2"/>
                    <a:pt x="82" y="6"/>
                  </a:cubicBezTo>
                  <a:cubicBezTo>
                    <a:pt x="55" y="6"/>
                    <a:pt x="1" y="60"/>
                    <a:pt x="1" y="114"/>
                  </a:cubicBezTo>
                  <a:cubicBezTo>
                    <a:pt x="1" y="168"/>
                    <a:pt x="28" y="223"/>
                    <a:pt x="82" y="223"/>
                  </a:cubicBezTo>
                  <a:cubicBezTo>
                    <a:pt x="136" y="223"/>
                    <a:pt x="191" y="195"/>
                    <a:pt x="191" y="114"/>
                  </a:cubicBezTo>
                  <a:cubicBezTo>
                    <a:pt x="191" y="67"/>
                    <a:pt x="170" y="0"/>
                    <a:pt x="1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 name="Google Shape;487;p8"/>
            <p:cNvSpPr/>
            <p:nvPr/>
          </p:nvSpPr>
          <p:spPr>
            <a:xfrm>
              <a:off x="8037598" y="3055795"/>
              <a:ext cx="13781" cy="15729"/>
            </a:xfrm>
            <a:custGeom>
              <a:avLst/>
              <a:gdLst/>
              <a:ahLst/>
              <a:cxnLst/>
              <a:rect l="l" t="t" r="r" b="b"/>
              <a:pathLst>
                <a:path w="191" h="218" extrusionOk="0">
                  <a:moveTo>
                    <a:pt x="109" y="0"/>
                  </a:moveTo>
                  <a:cubicBezTo>
                    <a:pt x="55" y="0"/>
                    <a:pt x="1" y="54"/>
                    <a:pt x="1" y="109"/>
                  </a:cubicBezTo>
                  <a:cubicBezTo>
                    <a:pt x="1" y="136"/>
                    <a:pt x="28" y="217"/>
                    <a:pt x="109" y="217"/>
                  </a:cubicBezTo>
                  <a:cubicBezTo>
                    <a:pt x="136" y="217"/>
                    <a:pt x="190" y="190"/>
                    <a:pt x="190" y="109"/>
                  </a:cubicBezTo>
                  <a:cubicBezTo>
                    <a:pt x="190" y="54"/>
                    <a:pt x="163" y="0"/>
                    <a:pt x="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88" name="Google Shape;488;p8"/>
          <p:cNvGrpSpPr/>
          <p:nvPr/>
        </p:nvGrpSpPr>
        <p:grpSpPr>
          <a:xfrm>
            <a:off x="10954647" y="5622343"/>
            <a:ext cx="1070373" cy="1066979"/>
            <a:chOff x="7716672" y="2820944"/>
            <a:chExt cx="557796" cy="556065"/>
          </a:xfrm>
        </p:grpSpPr>
        <p:sp>
          <p:nvSpPr>
            <p:cNvPr id="489" name="Google Shape;489;p8"/>
            <p:cNvSpPr/>
            <p:nvPr/>
          </p:nvSpPr>
          <p:spPr>
            <a:xfrm>
              <a:off x="8008233" y="2912937"/>
              <a:ext cx="66594" cy="118903"/>
            </a:xfrm>
            <a:custGeom>
              <a:avLst/>
              <a:gdLst/>
              <a:ahLst/>
              <a:cxnLst/>
              <a:rect l="l" t="t" r="r" b="b"/>
              <a:pathLst>
                <a:path w="923" h="1648" extrusionOk="0">
                  <a:moveTo>
                    <a:pt x="814" y="0"/>
                  </a:moveTo>
                  <a:lnTo>
                    <a:pt x="1" y="1438"/>
                  </a:lnTo>
                  <a:cubicBezTo>
                    <a:pt x="21" y="1581"/>
                    <a:pt x="88" y="1647"/>
                    <a:pt x="179" y="1647"/>
                  </a:cubicBezTo>
                  <a:cubicBezTo>
                    <a:pt x="208" y="1647"/>
                    <a:pt x="239" y="1641"/>
                    <a:pt x="272" y="1628"/>
                  </a:cubicBezTo>
                  <a:cubicBezTo>
                    <a:pt x="299" y="1628"/>
                    <a:pt x="353" y="1573"/>
                    <a:pt x="353" y="1546"/>
                  </a:cubicBezTo>
                  <a:lnTo>
                    <a:pt x="923" y="54"/>
                  </a:lnTo>
                  <a:lnTo>
                    <a:pt x="81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 name="Google Shape;490;p8"/>
            <p:cNvSpPr/>
            <p:nvPr/>
          </p:nvSpPr>
          <p:spPr>
            <a:xfrm>
              <a:off x="8051307" y="2888766"/>
              <a:ext cx="43146" cy="36652"/>
            </a:xfrm>
            <a:custGeom>
              <a:avLst/>
              <a:gdLst/>
              <a:ahLst/>
              <a:cxnLst/>
              <a:rect l="l" t="t" r="r" b="b"/>
              <a:pathLst>
                <a:path w="598" h="508" extrusionOk="0">
                  <a:moveTo>
                    <a:pt x="290" y="0"/>
                  </a:moveTo>
                  <a:cubicBezTo>
                    <a:pt x="188" y="0"/>
                    <a:pt x="97" y="40"/>
                    <a:pt x="55" y="145"/>
                  </a:cubicBezTo>
                  <a:cubicBezTo>
                    <a:pt x="0" y="281"/>
                    <a:pt x="55" y="416"/>
                    <a:pt x="190" y="498"/>
                  </a:cubicBezTo>
                  <a:cubicBezTo>
                    <a:pt x="221" y="504"/>
                    <a:pt x="251" y="507"/>
                    <a:pt x="281" y="507"/>
                  </a:cubicBezTo>
                  <a:cubicBezTo>
                    <a:pt x="383" y="507"/>
                    <a:pt x="474" y="467"/>
                    <a:pt x="516" y="362"/>
                  </a:cubicBezTo>
                  <a:cubicBezTo>
                    <a:pt x="597" y="227"/>
                    <a:pt x="516" y="91"/>
                    <a:pt x="380" y="10"/>
                  </a:cubicBezTo>
                  <a:cubicBezTo>
                    <a:pt x="350" y="4"/>
                    <a:pt x="319" y="0"/>
                    <a:pt x="2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 name="Google Shape;491;p8"/>
            <p:cNvSpPr/>
            <p:nvPr/>
          </p:nvSpPr>
          <p:spPr>
            <a:xfrm>
              <a:off x="8059099" y="3032274"/>
              <a:ext cx="95960" cy="43146"/>
            </a:xfrm>
            <a:custGeom>
              <a:avLst/>
              <a:gdLst/>
              <a:ahLst/>
              <a:cxnLst/>
              <a:rect l="l" t="t" r="r" b="b"/>
              <a:pathLst>
                <a:path w="1330" h="598" extrusionOk="0">
                  <a:moveTo>
                    <a:pt x="1303" y="1"/>
                  </a:moveTo>
                  <a:lnTo>
                    <a:pt x="82" y="380"/>
                  </a:lnTo>
                  <a:cubicBezTo>
                    <a:pt x="1" y="516"/>
                    <a:pt x="1" y="570"/>
                    <a:pt x="136" y="597"/>
                  </a:cubicBezTo>
                  <a:lnTo>
                    <a:pt x="218" y="597"/>
                  </a:lnTo>
                  <a:lnTo>
                    <a:pt x="1330" y="109"/>
                  </a:lnTo>
                  <a:lnTo>
                    <a:pt x="130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 name="Google Shape;492;p8"/>
            <p:cNvSpPr/>
            <p:nvPr/>
          </p:nvSpPr>
          <p:spPr>
            <a:xfrm>
              <a:off x="8145247" y="3021812"/>
              <a:ext cx="29437" cy="25830"/>
            </a:xfrm>
            <a:custGeom>
              <a:avLst/>
              <a:gdLst/>
              <a:ahLst/>
              <a:cxnLst/>
              <a:rect l="l" t="t" r="r" b="b"/>
              <a:pathLst>
                <a:path w="408" h="358" extrusionOk="0">
                  <a:moveTo>
                    <a:pt x="212" y="0"/>
                  </a:moveTo>
                  <a:cubicBezTo>
                    <a:pt x="187" y="0"/>
                    <a:pt x="162" y="4"/>
                    <a:pt x="136" y="10"/>
                  </a:cubicBezTo>
                  <a:cubicBezTo>
                    <a:pt x="27" y="37"/>
                    <a:pt x="0" y="146"/>
                    <a:pt x="27" y="254"/>
                  </a:cubicBezTo>
                  <a:cubicBezTo>
                    <a:pt x="47" y="313"/>
                    <a:pt x="109" y="357"/>
                    <a:pt x="182" y="357"/>
                  </a:cubicBezTo>
                  <a:cubicBezTo>
                    <a:pt x="211" y="357"/>
                    <a:pt x="241" y="351"/>
                    <a:pt x="272" y="336"/>
                  </a:cubicBezTo>
                  <a:cubicBezTo>
                    <a:pt x="380" y="308"/>
                    <a:pt x="407" y="200"/>
                    <a:pt x="380" y="119"/>
                  </a:cubicBezTo>
                  <a:cubicBezTo>
                    <a:pt x="359" y="36"/>
                    <a:pt x="291" y="0"/>
                    <a:pt x="2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 name="Google Shape;493;p8"/>
            <p:cNvSpPr/>
            <p:nvPr/>
          </p:nvSpPr>
          <p:spPr>
            <a:xfrm>
              <a:off x="8063067" y="3112506"/>
              <a:ext cx="121356" cy="66594"/>
            </a:xfrm>
            <a:custGeom>
              <a:avLst/>
              <a:gdLst/>
              <a:ahLst/>
              <a:cxnLst/>
              <a:rect l="l" t="t" r="r" b="b"/>
              <a:pathLst>
                <a:path w="1682" h="923" extrusionOk="0">
                  <a:moveTo>
                    <a:pt x="217" y="1"/>
                  </a:moveTo>
                  <a:cubicBezTo>
                    <a:pt x="54" y="28"/>
                    <a:pt x="0" y="136"/>
                    <a:pt x="54" y="272"/>
                  </a:cubicBezTo>
                  <a:cubicBezTo>
                    <a:pt x="54" y="299"/>
                    <a:pt x="81" y="353"/>
                    <a:pt x="136" y="353"/>
                  </a:cubicBezTo>
                  <a:lnTo>
                    <a:pt x="1600" y="923"/>
                  </a:lnTo>
                  <a:lnTo>
                    <a:pt x="1682" y="814"/>
                  </a:lnTo>
                  <a:lnTo>
                    <a:pt x="21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 name="Google Shape;494;p8"/>
            <p:cNvSpPr/>
            <p:nvPr/>
          </p:nvSpPr>
          <p:spPr>
            <a:xfrm>
              <a:off x="8170644" y="3158826"/>
              <a:ext cx="39250" cy="37157"/>
            </a:xfrm>
            <a:custGeom>
              <a:avLst/>
              <a:gdLst/>
              <a:ahLst/>
              <a:cxnLst/>
              <a:rect l="l" t="t" r="r" b="b"/>
              <a:pathLst>
                <a:path w="544" h="515" extrusionOk="0">
                  <a:moveTo>
                    <a:pt x="263" y="0"/>
                  </a:moveTo>
                  <a:cubicBezTo>
                    <a:pt x="161" y="0"/>
                    <a:pt x="70" y="40"/>
                    <a:pt x="28" y="145"/>
                  </a:cubicBezTo>
                  <a:cubicBezTo>
                    <a:pt x="1" y="281"/>
                    <a:pt x="28" y="417"/>
                    <a:pt x="164" y="471"/>
                  </a:cubicBezTo>
                  <a:cubicBezTo>
                    <a:pt x="210" y="499"/>
                    <a:pt x="257" y="514"/>
                    <a:pt x="301" y="514"/>
                  </a:cubicBezTo>
                  <a:cubicBezTo>
                    <a:pt x="383" y="514"/>
                    <a:pt x="454" y="459"/>
                    <a:pt x="489" y="335"/>
                  </a:cubicBezTo>
                  <a:cubicBezTo>
                    <a:pt x="543" y="200"/>
                    <a:pt x="489" y="64"/>
                    <a:pt x="354" y="10"/>
                  </a:cubicBezTo>
                  <a:cubicBezTo>
                    <a:pt x="323" y="4"/>
                    <a:pt x="293" y="0"/>
                    <a:pt x="2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 name="Google Shape;495;p8"/>
            <p:cNvSpPr/>
            <p:nvPr/>
          </p:nvSpPr>
          <p:spPr>
            <a:xfrm>
              <a:off x="8019993" y="3165248"/>
              <a:ext cx="45094" cy="94084"/>
            </a:xfrm>
            <a:custGeom>
              <a:avLst/>
              <a:gdLst/>
              <a:ahLst/>
              <a:cxnLst/>
              <a:rect l="l" t="t" r="r" b="b"/>
              <a:pathLst>
                <a:path w="625" h="1304" extrusionOk="0">
                  <a:moveTo>
                    <a:pt x="107" y="1"/>
                  </a:moveTo>
                  <a:cubicBezTo>
                    <a:pt x="62" y="1"/>
                    <a:pt x="31" y="34"/>
                    <a:pt x="0" y="111"/>
                  </a:cubicBezTo>
                  <a:lnTo>
                    <a:pt x="0" y="192"/>
                  </a:lnTo>
                  <a:lnTo>
                    <a:pt x="516" y="1304"/>
                  </a:lnTo>
                  <a:lnTo>
                    <a:pt x="624" y="1277"/>
                  </a:lnTo>
                  <a:lnTo>
                    <a:pt x="245" y="56"/>
                  </a:lnTo>
                  <a:cubicBezTo>
                    <a:pt x="185" y="21"/>
                    <a:pt x="142" y="1"/>
                    <a:pt x="1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 name="Google Shape;496;p8"/>
            <p:cNvSpPr/>
            <p:nvPr/>
          </p:nvSpPr>
          <p:spPr>
            <a:xfrm>
              <a:off x="8045463" y="3250747"/>
              <a:ext cx="29365" cy="26912"/>
            </a:xfrm>
            <a:custGeom>
              <a:avLst/>
              <a:gdLst/>
              <a:ahLst/>
              <a:cxnLst/>
              <a:rect l="l" t="t" r="r" b="b"/>
              <a:pathLst>
                <a:path w="407" h="373" extrusionOk="0">
                  <a:moveTo>
                    <a:pt x="208" y="1"/>
                  </a:moveTo>
                  <a:cubicBezTo>
                    <a:pt x="185" y="1"/>
                    <a:pt x="161" y="4"/>
                    <a:pt x="136" y="11"/>
                  </a:cubicBezTo>
                  <a:cubicBezTo>
                    <a:pt x="27" y="65"/>
                    <a:pt x="0" y="146"/>
                    <a:pt x="27" y="255"/>
                  </a:cubicBezTo>
                  <a:cubicBezTo>
                    <a:pt x="48" y="338"/>
                    <a:pt x="132" y="373"/>
                    <a:pt x="207" y="373"/>
                  </a:cubicBezTo>
                  <a:cubicBezTo>
                    <a:pt x="230" y="373"/>
                    <a:pt x="252" y="370"/>
                    <a:pt x="271" y="363"/>
                  </a:cubicBezTo>
                  <a:cubicBezTo>
                    <a:pt x="380" y="336"/>
                    <a:pt x="407" y="227"/>
                    <a:pt x="380" y="119"/>
                  </a:cubicBezTo>
                  <a:cubicBezTo>
                    <a:pt x="338" y="36"/>
                    <a:pt x="281" y="1"/>
                    <a:pt x="2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 name="Google Shape;497;p8"/>
            <p:cNvSpPr/>
            <p:nvPr/>
          </p:nvSpPr>
          <p:spPr>
            <a:xfrm>
              <a:off x="7918189" y="3169793"/>
              <a:ext cx="66667" cy="118903"/>
            </a:xfrm>
            <a:custGeom>
              <a:avLst/>
              <a:gdLst/>
              <a:ahLst/>
              <a:cxnLst/>
              <a:rect l="l" t="t" r="r" b="b"/>
              <a:pathLst>
                <a:path w="924" h="1648" extrusionOk="0">
                  <a:moveTo>
                    <a:pt x="744" y="0"/>
                  </a:moveTo>
                  <a:cubicBezTo>
                    <a:pt x="716" y="0"/>
                    <a:pt x="686" y="7"/>
                    <a:pt x="652" y="20"/>
                  </a:cubicBezTo>
                  <a:cubicBezTo>
                    <a:pt x="598" y="20"/>
                    <a:pt x="571" y="48"/>
                    <a:pt x="571" y="75"/>
                  </a:cubicBezTo>
                  <a:lnTo>
                    <a:pt x="1" y="1594"/>
                  </a:lnTo>
                  <a:lnTo>
                    <a:pt x="109" y="1648"/>
                  </a:lnTo>
                  <a:lnTo>
                    <a:pt x="923" y="183"/>
                  </a:lnTo>
                  <a:cubicBezTo>
                    <a:pt x="882" y="61"/>
                    <a:pt x="827" y="0"/>
                    <a:pt x="7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 name="Google Shape;498;p8"/>
            <p:cNvSpPr/>
            <p:nvPr/>
          </p:nvSpPr>
          <p:spPr>
            <a:xfrm>
              <a:off x="7898636" y="3276216"/>
              <a:ext cx="39250" cy="35570"/>
            </a:xfrm>
            <a:custGeom>
              <a:avLst/>
              <a:gdLst/>
              <a:ahLst/>
              <a:cxnLst/>
              <a:rect l="l" t="t" r="r" b="b"/>
              <a:pathLst>
                <a:path w="544" h="493" extrusionOk="0">
                  <a:moveTo>
                    <a:pt x="286" y="1"/>
                  </a:moveTo>
                  <a:cubicBezTo>
                    <a:pt x="177" y="1"/>
                    <a:pt x="70" y="41"/>
                    <a:pt x="28" y="146"/>
                  </a:cubicBezTo>
                  <a:cubicBezTo>
                    <a:pt x="1" y="281"/>
                    <a:pt x="28" y="417"/>
                    <a:pt x="163" y="471"/>
                  </a:cubicBezTo>
                  <a:cubicBezTo>
                    <a:pt x="198" y="485"/>
                    <a:pt x="234" y="492"/>
                    <a:pt x="267" y="492"/>
                  </a:cubicBezTo>
                  <a:cubicBezTo>
                    <a:pt x="364" y="492"/>
                    <a:pt x="449" y="436"/>
                    <a:pt x="489" y="336"/>
                  </a:cubicBezTo>
                  <a:cubicBezTo>
                    <a:pt x="543" y="200"/>
                    <a:pt x="489" y="64"/>
                    <a:pt x="380" y="10"/>
                  </a:cubicBezTo>
                  <a:cubicBezTo>
                    <a:pt x="350" y="4"/>
                    <a:pt x="318" y="1"/>
                    <a:pt x="2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 name="Google Shape;499;p8"/>
            <p:cNvSpPr/>
            <p:nvPr/>
          </p:nvSpPr>
          <p:spPr>
            <a:xfrm>
              <a:off x="7837957" y="3124266"/>
              <a:ext cx="94011" cy="45094"/>
            </a:xfrm>
            <a:custGeom>
              <a:avLst/>
              <a:gdLst/>
              <a:ahLst/>
              <a:cxnLst/>
              <a:rect l="l" t="t" r="r" b="b"/>
              <a:pathLst>
                <a:path w="1303" h="625" extrusionOk="0">
                  <a:moveTo>
                    <a:pt x="1113" y="0"/>
                  </a:moveTo>
                  <a:lnTo>
                    <a:pt x="1" y="516"/>
                  </a:lnTo>
                  <a:lnTo>
                    <a:pt x="28" y="624"/>
                  </a:lnTo>
                  <a:lnTo>
                    <a:pt x="1249" y="245"/>
                  </a:lnTo>
                  <a:cubicBezTo>
                    <a:pt x="1303" y="109"/>
                    <a:pt x="1303" y="55"/>
                    <a:pt x="11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 name="Google Shape;500;p8"/>
            <p:cNvSpPr/>
            <p:nvPr/>
          </p:nvSpPr>
          <p:spPr>
            <a:xfrm>
              <a:off x="7818405" y="3150962"/>
              <a:ext cx="29437" cy="26912"/>
            </a:xfrm>
            <a:custGeom>
              <a:avLst/>
              <a:gdLst/>
              <a:ahLst/>
              <a:cxnLst/>
              <a:rect l="l" t="t" r="r" b="b"/>
              <a:pathLst>
                <a:path w="408" h="373" extrusionOk="0">
                  <a:moveTo>
                    <a:pt x="197" y="0"/>
                  </a:moveTo>
                  <a:cubicBezTo>
                    <a:pt x="176" y="0"/>
                    <a:pt x="155" y="4"/>
                    <a:pt x="136" y="10"/>
                  </a:cubicBezTo>
                  <a:cubicBezTo>
                    <a:pt x="28" y="92"/>
                    <a:pt x="1" y="173"/>
                    <a:pt x="28" y="254"/>
                  </a:cubicBezTo>
                  <a:cubicBezTo>
                    <a:pt x="48" y="337"/>
                    <a:pt x="117" y="373"/>
                    <a:pt x="184" y="373"/>
                  </a:cubicBezTo>
                  <a:cubicBezTo>
                    <a:pt x="205" y="373"/>
                    <a:pt x="226" y="369"/>
                    <a:pt x="245" y="363"/>
                  </a:cubicBezTo>
                  <a:cubicBezTo>
                    <a:pt x="353" y="309"/>
                    <a:pt x="407" y="227"/>
                    <a:pt x="353" y="119"/>
                  </a:cubicBezTo>
                  <a:cubicBezTo>
                    <a:pt x="333" y="36"/>
                    <a:pt x="264" y="0"/>
                    <a:pt x="19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 name="Google Shape;501;p8"/>
            <p:cNvSpPr/>
            <p:nvPr/>
          </p:nvSpPr>
          <p:spPr>
            <a:xfrm>
              <a:off x="7808664" y="3022534"/>
              <a:ext cx="121356" cy="66594"/>
            </a:xfrm>
            <a:custGeom>
              <a:avLst/>
              <a:gdLst/>
              <a:ahLst/>
              <a:cxnLst/>
              <a:rect l="l" t="t" r="r" b="b"/>
              <a:pathLst>
                <a:path w="1682" h="923" extrusionOk="0">
                  <a:moveTo>
                    <a:pt x="54" y="0"/>
                  </a:moveTo>
                  <a:lnTo>
                    <a:pt x="0" y="109"/>
                  </a:lnTo>
                  <a:lnTo>
                    <a:pt x="1438" y="922"/>
                  </a:lnTo>
                  <a:cubicBezTo>
                    <a:pt x="1627" y="868"/>
                    <a:pt x="1682" y="787"/>
                    <a:pt x="1627" y="651"/>
                  </a:cubicBezTo>
                  <a:cubicBezTo>
                    <a:pt x="1627" y="597"/>
                    <a:pt x="1573" y="570"/>
                    <a:pt x="1546" y="570"/>
                  </a:cubicBezTo>
                  <a:lnTo>
                    <a:pt x="5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 name="Google Shape;502;p8"/>
            <p:cNvSpPr/>
            <p:nvPr/>
          </p:nvSpPr>
          <p:spPr>
            <a:xfrm>
              <a:off x="7783195" y="3004207"/>
              <a:ext cx="39177" cy="36652"/>
            </a:xfrm>
            <a:custGeom>
              <a:avLst/>
              <a:gdLst/>
              <a:ahLst/>
              <a:cxnLst/>
              <a:rect l="l" t="t" r="r" b="b"/>
              <a:pathLst>
                <a:path w="543" h="508" extrusionOk="0">
                  <a:moveTo>
                    <a:pt x="286" y="0"/>
                  </a:moveTo>
                  <a:cubicBezTo>
                    <a:pt x="177" y="0"/>
                    <a:pt x="70" y="40"/>
                    <a:pt x="28" y="146"/>
                  </a:cubicBezTo>
                  <a:cubicBezTo>
                    <a:pt x="0" y="281"/>
                    <a:pt x="28" y="417"/>
                    <a:pt x="163" y="498"/>
                  </a:cubicBezTo>
                  <a:cubicBezTo>
                    <a:pt x="194" y="504"/>
                    <a:pt x="224" y="508"/>
                    <a:pt x="254" y="508"/>
                  </a:cubicBezTo>
                  <a:cubicBezTo>
                    <a:pt x="357" y="508"/>
                    <a:pt x="453" y="468"/>
                    <a:pt x="516" y="363"/>
                  </a:cubicBezTo>
                  <a:cubicBezTo>
                    <a:pt x="543" y="227"/>
                    <a:pt x="516" y="91"/>
                    <a:pt x="380" y="10"/>
                  </a:cubicBezTo>
                  <a:cubicBezTo>
                    <a:pt x="350" y="4"/>
                    <a:pt x="318" y="0"/>
                    <a:pt x="2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 name="Google Shape;503;p8"/>
            <p:cNvSpPr/>
            <p:nvPr/>
          </p:nvSpPr>
          <p:spPr>
            <a:xfrm>
              <a:off x="7928001" y="2942230"/>
              <a:ext cx="43146" cy="92568"/>
            </a:xfrm>
            <a:custGeom>
              <a:avLst/>
              <a:gdLst/>
              <a:ahLst/>
              <a:cxnLst/>
              <a:rect l="l" t="t" r="r" b="b"/>
              <a:pathLst>
                <a:path w="598" h="1283" extrusionOk="0">
                  <a:moveTo>
                    <a:pt x="82" y="1"/>
                  </a:moveTo>
                  <a:lnTo>
                    <a:pt x="1" y="28"/>
                  </a:lnTo>
                  <a:lnTo>
                    <a:pt x="353" y="1249"/>
                  </a:lnTo>
                  <a:cubicBezTo>
                    <a:pt x="406" y="1270"/>
                    <a:pt x="450" y="1283"/>
                    <a:pt x="486" y="1283"/>
                  </a:cubicBezTo>
                  <a:cubicBezTo>
                    <a:pt x="544" y="1283"/>
                    <a:pt x="581" y="1250"/>
                    <a:pt x="597" y="1167"/>
                  </a:cubicBezTo>
                  <a:lnTo>
                    <a:pt x="597" y="1113"/>
                  </a:lnTo>
                  <a:lnTo>
                    <a:pt x="8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 name="Google Shape;504;p8"/>
            <p:cNvSpPr/>
            <p:nvPr/>
          </p:nvSpPr>
          <p:spPr>
            <a:xfrm>
              <a:off x="7914293" y="2923976"/>
              <a:ext cx="31385" cy="25830"/>
            </a:xfrm>
            <a:custGeom>
              <a:avLst/>
              <a:gdLst/>
              <a:ahLst/>
              <a:cxnLst/>
              <a:rect l="l" t="t" r="r" b="b"/>
              <a:pathLst>
                <a:path w="435" h="358" extrusionOk="0">
                  <a:moveTo>
                    <a:pt x="224" y="0"/>
                  </a:moveTo>
                  <a:cubicBezTo>
                    <a:pt x="203" y="0"/>
                    <a:pt x="183" y="3"/>
                    <a:pt x="163" y="10"/>
                  </a:cubicBezTo>
                  <a:cubicBezTo>
                    <a:pt x="55" y="37"/>
                    <a:pt x="1" y="145"/>
                    <a:pt x="55" y="254"/>
                  </a:cubicBezTo>
                  <a:cubicBezTo>
                    <a:pt x="75" y="313"/>
                    <a:pt x="136" y="357"/>
                    <a:pt x="200" y="357"/>
                  </a:cubicBezTo>
                  <a:cubicBezTo>
                    <a:pt x="224" y="357"/>
                    <a:pt x="249" y="350"/>
                    <a:pt x="272" y="335"/>
                  </a:cubicBezTo>
                  <a:cubicBezTo>
                    <a:pt x="380" y="308"/>
                    <a:pt x="435" y="200"/>
                    <a:pt x="380" y="118"/>
                  </a:cubicBezTo>
                  <a:cubicBezTo>
                    <a:pt x="360" y="35"/>
                    <a:pt x="292" y="0"/>
                    <a:pt x="2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 name="Google Shape;505;p8"/>
            <p:cNvSpPr/>
            <p:nvPr/>
          </p:nvSpPr>
          <p:spPr>
            <a:xfrm>
              <a:off x="7861479" y="2965679"/>
              <a:ext cx="270130" cy="270202"/>
            </a:xfrm>
            <a:custGeom>
              <a:avLst/>
              <a:gdLst/>
              <a:ahLst/>
              <a:cxnLst/>
              <a:rect l="l" t="t" r="r" b="b"/>
              <a:pathLst>
                <a:path w="3744" h="3745" extrusionOk="0">
                  <a:moveTo>
                    <a:pt x="1922" y="1"/>
                  </a:moveTo>
                  <a:cubicBezTo>
                    <a:pt x="1905" y="1"/>
                    <a:pt x="1889" y="1"/>
                    <a:pt x="1872" y="1"/>
                  </a:cubicBezTo>
                  <a:cubicBezTo>
                    <a:pt x="841" y="1"/>
                    <a:pt x="0" y="815"/>
                    <a:pt x="0" y="1873"/>
                  </a:cubicBezTo>
                  <a:cubicBezTo>
                    <a:pt x="0" y="2877"/>
                    <a:pt x="814" y="3745"/>
                    <a:pt x="1872" y="3745"/>
                  </a:cubicBezTo>
                  <a:cubicBezTo>
                    <a:pt x="2875" y="3745"/>
                    <a:pt x="3743" y="2931"/>
                    <a:pt x="3743" y="1873"/>
                  </a:cubicBezTo>
                  <a:cubicBezTo>
                    <a:pt x="3743" y="832"/>
                    <a:pt x="2955" y="1"/>
                    <a:pt x="19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 name="Google Shape;506;p8"/>
            <p:cNvSpPr/>
            <p:nvPr/>
          </p:nvSpPr>
          <p:spPr>
            <a:xfrm>
              <a:off x="7967179" y="2856154"/>
              <a:ext cx="31385" cy="157648"/>
            </a:xfrm>
            <a:custGeom>
              <a:avLst/>
              <a:gdLst/>
              <a:ahLst/>
              <a:cxnLst/>
              <a:rect l="l" t="t" r="r" b="b"/>
              <a:pathLst>
                <a:path w="435" h="2185" extrusionOk="0">
                  <a:moveTo>
                    <a:pt x="136" y="1"/>
                  </a:moveTo>
                  <a:lnTo>
                    <a:pt x="0" y="2035"/>
                  </a:lnTo>
                  <a:cubicBezTo>
                    <a:pt x="74" y="2138"/>
                    <a:pt x="147" y="2185"/>
                    <a:pt x="221" y="2185"/>
                  </a:cubicBezTo>
                  <a:cubicBezTo>
                    <a:pt x="283" y="2185"/>
                    <a:pt x="345" y="2151"/>
                    <a:pt x="407" y="2089"/>
                  </a:cubicBezTo>
                  <a:cubicBezTo>
                    <a:pt x="434" y="2062"/>
                    <a:pt x="434" y="2035"/>
                    <a:pt x="434" y="1953"/>
                  </a:cubicBezTo>
                  <a:lnTo>
                    <a:pt x="29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 name="Google Shape;507;p8"/>
            <p:cNvSpPr/>
            <p:nvPr/>
          </p:nvSpPr>
          <p:spPr>
            <a:xfrm>
              <a:off x="7961263" y="2820944"/>
              <a:ext cx="45094" cy="45094"/>
            </a:xfrm>
            <a:custGeom>
              <a:avLst/>
              <a:gdLst/>
              <a:ahLst/>
              <a:cxnLst/>
              <a:rect l="l" t="t" r="r" b="b"/>
              <a:pathLst>
                <a:path w="625" h="625" extrusionOk="0">
                  <a:moveTo>
                    <a:pt x="326" y="0"/>
                  </a:moveTo>
                  <a:cubicBezTo>
                    <a:pt x="136" y="0"/>
                    <a:pt x="1" y="136"/>
                    <a:pt x="1" y="326"/>
                  </a:cubicBezTo>
                  <a:cubicBezTo>
                    <a:pt x="1" y="489"/>
                    <a:pt x="136" y="624"/>
                    <a:pt x="326" y="624"/>
                  </a:cubicBezTo>
                  <a:cubicBezTo>
                    <a:pt x="489" y="624"/>
                    <a:pt x="625" y="489"/>
                    <a:pt x="625" y="326"/>
                  </a:cubicBezTo>
                  <a:cubicBezTo>
                    <a:pt x="625" y="136"/>
                    <a:pt x="489" y="0"/>
                    <a:pt x="3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 name="Google Shape;508;p8"/>
            <p:cNvSpPr/>
            <p:nvPr/>
          </p:nvSpPr>
          <p:spPr>
            <a:xfrm>
              <a:off x="8047699" y="2946198"/>
              <a:ext cx="95671" cy="91053"/>
            </a:xfrm>
            <a:custGeom>
              <a:avLst/>
              <a:gdLst/>
              <a:ahLst/>
              <a:cxnLst/>
              <a:rect l="l" t="t" r="r" b="b"/>
              <a:pathLst>
                <a:path w="1326" h="1262" extrusionOk="0">
                  <a:moveTo>
                    <a:pt x="1217" y="0"/>
                  </a:moveTo>
                  <a:lnTo>
                    <a:pt x="23" y="1031"/>
                  </a:lnTo>
                  <a:cubicBezTo>
                    <a:pt x="1" y="1165"/>
                    <a:pt x="52" y="1262"/>
                    <a:pt x="162" y="1262"/>
                  </a:cubicBezTo>
                  <a:cubicBezTo>
                    <a:pt x="185" y="1262"/>
                    <a:pt x="211" y="1257"/>
                    <a:pt x="240" y="1248"/>
                  </a:cubicBezTo>
                  <a:cubicBezTo>
                    <a:pt x="267" y="1248"/>
                    <a:pt x="294" y="1248"/>
                    <a:pt x="349" y="1221"/>
                  </a:cubicBezTo>
                  <a:lnTo>
                    <a:pt x="1325" y="109"/>
                  </a:lnTo>
                  <a:lnTo>
                    <a:pt x="12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 name="Google Shape;509;p8"/>
            <p:cNvSpPr/>
            <p:nvPr/>
          </p:nvSpPr>
          <p:spPr>
            <a:xfrm>
              <a:off x="8123674" y="2926573"/>
              <a:ext cx="39250" cy="35353"/>
            </a:xfrm>
            <a:custGeom>
              <a:avLst/>
              <a:gdLst/>
              <a:ahLst/>
              <a:cxnLst/>
              <a:rect l="l" t="t" r="r" b="b"/>
              <a:pathLst>
                <a:path w="544" h="490" extrusionOk="0">
                  <a:moveTo>
                    <a:pt x="262" y="1"/>
                  </a:moveTo>
                  <a:cubicBezTo>
                    <a:pt x="204" y="1"/>
                    <a:pt x="150" y="28"/>
                    <a:pt x="109" y="82"/>
                  </a:cubicBezTo>
                  <a:cubicBezTo>
                    <a:pt x="1" y="164"/>
                    <a:pt x="1" y="299"/>
                    <a:pt x="109" y="408"/>
                  </a:cubicBezTo>
                  <a:cubicBezTo>
                    <a:pt x="150" y="462"/>
                    <a:pt x="204" y="489"/>
                    <a:pt x="262" y="489"/>
                  </a:cubicBezTo>
                  <a:cubicBezTo>
                    <a:pt x="320" y="489"/>
                    <a:pt x="381" y="462"/>
                    <a:pt x="435" y="408"/>
                  </a:cubicBezTo>
                  <a:cubicBezTo>
                    <a:pt x="543" y="299"/>
                    <a:pt x="543" y="164"/>
                    <a:pt x="435" y="82"/>
                  </a:cubicBezTo>
                  <a:cubicBezTo>
                    <a:pt x="381" y="28"/>
                    <a:pt x="320" y="1"/>
                    <a:pt x="2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 name="Google Shape;510;p8"/>
            <p:cNvSpPr/>
            <p:nvPr/>
          </p:nvSpPr>
          <p:spPr>
            <a:xfrm>
              <a:off x="8078724" y="3071452"/>
              <a:ext cx="162482" cy="31385"/>
            </a:xfrm>
            <a:custGeom>
              <a:avLst/>
              <a:gdLst/>
              <a:ahLst/>
              <a:cxnLst/>
              <a:rect l="l" t="t" r="r" b="b"/>
              <a:pathLst>
                <a:path w="2252" h="435" extrusionOk="0">
                  <a:moveTo>
                    <a:pt x="217" y="0"/>
                  </a:moveTo>
                  <a:cubicBezTo>
                    <a:pt x="0" y="136"/>
                    <a:pt x="0" y="271"/>
                    <a:pt x="136" y="407"/>
                  </a:cubicBezTo>
                  <a:cubicBezTo>
                    <a:pt x="190" y="434"/>
                    <a:pt x="217" y="434"/>
                    <a:pt x="271" y="434"/>
                  </a:cubicBezTo>
                  <a:lnTo>
                    <a:pt x="2251" y="298"/>
                  </a:lnTo>
                  <a:lnTo>
                    <a:pt x="2251" y="136"/>
                  </a:lnTo>
                  <a:lnTo>
                    <a:pt x="2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 name="Google Shape;511;p8"/>
            <p:cNvSpPr/>
            <p:nvPr/>
          </p:nvSpPr>
          <p:spPr>
            <a:xfrm>
              <a:off x="8229374" y="3065536"/>
              <a:ext cx="45094" cy="45094"/>
            </a:xfrm>
            <a:custGeom>
              <a:avLst/>
              <a:gdLst/>
              <a:ahLst/>
              <a:cxnLst/>
              <a:rect l="l" t="t" r="r" b="b"/>
              <a:pathLst>
                <a:path w="625" h="625" extrusionOk="0">
                  <a:moveTo>
                    <a:pt x="299" y="1"/>
                  </a:moveTo>
                  <a:cubicBezTo>
                    <a:pt x="136" y="1"/>
                    <a:pt x="1" y="136"/>
                    <a:pt x="1" y="326"/>
                  </a:cubicBezTo>
                  <a:cubicBezTo>
                    <a:pt x="1" y="489"/>
                    <a:pt x="136" y="625"/>
                    <a:pt x="299" y="625"/>
                  </a:cubicBezTo>
                  <a:cubicBezTo>
                    <a:pt x="462" y="625"/>
                    <a:pt x="624" y="489"/>
                    <a:pt x="597" y="326"/>
                  </a:cubicBezTo>
                  <a:cubicBezTo>
                    <a:pt x="597" y="136"/>
                    <a:pt x="462" y="1"/>
                    <a:pt x="2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 name="Google Shape;512;p8"/>
            <p:cNvSpPr/>
            <p:nvPr/>
          </p:nvSpPr>
          <p:spPr>
            <a:xfrm>
              <a:off x="8057440" y="3153271"/>
              <a:ext cx="89827" cy="94372"/>
            </a:xfrm>
            <a:custGeom>
              <a:avLst/>
              <a:gdLst/>
              <a:ahLst/>
              <a:cxnLst/>
              <a:rect l="l" t="t" r="r" b="b"/>
              <a:pathLst>
                <a:path w="1245" h="1308" extrusionOk="0">
                  <a:moveTo>
                    <a:pt x="209" y="0"/>
                  </a:moveTo>
                  <a:cubicBezTo>
                    <a:pt x="80" y="0"/>
                    <a:pt x="0" y="80"/>
                    <a:pt x="24" y="222"/>
                  </a:cubicBezTo>
                  <a:cubicBezTo>
                    <a:pt x="24" y="249"/>
                    <a:pt x="24" y="277"/>
                    <a:pt x="78" y="331"/>
                  </a:cubicBezTo>
                  <a:lnTo>
                    <a:pt x="1190" y="1307"/>
                  </a:lnTo>
                  <a:lnTo>
                    <a:pt x="1244" y="1199"/>
                  </a:lnTo>
                  <a:lnTo>
                    <a:pt x="268" y="5"/>
                  </a:lnTo>
                  <a:cubicBezTo>
                    <a:pt x="247" y="2"/>
                    <a:pt x="228" y="0"/>
                    <a:pt x="2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 name="Google Shape;513;p8"/>
            <p:cNvSpPr/>
            <p:nvPr/>
          </p:nvSpPr>
          <p:spPr>
            <a:xfrm>
              <a:off x="8133486" y="3229967"/>
              <a:ext cx="39250" cy="35281"/>
            </a:xfrm>
            <a:custGeom>
              <a:avLst/>
              <a:gdLst/>
              <a:ahLst/>
              <a:cxnLst/>
              <a:rect l="l" t="t" r="r" b="b"/>
              <a:pathLst>
                <a:path w="544" h="489" extrusionOk="0">
                  <a:moveTo>
                    <a:pt x="262" y="0"/>
                  </a:moveTo>
                  <a:cubicBezTo>
                    <a:pt x="204" y="0"/>
                    <a:pt x="150" y="27"/>
                    <a:pt x="109" y="82"/>
                  </a:cubicBezTo>
                  <a:cubicBezTo>
                    <a:pt x="1" y="163"/>
                    <a:pt x="1" y="299"/>
                    <a:pt x="109" y="407"/>
                  </a:cubicBezTo>
                  <a:cubicBezTo>
                    <a:pt x="150" y="461"/>
                    <a:pt x="204" y="488"/>
                    <a:pt x="262" y="488"/>
                  </a:cubicBezTo>
                  <a:cubicBezTo>
                    <a:pt x="319" y="488"/>
                    <a:pt x="380" y="461"/>
                    <a:pt x="435" y="407"/>
                  </a:cubicBezTo>
                  <a:cubicBezTo>
                    <a:pt x="543" y="299"/>
                    <a:pt x="543" y="163"/>
                    <a:pt x="435" y="82"/>
                  </a:cubicBezTo>
                  <a:cubicBezTo>
                    <a:pt x="380" y="27"/>
                    <a:pt x="319" y="0"/>
                    <a:pt x="2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 name="Google Shape;514;p8"/>
            <p:cNvSpPr/>
            <p:nvPr/>
          </p:nvSpPr>
          <p:spPr>
            <a:xfrm>
              <a:off x="7994524" y="3186027"/>
              <a:ext cx="31385" cy="159451"/>
            </a:xfrm>
            <a:custGeom>
              <a:avLst/>
              <a:gdLst/>
              <a:ahLst/>
              <a:cxnLst/>
              <a:rect l="l" t="t" r="r" b="b"/>
              <a:pathLst>
                <a:path w="435" h="2210" extrusionOk="0">
                  <a:moveTo>
                    <a:pt x="208" y="0"/>
                  </a:moveTo>
                  <a:cubicBezTo>
                    <a:pt x="148" y="0"/>
                    <a:pt x="88" y="34"/>
                    <a:pt x="28" y="94"/>
                  </a:cubicBezTo>
                  <a:cubicBezTo>
                    <a:pt x="1" y="148"/>
                    <a:pt x="1" y="175"/>
                    <a:pt x="1" y="229"/>
                  </a:cubicBezTo>
                  <a:lnTo>
                    <a:pt x="109" y="2209"/>
                  </a:lnTo>
                  <a:lnTo>
                    <a:pt x="299" y="2209"/>
                  </a:lnTo>
                  <a:lnTo>
                    <a:pt x="435" y="175"/>
                  </a:lnTo>
                  <a:cubicBezTo>
                    <a:pt x="359" y="54"/>
                    <a:pt x="283" y="0"/>
                    <a:pt x="2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 name="Google Shape;515;p8"/>
            <p:cNvSpPr/>
            <p:nvPr/>
          </p:nvSpPr>
          <p:spPr>
            <a:xfrm>
              <a:off x="7986732" y="3333648"/>
              <a:ext cx="43146" cy="43362"/>
            </a:xfrm>
            <a:custGeom>
              <a:avLst/>
              <a:gdLst/>
              <a:ahLst/>
              <a:cxnLst/>
              <a:rect l="l" t="t" r="r" b="b"/>
              <a:pathLst>
                <a:path w="598" h="601" extrusionOk="0">
                  <a:moveTo>
                    <a:pt x="299" y="1"/>
                  </a:moveTo>
                  <a:cubicBezTo>
                    <a:pt x="136" y="1"/>
                    <a:pt x="0" y="136"/>
                    <a:pt x="0" y="299"/>
                  </a:cubicBezTo>
                  <a:cubicBezTo>
                    <a:pt x="0" y="473"/>
                    <a:pt x="114" y="601"/>
                    <a:pt x="257" y="601"/>
                  </a:cubicBezTo>
                  <a:cubicBezTo>
                    <a:pt x="271" y="601"/>
                    <a:pt x="285" y="600"/>
                    <a:pt x="299" y="597"/>
                  </a:cubicBezTo>
                  <a:cubicBezTo>
                    <a:pt x="461" y="597"/>
                    <a:pt x="597" y="462"/>
                    <a:pt x="597" y="299"/>
                  </a:cubicBezTo>
                  <a:cubicBezTo>
                    <a:pt x="597" y="136"/>
                    <a:pt x="461" y="1"/>
                    <a:pt x="2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 name="Google Shape;516;p8"/>
            <p:cNvSpPr/>
            <p:nvPr/>
          </p:nvSpPr>
          <p:spPr>
            <a:xfrm>
              <a:off x="7849718" y="3163083"/>
              <a:ext cx="95599" cy="92352"/>
            </a:xfrm>
            <a:custGeom>
              <a:avLst/>
              <a:gdLst/>
              <a:ahLst/>
              <a:cxnLst/>
              <a:rect l="l" t="t" r="r" b="b"/>
              <a:pathLst>
                <a:path w="1325" h="1280" extrusionOk="0">
                  <a:moveTo>
                    <a:pt x="1133" y="1"/>
                  </a:moveTo>
                  <a:cubicBezTo>
                    <a:pt x="1118" y="1"/>
                    <a:pt x="1102" y="2"/>
                    <a:pt x="1086" y="5"/>
                  </a:cubicBezTo>
                  <a:cubicBezTo>
                    <a:pt x="1031" y="5"/>
                    <a:pt x="1004" y="5"/>
                    <a:pt x="977" y="59"/>
                  </a:cubicBezTo>
                  <a:lnTo>
                    <a:pt x="1" y="1171"/>
                  </a:lnTo>
                  <a:lnTo>
                    <a:pt x="82" y="1280"/>
                  </a:lnTo>
                  <a:lnTo>
                    <a:pt x="1275" y="249"/>
                  </a:lnTo>
                  <a:cubicBezTo>
                    <a:pt x="1324" y="103"/>
                    <a:pt x="1264" y="1"/>
                    <a:pt x="11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 name="Google Shape;517;p8"/>
            <p:cNvSpPr/>
            <p:nvPr/>
          </p:nvSpPr>
          <p:spPr>
            <a:xfrm>
              <a:off x="7830165" y="3239707"/>
              <a:ext cx="37229" cy="35281"/>
            </a:xfrm>
            <a:custGeom>
              <a:avLst/>
              <a:gdLst/>
              <a:ahLst/>
              <a:cxnLst/>
              <a:rect l="l" t="t" r="r" b="b"/>
              <a:pathLst>
                <a:path w="516" h="489" extrusionOk="0">
                  <a:moveTo>
                    <a:pt x="231" y="1"/>
                  </a:moveTo>
                  <a:cubicBezTo>
                    <a:pt x="170" y="1"/>
                    <a:pt x="109" y="28"/>
                    <a:pt x="55" y="82"/>
                  </a:cubicBezTo>
                  <a:cubicBezTo>
                    <a:pt x="0" y="164"/>
                    <a:pt x="0" y="299"/>
                    <a:pt x="55" y="408"/>
                  </a:cubicBezTo>
                  <a:cubicBezTo>
                    <a:pt x="109" y="462"/>
                    <a:pt x="170" y="489"/>
                    <a:pt x="231" y="489"/>
                  </a:cubicBezTo>
                  <a:cubicBezTo>
                    <a:pt x="292" y="489"/>
                    <a:pt x="353" y="462"/>
                    <a:pt x="407" y="408"/>
                  </a:cubicBezTo>
                  <a:cubicBezTo>
                    <a:pt x="516" y="299"/>
                    <a:pt x="516" y="164"/>
                    <a:pt x="407" y="82"/>
                  </a:cubicBezTo>
                  <a:cubicBezTo>
                    <a:pt x="353" y="28"/>
                    <a:pt x="292" y="1"/>
                    <a:pt x="2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 name="Google Shape;518;p8"/>
            <p:cNvSpPr/>
            <p:nvPr/>
          </p:nvSpPr>
          <p:spPr>
            <a:xfrm>
              <a:off x="7751882" y="3098797"/>
              <a:ext cx="160534" cy="31385"/>
            </a:xfrm>
            <a:custGeom>
              <a:avLst/>
              <a:gdLst/>
              <a:ahLst/>
              <a:cxnLst/>
              <a:rect l="l" t="t" r="r" b="b"/>
              <a:pathLst>
                <a:path w="2225" h="435" extrusionOk="0">
                  <a:moveTo>
                    <a:pt x="1953" y="1"/>
                  </a:moveTo>
                  <a:lnTo>
                    <a:pt x="0" y="136"/>
                  </a:lnTo>
                  <a:lnTo>
                    <a:pt x="0" y="299"/>
                  </a:lnTo>
                  <a:lnTo>
                    <a:pt x="2035" y="435"/>
                  </a:lnTo>
                  <a:cubicBezTo>
                    <a:pt x="2225" y="299"/>
                    <a:pt x="2225" y="164"/>
                    <a:pt x="2089" y="28"/>
                  </a:cubicBezTo>
                  <a:cubicBezTo>
                    <a:pt x="2062" y="1"/>
                    <a:pt x="2035" y="1"/>
                    <a:pt x="1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 name="Google Shape;519;p8"/>
            <p:cNvSpPr/>
            <p:nvPr/>
          </p:nvSpPr>
          <p:spPr>
            <a:xfrm>
              <a:off x="7716672" y="3091005"/>
              <a:ext cx="45094" cy="43146"/>
            </a:xfrm>
            <a:custGeom>
              <a:avLst/>
              <a:gdLst/>
              <a:ahLst/>
              <a:cxnLst/>
              <a:rect l="l" t="t" r="r" b="b"/>
              <a:pathLst>
                <a:path w="625" h="598" extrusionOk="0">
                  <a:moveTo>
                    <a:pt x="326" y="0"/>
                  </a:moveTo>
                  <a:cubicBezTo>
                    <a:pt x="136" y="0"/>
                    <a:pt x="0" y="136"/>
                    <a:pt x="0" y="299"/>
                  </a:cubicBezTo>
                  <a:cubicBezTo>
                    <a:pt x="0" y="461"/>
                    <a:pt x="136" y="597"/>
                    <a:pt x="326" y="597"/>
                  </a:cubicBezTo>
                  <a:cubicBezTo>
                    <a:pt x="488" y="597"/>
                    <a:pt x="624" y="461"/>
                    <a:pt x="624" y="299"/>
                  </a:cubicBezTo>
                  <a:cubicBezTo>
                    <a:pt x="624" y="136"/>
                    <a:pt x="488" y="0"/>
                    <a:pt x="3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 name="Google Shape;520;p8"/>
            <p:cNvSpPr/>
            <p:nvPr/>
          </p:nvSpPr>
          <p:spPr>
            <a:xfrm>
              <a:off x="7843874" y="2953990"/>
              <a:ext cx="91198" cy="93290"/>
            </a:xfrm>
            <a:custGeom>
              <a:avLst/>
              <a:gdLst/>
              <a:ahLst/>
              <a:cxnLst/>
              <a:rect l="l" t="t" r="r" b="b"/>
              <a:pathLst>
                <a:path w="1264" h="1293" extrusionOk="0">
                  <a:moveTo>
                    <a:pt x="82" y="1"/>
                  </a:moveTo>
                  <a:lnTo>
                    <a:pt x="0" y="55"/>
                  </a:lnTo>
                  <a:lnTo>
                    <a:pt x="1004" y="1276"/>
                  </a:lnTo>
                  <a:cubicBezTo>
                    <a:pt x="1038" y="1287"/>
                    <a:pt x="1069" y="1292"/>
                    <a:pt x="1098" y="1292"/>
                  </a:cubicBezTo>
                  <a:cubicBezTo>
                    <a:pt x="1205" y="1292"/>
                    <a:pt x="1264" y="1214"/>
                    <a:pt x="1221" y="1086"/>
                  </a:cubicBezTo>
                  <a:cubicBezTo>
                    <a:pt x="1221" y="1059"/>
                    <a:pt x="1221" y="1004"/>
                    <a:pt x="1194" y="977"/>
                  </a:cubicBezTo>
                  <a:lnTo>
                    <a:pt x="8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 name="Google Shape;521;p8"/>
            <p:cNvSpPr/>
            <p:nvPr/>
          </p:nvSpPr>
          <p:spPr>
            <a:xfrm>
              <a:off x="7820353" y="2935448"/>
              <a:ext cx="39250" cy="34271"/>
            </a:xfrm>
            <a:custGeom>
              <a:avLst/>
              <a:gdLst/>
              <a:ahLst/>
              <a:cxnLst/>
              <a:rect l="l" t="t" r="r" b="b"/>
              <a:pathLst>
                <a:path w="544" h="475" extrusionOk="0">
                  <a:moveTo>
                    <a:pt x="262" y="0"/>
                  </a:moveTo>
                  <a:cubicBezTo>
                    <a:pt x="204" y="0"/>
                    <a:pt x="150" y="14"/>
                    <a:pt x="109" y="41"/>
                  </a:cubicBezTo>
                  <a:cubicBezTo>
                    <a:pt x="1" y="149"/>
                    <a:pt x="1" y="285"/>
                    <a:pt x="109" y="393"/>
                  </a:cubicBezTo>
                  <a:cubicBezTo>
                    <a:pt x="150" y="448"/>
                    <a:pt x="204" y="475"/>
                    <a:pt x="262" y="475"/>
                  </a:cubicBezTo>
                  <a:cubicBezTo>
                    <a:pt x="319" y="475"/>
                    <a:pt x="380" y="448"/>
                    <a:pt x="435" y="393"/>
                  </a:cubicBezTo>
                  <a:cubicBezTo>
                    <a:pt x="543" y="285"/>
                    <a:pt x="543" y="149"/>
                    <a:pt x="435" y="41"/>
                  </a:cubicBezTo>
                  <a:cubicBezTo>
                    <a:pt x="380" y="14"/>
                    <a:pt x="319" y="0"/>
                    <a:pt x="2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 name="Google Shape;522;p8"/>
            <p:cNvSpPr/>
            <p:nvPr/>
          </p:nvSpPr>
          <p:spPr>
            <a:xfrm>
              <a:off x="7951522" y="3034006"/>
              <a:ext cx="45022" cy="45310"/>
            </a:xfrm>
            <a:custGeom>
              <a:avLst/>
              <a:gdLst/>
              <a:ahLst/>
              <a:cxnLst/>
              <a:rect l="l" t="t" r="r" b="b"/>
              <a:pathLst>
                <a:path w="624" h="628" extrusionOk="0">
                  <a:moveTo>
                    <a:pt x="361" y="1"/>
                  </a:moveTo>
                  <a:cubicBezTo>
                    <a:pt x="350" y="1"/>
                    <a:pt x="338" y="2"/>
                    <a:pt x="326" y="4"/>
                  </a:cubicBezTo>
                  <a:cubicBezTo>
                    <a:pt x="136" y="4"/>
                    <a:pt x="0" y="139"/>
                    <a:pt x="0" y="302"/>
                  </a:cubicBezTo>
                  <a:cubicBezTo>
                    <a:pt x="0" y="492"/>
                    <a:pt x="136" y="628"/>
                    <a:pt x="326" y="628"/>
                  </a:cubicBezTo>
                  <a:cubicBezTo>
                    <a:pt x="488" y="628"/>
                    <a:pt x="624" y="492"/>
                    <a:pt x="624" y="302"/>
                  </a:cubicBezTo>
                  <a:cubicBezTo>
                    <a:pt x="624" y="151"/>
                    <a:pt x="508" y="1"/>
                    <a:pt x="3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 name="Google Shape;523;p8"/>
            <p:cNvSpPr/>
            <p:nvPr/>
          </p:nvSpPr>
          <p:spPr>
            <a:xfrm>
              <a:off x="8016097" y="3120370"/>
              <a:ext cx="29365" cy="29437"/>
            </a:xfrm>
            <a:custGeom>
              <a:avLst/>
              <a:gdLst/>
              <a:ahLst/>
              <a:cxnLst/>
              <a:rect l="l" t="t" r="r" b="b"/>
              <a:pathLst>
                <a:path w="407" h="408" extrusionOk="0">
                  <a:moveTo>
                    <a:pt x="190" y="0"/>
                  </a:moveTo>
                  <a:cubicBezTo>
                    <a:pt x="109" y="0"/>
                    <a:pt x="0" y="82"/>
                    <a:pt x="0" y="190"/>
                  </a:cubicBezTo>
                  <a:cubicBezTo>
                    <a:pt x="0" y="299"/>
                    <a:pt x="109" y="407"/>
                    <a:pt x="190" y="407"/>
                  </a:cubicBezTo>
                  <a:cubicBezTo>
                    <a:pt x="299" y="407"/>
                    <a:pt x="407" y="299"/>
                    <a:pt x="407" y="190"/>
                  </a:cubicBezTo>
                  <a:cubicBezTo>
                    <a:pt x="407" y="54"/>
                    <a:pt x="326" y="0"/>
                    <a:pt x="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 name="Google Shape;524;p8"/>
            <p:cNvSpPr/>
            <p:nvPr/>
          </p:nvSpPr>
          <p:spPr>
            <a:xfrm>
              <a:off x="7945606" y="3125854"/>
              <a:ext cx="13781" cy="16089"/>
            </a:xfrm>
            <a:custGeom>
              <a:avLst/>
              <a:gdLst/>
              <a:ahLst/>
              <a:cxnLst/>
              <a:rect l="l" t="t" r="r" b="b"/>
              <a:pathLst>
                <a:path w="191" h="223" extrusionOk="0">
                  <a:moveTo>
                    <a:pt x="112" y="0"/>
                  </a:moveTo>
                  <a:cubicBezTo>
                    <a:pt x="103" y="0"/>
                    <a:pt x="93" y="2"/>
                    <a:pt x="82" y="6"/>
                  </a:cubicBezTo>
                  <a:cubicBezTo>
                    <a:pt x="55" y="6"/>
                    <a:pt x="1" y="60"/>
                    <a:pt x="1" y="114"/>
                  </a:cubicBezTo>
                  <a:cubicBezTo>
                    <a:pt x="1" y="168"/>
                    <a:pt x="28" y="223"/>
                    <a:pt x="82" y="223"/>
                  </a:cubicBezTo>
                  <a:cubicBezTo>
                    <a:pt x="136" y="223"/>
                    <a:pt x="191" y="195"/>
                    <a:pt x="191" y="114"/>
                  </a:cubicBezTo>
                  <a:cubicBezTo>
                    <a:pt x="191" y="67"/>
                    <a:pt x="170" y="0"/>
                    <a:pt x="1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 name="Google Shape;525;p8"/>
            <p:cNvSpPr/>
            <p:nvPr/>
          </p:nvSpPr>
          <p:spPr>
            <a:xfrm>
              <a:off x="8037598" y="3055795"/>
              <a:ext cx="13781" cy="15729"/>
            </a:xfrm>
            <a:custGeom>
              <a:avLst/>
              <a:gdLst/>
              <a:ahLst/>
              <a:cxnLst/>
              <a:rect l="l" t="t" r="r" b="b"/>
              <a:pathLst>
                <a:path w="191" h="218" extrusionOk="0">
                  <a:moveTo>
                    <a:pt x="109" y="0"/>
                  </a:moveTo>
                  <a:cubicBezTo>
                    <a:pt x="55" y="0"/>
                    <a:pt x="1" y="54"/>
                    <a:pt x="1" y="109"/>
                  </a:cubicBezTo>
                  <a:cubicBezTo>
                    <a:pt x="1" y="136"/>
                    <a:pt x="28" y="217"/>
                    <a:pt x="109" y="217"/>
                  </a:cubicBezTo>
                  <a:cubicBezTo>
                    <a:pt x="136" y="217"/>
                    <a:pt x="190" y="190"/>
                    <a:pt x="190" y="109"/>
                  </a:cubicBezTo>
                  <a:cubicBezTo>
                    <a:pt x="190" y="54"/>
                    <a:pt x="163" y="0"/>
                    <a:pt x="1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26" name="Google Shape;526;p8"/>
          <p:cNvGrpSpPr/>
          <p:nvPr/>
        </p:nvGrpSpPr>
        <p:grpSpPr>
          <a:xfrm>
            <a:off x="702168" y="1068209"/>
            <a:ext cx="1070373" cy="1066979"/>
            <a:chOff x="7716672" y="2820944"/>
            <a:chExt cx="557796" cy="556065"/>
          </a:xfrm>
        </p:grpSpPr>
        <p:sp>
          <p:nvSpPr>
            <p:cNvPr id="527" name="Google Shape;527;p8"/>
            <p:cNvSpPr/>
            <p:nvPr/>
          </p:nvSpPr>
          <p:spPr>
            <a:xfrm>
              <a:off x="8008233" y="2912937"/>
              <a:ext cx="66594" cy="118903"/>
            </a:xfrm>
            <a:custGeom>
              <a:avLst/>
              <a:gdLst/>
              <a:ahLst/>
              <a:cxnLst/>
              <a:rect l="l" t="t" r="r" b="b"/>
              <a:pathLst>
                <a:path w="923" h="1648" extrusionOk="0">
                  <a:moveTo>
                    <a:pt x="814" y="0"/>
                  </a:moveTo>
                  <a:lnTo>
                    <a:pt x="1" y="1438"/>
                  </a:lnTo>
                  <a:cubicBezTo>
                    <a:pt x="21" y="1581"/>
                    <a:pt x="88" y="1647"/>
                    <a:pt x="179" y="1647"/>
                  </a:cubicBezTo>
                  <a:cubicBezTo>
                    <a:pt x="208" y="1647"/>
                    <a:pt x="239" y="1641"/>
                    <a:pt x="272" y="1628"/>
                  </a:cubicBezTo>
                  <a:cubicBezTo>
                    <a:pt x="299" y="1628"/>
                    <a:pt x="353" y="1573"/>
                    <a:pt x="353" y="1546"/>
                  </a:cubicBezTo>
                  <a:lnTo>
                    <a:pt x="923" y="54"/>
                  </a:lnTo>
                  <a:lnTo>
                    <a:pt x="81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 name="Google Shape;528;p8"/>
            <p:cNvSpPr/>
            <p:nvPr/>
          </p:nvSpPr>
          <p:spPr>
            <a:xfrm>
              <a:off x="8051307" y="2888766"/>
              <a:ext cx="43146" cy="36652"/>
            </a:xfrm>
            <a:custGeom>
              <a:avLst/>
              <a:gdLst/>
              <a:ahLst/>
              <a:cxnLst/>
              <a:rect l="l" t="t" r="r" b="b"/>
              <a:pathLst>
                <a:path w="598" h="508" extrusionOk="0">
                  <a:moveTo>
                    <a:pt x="290" y="0"/>
                  </a:moveTo>
                  <a:cubicBezTo>
                    <a:pt x="188" y="0"/>
                    <a:pt x="97" y="40"/>
                    <a:pt x="55" y="145"/>
                  </a:cubicBezTo>
                  <a:cubicBezTo>
                    <a:pt x="0" y="281"/>
                    <a:pt x="55" y="416"/>
                    <a:pt x="190" y="498"/>
                  </a:cubicBezTo>
                  <a:cubicBezTo>
                    <a:pt x="221" y="504"/>
                    <a:pt x="251" y="507"/>
                    <a:pt x="281" y="507"/>
                  </a:cubicBezTo>
                  <a:cubicBezTo>
                    <a:pt x="383" y="507"/>
                    <a:pt x="474" y="467"/>
                    <a:pt x="516" y="362"/>
                  </a:cubicBezTo>
                  <a:cubicBezTo>
                    <a:pt x="597" y="227"/>
                    <a:pt x="516" y="91"/>
                    <a:pt x="380" y="10"/>
                  </a:cubicBezTo>
                  <a:cubicBezTo>
                    <a:pt x="350" y="4"/>
                    <a:pt x="319" y="0"/>
                    <a:pt x="2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 name="Google Shape;529;p8"/>
            <p:cNvSpPr/>
            <p:nvPr/>
          </p:nvSpPr>
          <p:spPr>
            <a:xfrm>
              <a:off x="8059099" y="3032274"/>
              <a:ext cx="95960" cy="43146"/>
            </a:xfrm>
            <a:custGeom>
              <a:avLst/>
              <a:gdLst/>
              <a:ahLst/>
              <a:cxnLst/>
              <a:rect l="l" t="t" r="r" b="b"/>
              <a:pathLst>
                <a:path w="1330" h="598" extrusionOk="0">
                  <a:moveTo>
                    <a:pt x="1303" y="1"/>
                  </a:moveTo>
                  <a:lnTo>
                    <a:pt x="82" y="380"/>
                  </a:lnTo>
                  <a:cubicBezTo>
                    <a:pt x="1" y="516"/>
                    <a:pt x="1" y="570"/>
                    <a:pt x="136" y="597"/>
                  </a:cubicBezTo>
                  <a:lnTo>
                    <a:pt x="218" y="597"/>
                  </a:lnTo>
                  <a:lnTo>
                    <a:pt x="1330" y="109"/>
                  </a:lnTo>
                  <a:lnTo>
                    <a:pt x="130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 name="Google Shape;530;p8"/>
            <p:cNvSpPr/>
            <p:nvPr/>
          </p:nvSpPr>
          <p:spPr>
            <a:xfrm>
              <a:off x="8145247" y="3021812"/>
              <a:ext cx="29437" cy="25830"/>
            </a:xfrm>
            <a:custGeom>
              <a:avLst/>
              <a:gdLst/>
              <a:ahLst/>
              <a:cxnLst/>
              <a:rect l="l" t="t" r="r" b="b"/>
              <a:pathLst>
                <a:path w="408" h="358" extrusionOk="0">
                  <a:moveTo>
                    <a:pt x="212" y="0"/>
                  </a:moveTo>
                  <a:cubicBezTo>
                    <a:pt x="187" y="0"/>
                    <a:pt x="162" y="4"/>
                    <a:pt x="136" y="10"/>
                  </a:cubicBezTo>
                  <a:cubicBezTo>
                    <a:pt x="27" y="37"/>
                    <a:pt x="0" y="146"/>
                    <a:pt x="27" y="254"/>
                  </a:cubicBezTo>
                  <a:cubicBezTo>
                    <a:pt x="47" y="313"/>
                    <a:pt x="109" y="357"/>
                    <a:pt x="182" y="357"/>
                  </a:cubicBezTo>
                  <a:cubicBezTo>
                    <a:pt x="211" y="357"/>
                    <a:pt x="241" y="351"/>
                    <a:pt x="272" y="336"/>
                  </a:cubicBezTo>
                  <a:cubicBezTo>
                    <a:pt x="380" y="308"/>
                    <a:pt x="407" y="200"/>
                    <a:pt x="380" y="119"/>
                  </a:cubicBezTo>
                  <a:cubicBezTo>
                    <a:pt x="359" y="36"/>
                    <a:pt x="291" y="0"/>
                    <a:pt x="2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 name="Google Shape;531;p8"/>
            <p:cNvSpPr/>
            <p:nvPr/>
          </p:nvSpPr>
          <p:spPr>
            <a:xfrm>
              <a:off x="8063067" y="3112506"/>
              <a:ext cx="121356" cy="66594"/>
            </a:xfrm>
            <a:custGeom>
              <a:avLst/>
              <a:gdLst/>
              <a:ahLst/>
              <a:cxnLst/>
              <a:rect l="l" t="t" r="r" b="b"/>
              <a:pathLst>
                <a:path w="1682" h="923" extrusionOk="0">
                  <a:moveTo>
                    <a:pt x="217" y="1"/>
                  </a:moveTo>
                  <a:cubicBezTo>
                    <a:pt x="54" y="28"/>
                    <a:pt x="0" y="136"/>
                    <a:pt x="54" y="272"/>
                  </a:cubicBezTo>
                  <a:cubicBezTo>
                    <a:pt x="54" y="299"/>
                    <a:pt x="81" y="353"/>
                    <a:pt x="136" y="353"/>
                  </a:cubicBezTo>
                  <a:lnTo>
                    <a:pt x="1600" y="923"/>
                  </a:lnTo>
                  <a:lnTo>
                    <a:pt x="1682" y="814"/>
                  </a:lnTo>
                  <a:lnTo>
                    <a:pt x="21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 name="Google Shape;532;p8"/>
            <p:cNvSpPr/>
            <p:nvPr/>
          </p:nvSpPr>
          <p:spPr>
            <a:xfrm>
              <a:off x="8170644" y="3158826"/>
              <a:ext cx="39250" cy="37157"/>
            </a:xfrm>
            <a:custGeom>
              <a:avLst/>
              <a:gdLst/>
              <a:ahLst/>
              <a:cxnLst/>
              <a:rect l="l" t="t" r="r" b="b"/>
              <a:pathLst>
                <a:path w="544" h="515" extrusionOk="0">
                  <a:moveTo>
                    <a:pt x="263" y="0"/>
                  </a:moveTo>
                  <a:cubicBezTo>
                    <a:pt x="161" y="0"/>
                    <a:pt x="70" y="40"/>
                    <a:pt x="28" y="145"/>
                  </a:cubicBezTo>
                  <a:cubicBezTo>
                    <a:pt x="1" y="281"/>
                    <a:pt x="28" y="417"/>
                    <a:pt x="164" y="471"/>
                  </a:cubicBezTo>
                  <a:cubicBezTo>
                    <a:pt x="210" y="499"/>
                    <a:pt x="257" y="514"/>
                    <a:pt x="301" y="514"/>
                  </a:cubicBezTo>
                  <a:cubicBezTo>
                    <a:pt x="383" y="514"/>
                    <a:pt x="454" y="459"/>
                    <a:pt x="489" y="335"/>
                  </a:cubicBezTo>
                  <a:cubicBezTo>
                    <a:pt x="543" y="200"/>
                    <a:pt x="489" y="64"/>
                    <a:pt x="354" y="10"/>
                  </a:cubicBezTo>
                  <a:cubicBezTo>
                    <a:pt x="323" y="4"/>
                    <a:pt x="293" y="0"/>
                    <a:pt x="2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 name="Google Shape;533;p8"/>
            <p:cNvSpPr/>
            <p:nvPr/>
          </p:nvSpPr>
          <p:spPr>
            <a:xfrm>
              <a:off x="8019993" y="3165248"/>
              <a:ext cx="45094" cy="94084"/>
            </a:xfrm>
            <a:custGeom>
              <a:avLst/>
              <a:gdLst/>
              <a:ahLst/>
              <a:cxnLst/>
              <a:rect l="l" t="t" r="r" b="b"/>
              <a:pathLst>
                <a:path w="625" h="1304" extrusionOk="0">
                  <a:moveTo>
                    <a:pt x="107" y="1"/>
                  </a:moveTo>
                  <a:cubicBezTo>
                    <a:pt x="62" y="1"/>
                    <a:pt x="31" y="34"/>
                    <a:pt x="0" y="111"/>
                  </a:cubicBezTo>
                  <a:lnTo>
                    <a:pt x="0" y="192"/>
                  </a:lnTo>
                  <a:lnTo>
                    <a:pt x="516" y="1304"/>
                  </a:lnTo>
                  <a:lnTo>
                    <a:pt x="624" y="1277"/>
                  </a:lnTo>
                  <a:lnTo>
                    <a:pt x="245" y="56"/>
                  </a:lnTo>
                  <a:cubicBezTo>
                    <a:pt x="185" y="21"/>
                    <a:pt x="142" y="1"/>
                    <a:pt x="1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 name="Google Shape;534;p8"/>
            <p:cNvSpPr/>
            <p:nvPr/>
          </p:nvSpPr>
          <p:spPr>
            <a:xfrm>
              <a:off x="8045463" y="3250747"/>
              <a:ext cx="29365" cy="26912"/>
            </a:xfrm>
            <a:custGeom>
              <a:avLst/>
              <a:gdLst/>
              <a:ahLst/>
              <a:cxnLst/>
              <a:rect l="l" t="t" r="r" b="b"/>
              <a:pathLst>
                <a:path w="407" h="373" extrusionOk="0">
                  <a:moveTo>
                    <a:pt x="208" y="1"/>
                  </a:moveTo>
                  <a:cubicBezTo>
                    <a:pt x="185" y="1"/>
                    <a:pt x="161" y="4"/>
                    <a:pt x="136" y="11"/>
                  </a:cubicBezTo>
                  <a:cubicBezTo>
                    <a:pt x="27" y="65"/>
                    <a:pt x="0" y="146"/>
                    <a:pt x="27" y="255"/>
                  </a:cubicBezTo>
                  <a:cubicBezTo>
                    <a:pt x="48" y="338"/>
                    <a:pt x="132" y="373"/>
                    <a:pt x="207" y="373"/>
                  </a:cubicBezTo>
                  <a:cubicBezTo>
                    <a:pt x="230" y="373"/>
                    <a:pt x="252" y="370"/>
                    <a:pt x="271" y="363"/>
                  </a:cubicBezTo>
                  <a:cubicBezTo>
                    <a:pt x="380" y="336"/>
                    <a:pt x="407" y="227"/>
                    <a:pt x="380" y="119"/>
                  </a:cubicBezTo>
                  <a:cubicBezTo>
                    <a:pt x="338" y="36"/>
                    <a:pt x="281" y="1"/>
                    <a:pt x="2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 name="Google Shape;535;p8"/>
            <p:cNvSpPr/>
            <p:nvPr/>
          </p:nvSpPr>
          <p:spPr>
            <a:xfrm>
              <a:off x="7918189" y="3169793"/>
              <a:ext cx="66667" cy="118903"/>
            </a:xfrm>
            <a:custGeom>
              <a:avLst/>
              <a:gdLst/>
              <a:ahLst/>
              <a:cxnLst/>
              <a:rect l="l" t="t" r="r" b="b"/>
              <a:pathLst>
                <a:path w="924" h="1648" extrusionOk="0">
                  <a:moveTo>
                    <a:pt x="744" y="0"/>
                  </a:moveTo>
                  <a:cubicBezTo>
                    <a:pt x="716" y="0"/>
                    <a:pt x="686" y="7"/>
                    <a:pt x="652" y="20"/>
                  </a:cubicBezTo>
                  <a:cubicBezTo>
                    <a:pt x="598" y="20"/>
                    <a:pt x="571" y="48"/>
                    <a:pt x="571" y="75"/>
                  </a:cubicBezTo>
                  <a:lnTo>
                    <a:pt x="1" y="1594"/>
                  </a:lnTo>
                  <a:lnTo>
                    <a:pt x="109" y="1648"/>
                  </a:lnTo>
                  <a:lnTo>
                    <a:pt x="923" y="183"/>
                  </a:lnTo>
                  <a:cubicBezTo>
                    <a:pt x="882" y="61"/>
                    <a:pt x="827" y="0"/>
                    <a:pt x="7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 name="Google Shape;536;p8"/>
            <p:cNvSpPr/>
            <p:nvPr/>
          </p:nvSpPr>
          <p:spPr>
            <a:xfrm>
              <a:off x="7898636" y="3276216"/>
              <a:ext cx="39250" cy="35570"/>
            </a:xfrm>
            <a:custGeom>
              <a:avLst/>
              <a:gdLst/>
              <a:ahLst/>
              <a:cxnLst/>
              <a:rect l="l" t="t" r="r" b="b"/>
              <a:pathLst>
                <a:path w="544" h="493" extrusionOk="0">
                  <a:moveTo>
                    <a:pt x="286" y="1"/>
                  </a:moveTo>
                  <a:cubicBezTo>
                    <a:pt x="177" y="1"/>
                    <a:pt x="70" y="41"/>
                    <a:pt x="28" y="146"/>
                  </a:cubicBezTo>
                  <a:cubicBezTo>
                    <a:pt x="1" y="281"/>
                    <a:pt x="28" y="417"/>
                    <a:pt x="163" y="471"/>
                  </a:cubicBezTo>
                  <a:cubicBezTo>
                    <a:pt x="198" y="485"/>
                    <a:pt x="234" y="492"/>
                    <a:pt x="267" y="492"/>
                  </a:cubicBezTo>
                  <a:cubicBezTo>
                    <a:pt x="364" y="492"/>
                    <a:pt x="449" y="436"/>
                    <a:pt x="489" y="336"/>
                  </a:cubicBezTo>
                  <a:cubicBezTo>
                    <a:pt x="543" y="200"/>
                    <a:pt x="489" y="64"/>
                    <a:pt x="380" y="10"/>
                  </a:cubicBezTo>
                  <a:cubicBezTo>
                    <a:pt x="350" y="4"/>
                    <a:pt x="318" y="1"/>
                    <a:pt x="2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 name="Google Shape;537;p8"/>
            <p:cNvSpPr/>
            <p:nvPr/>
          </p:nvSpPr>
          <p:spPr>
            <a:xfrm>
              <a:off x="7837957" y="3124266"/>
              <a:ext cx="94011" cy="45094"/>
            </a:xfrm>
            <a:custGeom>
              <a:avLst/>
              <a:gdLst/>
              <a:ahLst/>
              <a:cxnLst/>
              <a:rect l="l" t="t" r="r" b="b"/>
              <a:pathLst>
                <a:path w="1303" h="625" extrusionOk="0">
                  <a:moveTo>
                    <a:pt x="1113" y="0"/>
                  </a:moveTo>
                  <a:lnTo>
                    <a:pt x="1" y="516"/>
                  </a:lnTo>
                  <a:lnTo>
                    <a:pt x="28" y="624"/>
                  </a:lnTo>
                  <a:lnTo>
                    <a:pt x="1249" y="245"/>
                  </a:lnTo>
                  <a:cubicBezTo>
                    <a:pt x="1303" y="109"/>
                    <a:pt x="1303" y="55"/>
                    <a:pt x="11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 name="Google Shape;538;p8"/>
            <p:cNvSpPr/>
            <p:nvPr/>
          </p:nvSpPr>
          <p:spPr>
            <a:xfrm>
              <a:off x="7818405" y="3150962"/>
              <a:ext cx="29437" cy="26912"/>
            </a:xfrm>
            <a:custGeom>
              <a:avLst/>
              <a:gdLst/>
              <a:ahLst/>
              <a:cxnLst/>
              <a:rect l="l" t="t" r="r" b="b"/>
              <a:pathLst>
                <a:path w="408" h="373" extrusionOk="0">
                  <a:moveTo>
                    <a:pt x="197" y="0"/>
                  </a:moveTo>
                  <a:cubicBezTo>
                    <a:pt x="176" y="0"/>
                    <a:pt x="155" y="4"/>
                    <a:pt x="136" y="10"/>
                  </a:cubicBezTo>
                  <a:cubicBezTo>
                    <a:pt x="28" y="92"/>
                    <a:pt x="1" y="173"/>
                    <a:pt x="28" y="254"/>
                  </a:cubicBezTo>
                  <a:cubicBezTo>
                    <a:pt x="48" y="337"/>
                    <a:pt x="117" y="373"/>
                    <a:pt x="184" y="373"/>
                  </a:cubicBezTo>
                  <a:cubicBezTo>
                    <a:pt x="205" y="373"/>
                    <a:pt x="226" y="369"/>
                    <a:pt x="245" y="363"/>
                  </a:cubicBezTo>
                  <a:cubicBezTo>
                    <a:pt x="353" y="309"/>
                    <a:pt x="407" y="227"/>
                    <a:pt x="353" y="119"/>
                  </a:cubicBezTo>
                  <a:cubicBezTo>
                    <a:pt x="333" y="36"/>
                    <a:pt x="264" y="0"/>
                    <a:pt x="1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 name="Google Shape;539;p8"/>
            <p:cNvSpPr/>
            <p:nvPr/>
          </p:nvSpPr>
          <p:spPr>
            <a:xfrm>
              <a:off x="7808664" y="3022534"/>
              <a:ext cx="121356" cy="66594"/>
            </a:xfrm>
            <a:custGeom>
              <a:avLst/>
              <a:gdLst/>
              <a:ahLst/>
              <a:cxnLst/>
              <a:rect l="l" t="t" r="r" b="b"/>
              <a:pathLst>
                <a:path w="1682" h="923" extrusionOk="0">
                  <a:moveTo>
                    <a:pt x="54" y="0"/>
                  </a:moveTo>
                  <a:lnTo>
                    <a:pt x="0" y="109"/>
                  </a:lnTo>
                  <a:lnTo>
                    <a:pt x="1438" y="922"/>
                  </a:lnTo>
                  <a:cubicBezTo>
                    <a:pt x="1627" y="868"/>
                    <a:pt x="1682" y="787"/>
                    <a:pt x="1627" y="651"/>
                  </a:cubicBezTo>
                  <a:cubicBezTo>
                    <a:pt x="1627" y="597"/>
                    <a:pt x="1573" y="570"/>
                    <a:pt x="1546" y="570"/>
                  </a:cubicBezTo>
                  <a:lnTo>
                    <a:pt x="5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 name="Google Shape;540;p8"/>
            <p:cNvSpPr/>
            <p:nvPr/>
          </p:nvSpPr>
          <p:spPr>
            <a:xfrm>
              <a:off x="7783195" y="3004207"/>
              <a:ext cx="39177" cy="36652"/>
            </a:xfrm>
            <a:custGeom>
              <a:avLst/>
              <a:gdLst/>
              <a:ahLst/>
              <a:cxnLst/>
              <a:rect l="l" t="t" r="r" b="b"/>
              <a:pathLst>
                <a:path w="543" h="508" extrusionOk="0">
                  <a:moveTo>
                    <a:pt x="286" y="0"/>
                  </a:moveTo>
                  <a:cubicBezTo>
                    <a:pt x="177" y="0"/>
                    <a:pt x="70" y="40"/>
                    <a:pt x="28" y="146"/>
                  </a:cubicBezTo>
                  <a:cubicBezTo>
                    <a:pt x="0" y="281"/>
                    <a:pt x="28" y="417"/>
                    <a:pt x="163" y="498"/>
                  </a:cubicBezTo>
                  <a:cubicBezTo>
                    <a:pt x="194" y="504"/>
                    <a:pt x="224" y="508"/>
                    <a:pt x="254" y="508"/>
                  </a:cubicBezTo>
                  <a:cubicBezTo>
                    <a:pt x="357" y="508"/>
                    <a:pt x="453" y="468"/>
                    <a:pt x="516" y="363"/>
                  </a:cubicBezTo>
                  <a:cubicBezTo>
                    <a:pt x="543" y="227"/>
                    <a:pt x="516" y="91"/>
                    <a:pt x="380" y="10"/>
                  </a:cubicBezTo>
                  <a:cubicBezTo>
                    <a:pt x="350" y="4"/>
                    <a:pt x="318" y="0"/>
                    <a:pt x="2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 name="Google Shape;541;p8"/>
            <p:cNvSpPr/>
            <p:nvPr/>
          </p:nvSpPr>
          <p:spPr>
            <a:xfrm>
              <a:off x="7928001" y="2942230"/>
              <a:ext cx="43146" cy="92568"/>
            </a:xfrm>
            <a:custGeom>
              <a:avLst/>
              <a:gdLst/>
              <a:ahLst/>
              <a:cxnLst/>
              <a:rect l="l" t="t" r="r" b="b"/>
              <a:pathLst>
                <a:path w="598" h="1283" extrusionOk="0">
                  <a:moveTo>
                    <a:pt x="82" y="1"/>
                  </a:moveTo>
                  <a:lnTo>
                    <a:pt x="1" y="28"/>
                  </a:lnTo>
                  <a:lnTo>
                    <a:pt x="353" y="1249"/>
                  </a:lnTo>
                  <a:cubicBezTo>
                    <a:pt x="406" y="1270"/>
                    <a:pt x="450" y="1283"/>
                    <a:pt x="486" y="1283"/>
                  </a:cubicBezTo>
                  <a:cubicBezTo>
                    <a:pt x="544" y="1283"/>
                    <a:pt x="581" y="1250"/>
                    <a:pt x="597" y="1167"/>
                  </a:cubicBezTo>
                  <a:lnTo>
                    <a:pt x="597" y="1113"/>
                  </a:lnTo>
                  <a:lnTo>
                    <a:pt x="8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 name="Google Shape;542;p8"/>
            <p:cNvSpPr/>
            <p:nvPr/>
          </p:nvSpPr>
          <p:spPr>
            <a:xfrm>
              <a:off x="7914293" y="2923976"/>
              <a:ext cx="31385" cy="25830"/>
            </a:xfrm>
            <a:custGeom>
              <a:avLst/>
              <a:gdLst/>
              <a:ahLst/>
              <a:cxnLst/>
              <a:rect l="l" t="t" r="r" b="b"/>
              <a:pathLst>
                <a:path w="435" h="358" extrusionOk="0">
                  <a:moveTo>
                    <a:pt x="224" y="0"/>
                  </a:moveTo>
                  <a:cubicBezTo>
                    <a:pt x="203" y="0"/>
                    <a:pt x="183" y="3"/>
                    <a:pt x="163" y="10"/>
                  </a:cubicBezTo>
                  <a:cubicBezTo>
                    <a:pt x="55" y="37"/>
                    <a:pt x="1" y="145"/>
                    <a:pt x="55" y="254"/>
                  </a:cubicBezTo>
                  <a:cubicBezTo>
                    <a:pt x="75" y="313"/>
                    <a:pt x="136" y="357"/>
                    <a:pt x="200" y="357"/>
                  </a:cubicBezTo>
                  <a:cubicBezTo>
                    <a:pt x="224" y="357"/>
                    <a:pt x="249" y="350"/>
                    <a:pt x="272" y="335"/>
                  </a:cubicBezTo>
                  <a:cubicBezTo>
                    <a:pt x="380" y="308"/>
                    <a:pt x="435" y="200"/>
                    <a:pt x="380" y="118"/>
                  </a:cubicBezTo>
                  <a:cubicBezTo>
                    <a:pt x="360" y="35"/>
                    <a:pt x="292" y="0"/>
                    <a:pt x="22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 name="Google Shape;543;p8"/>
            <p:cNvSpPr/>
            <p:nvPr/>
          </p:nvSpPr>
          <p:spPr>
            <a:xfrm>
              <a:off x="7861479" y="2965679"/>
              <a:ext cx="270130" cy="270202"/>
            </a:xfrm>
            <a:custGeom>
              <a:avLst/>
              <a:gdLst/>
              <a:ahLst/>
              <a:cxnLst/>
              <a:rect l="l" t="t" r="r" b="b"/>
              <a:pathLst>
                <a:path w="3744" h="3745" extrusionOk="0">
                  <a:moveTo>
                    <a:pt x="1922" y="1"/>
                  </a:moveTo>
                  <a:cubicBezTo>
                    <a:pt x="1905" y="1"/>
                    <a:pt x="1889" y="1"/>
                    <a:pt x="1872" y="1"/>
                  </a:cubicBezTo>
                  <a:cubicBezTo>
                    <a:pt x="841" y="1"/>
                    <a:pt x="0" y="815"/>
                    <a:pt x="0" y="1873"/>
                  </a:cubicBezTo>
                  <a:cubicBezTo>
                    <a:pt x="0" y="2877"/>
                    <a:pt x="814" y="3745"/>
                    <a:pt x="1872" y="3745"/>
                  </a:cubicBezTo>
                  <a:cubicBezTo>
                    <a:pt x="2875" y="3745"/>
                    <a:pt x="3743" y="2931"/>
                    <a:pt x="3743" y="1873"/>
                  </a:cubicBezTo>
                  <a:cubicBezTo>
                    <a:pt x="3743" y="832"/>
                    <a:pt x="2955" y="1"/>
                    <a:pt x="19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 name="Google Shape;544;p8"/>
            <p:cNvSpPr/>
            <p:nvPr/>
          </p:nvSpPr>
          <p:spPr>
            <a:xfrm>
              <a:off x="7967179" y="2856154"/>
              <a:ext cx="31385" cy="157648"/>
            </a:xfrm>
            <a:custGeom>
              <a:avLst/>
              <a:gdLst/>
              <a:ahLst/>
              <a:cxnLst/>
              <a:rect l="l" t="t" r="r" b="b"/>
              <a:pathLst>
                <a:path w="435" h="2185" extrusionOk="0">
                  <a:moveTo>
                    <a:pt x="136" y="1"/>
                  </a:moveTo>
                  <a:lnTo>
                    <a:pt x="0" y="2035"/>
                  </a:lnTo>
                  <a:cubicBezTo>
                    <a:pt x="74" y="2138"/>
                    <a:pt x="147" y="2185"/>
                    <a:pt x="221" y="2185"/>
                  </a:cubicBezTo>
                  <a:cubicBezTo>
                    <a:pt x="283" y="2185"/>
                    <a:pt x="345" y="2151"/>
                    <a:pt x="407" y="2089"/>
                  </a:cubicBezTo>
                  <a:cubicBezTo>
                    <a:pt x="434" y="2062"/>
                    <a:pt x="434" y="2035"/>
                    <a:pt x="434" y="1953"/>
                  </a:cubicBezTo>
                  <a:lnTo>
                    <a:pt x="29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 name="Google Shape;545;p8"/>
            <p:cNvSpPr/>
            <p:nvPr/>
          </p:nvSpPr>
          <p:spPr>
            <a:xfrm>
              <a:off x="7961263" y="2820944"/>
              <a:ext cx="45094" cy="45094"/>
            </a:xfrm>
            <a:custGeom>
              <a:avLst/>
              <a:gdLst/>
              <a:ahLst/>
              <a:cxnLst/>
              <a:rect l="l" t="t" r="r" b="b"/>
              <a:pathLst>
                <a:path w="625" h="625" extrusionOk="0">
                  <a:moveTo>
                    <a:pt x="326" y="0"/>
                  </a:moveTo>
                  <a:cubicBezTo>
                    <a:pt x="136" y="0"/>
                    <a:pt x="1" y="136"/>
                    <a:pt x="1" y="326"/>
                  </a:cubicBezTo>
                  <a:cubicBezTo>
                    <a:pt x="1" y="489"/>
                    <a:pt x="136" y="624"/>
                    <a:pt x="326" y="624"/>
                  </a:cubicBezTo>
                  <a:cubicBezTo>
                    <a:pt x="489" y="624"/>
                    <a:pt x="625" y="489"/>
                    <a:pt x="625" y="326"/>
                  </a:cubicBezTo>
                  <a:cubicBezTo>
                    <a:pt x="625" y="136"/>
                    <a:pt x="489" y="0"/>
                    <a:pt x="3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 name="Google Shape;546;p8"/>
            <p:cNvSpPr/>
            <p:nvPr/>
          </p:nvSpPr>
          <p:spPr>
            <a:xfrm>
              <a:off x="8047699" y="2946198"/>
              <a:ext cx="95671" cy="91053"/>
            </a:xfrm>
            <a:custGeom>
              <a:avLst/>
              <a:gdLst/>
              <a:ahLst/>
              <a:cxnLst/>
              <a:rect l="l" t="t" r="r" b="b"/>
              <a:pathLst>
                <a:path w="1326" h="1262" extrusionOk="0">
                  <a:moveTo>
                    <a:pt x="1217" y="0"/>
                  </a:moveTo>
                  <a:lnTo>
                    <a:pt x="23" y="1031"/>
                  </a:lnTo>
                  <a:cubicBezTo>
                    <a:pt x="1" y="1165"/>
                    <a:pt x="52" y="1262"/>
                    <a:pt x="162" y="1262"/>
                  </a:cubicBezTo>
                  <a:cubicBezTo>
                    <a:pt x="185" y="1262"/>
                    <a:pt x="211" y="1257"/>
                    <a:pt x="240" y="1248"/>
                  </a:cubicBezTo>
                  <a:cubicBezTo>
                    <a:pt x="267" y="1248"/>
                    <a:pt x="294" y="1248"/>
                    <a:pt x="349" y="1221"/>
                  </a:cubicBezTo>
                  <a:lnTo>
                    <a:pt x="1325" y="109"/>
                  </a:lnTo>
                  <a:lnTo>
                    <a:pt x="121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 name="Google Shape;547;p8"/>
            <p:cNvSpPr/>
            <p:nvPr/>
          </p:nvSpPr>
          <p:spPr>
            <a:xfrm>
              <a:off x="8123674" y="2926573"/>
              <a:ext cx="39250" cy="35353"/>
            </a:xfrm>
            <a:custGeom>
              <a:avLst/>
              <a:gdLst/>
              <a:ahLst/>
              <a:cxnLst/>
              <a:rect l="l" t="t" r="r" b="b"/>
              <a:pathLst>
                <a:path w="544" h="490" extrusionOk="0">
                  <a:moveTo>
                    <a:pt x="262" y="1"/>
                  </a:moveTo>
                  <a:cubicBezTo>
                    <a:pt x="204" y="1"/>
                    <a:pt x="150" y="28"/>
                    <a:pt x="109" y="82"/>
                  </a:cubicBezTo>
                  <a:cubicBezTo>
                    <a:pt x="1" y="164"/>
                    <a:pt x="1" y="299"/>
                    <a:pt x="109" y="408"/>
                  </a:cubicBezTo>
                  <a:cubicBezTo>
                    <a:pt x="150" y="462"/>
                    <a:pt x="204" y="489"/>
                    <a:pt x="262" y="489"/>
                  </a:cubicBezTo>
                  <a:cubicBezTo>
                    <a:pt x="320" y="489"/>
                    <a:pt x="381" y="462"/>
                    <a:pt x="435" y="408"/>
                  </a:cubicBezTo>
                  <a:cubicBezTo>
                    <a:pt x="543" y="299"/>
                    <a:pt x="543" y="164"/>
                    <a:pt x="435" y="82"/>
                  </a:cubicBezTo>
                  <a:cubicBezTo>
                    <a:pt x="381" y="28"/>
                    <a:pt x="320" y="1"/>
                    <a:pt x="2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 name="Google Shape;548;p8"/>
            <p:cNvSpPr/>
            <p:nvPr/>
          </p:nvSpPr>
          <p:spPr>
            <a:xfrm>
              <a:off x="8078724" y="3071452"/>
              <a:ext cx="162482" cy="31385"/>
            </a:xfrm>
            <a:custGeom>
              <a:avLst/>
              <a:gdLst/>
              <a:ahLst/>
              <a:cxnLst/>
              <a:rect l="l" t="t" r="r" b="b"/>
              <a:pathLst>
                <a:path w="2252" h="435" extrusionOk="0">
                  <a:moveTo>
                    <a:pt x="217" y="0"/>
                  </a:moveTo>
                  <a:cubicBezTo>
                    <a:pt x="0" y="136"/>
                    <a:pt x="0" y="271"/>
                    <a:pt x="136" y="407"/>
                  </a:cubicBezTo>
                  <a:cubicBezTo>
                    <a:pt x="190" y="434"/>
                    <a:pt x="217" y="434"/>
                    <a:pt x="271" y="434"/>
                  </a:cubicBezTo>
                  <a:lnTo>
                    <a:pt x="2251" y="298"/>
                  </a:lnTo>
                  <a:lnTo>
                    <a:pt x="2251" y="136"/>
                  </a:lnTo>
                  <a:lnTo>
                    <a:pt x="21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 name="Google Shape;549;p8"/>
            <p:cNvSpPr/>
            <p:nvPr/>
          </p:nvSpPr>
          <p:spPr>
            <a:xfrm>
              <a:off x="8229374" y="3065536"/>
              <a:ext cx="45094" cy="45094"/>
            </a:xfrm>
            <a:custGeom>
              <a:avLst/>
              <a:gdLst/>
              <a:ahLst/>
              <a:cxnLst/>
              <a:rect l="l" t="t" r="r" b="b"/>
              <a:pathLst>
                <a:path w="625" h="625" extrusionOk="0">
                  <a:moveTo>
                    <a:pt x="299" y="1"/>
                  </a:moveTo>
                  <a:cubicBezTo>
                    <a:pt x="136" y="1"/>
                    <a:pt x="1" y="136"/>
                    <a:pt x="1" y="326"/>
                  </a:cubicBezTo>
                  <a:cubicBezTo>
                    <a:pt x="1" y="489"/>
                    <a:pt x="136" y="625"/>
                    <a:pt x="299" y="625"/>
                  </a:cubicBezTo>
                  <a:cubicBezTo>
                    <a:pt x="462" y="625"/>
                    <a:pt x="624" y="489"/>
                    <a:pt x="597" y="326"/>
                  </a:cubicBezTo>
                  <a:cubicBezTo>
                    <a:pt x="597" y="136"/>
                    <a:pt x="462" y="1"/>
                    <a:pt x="2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 name="Google Shape;550;p8"/>
            <p:cNvSpPr/>
            <p:nvPr/>
          </p:nvSpPr>
          <p:spPr>
            <a:xfrm>
              <a:off x="8057440" y="3153271"/>
              <a:ext cx="89827" cy="94372"/>
            </a:xfrm>
            <a:custGeom>
              <a:avLst/>
              <a:gdLst/>
              <a:ahLst/>
              <a:cxnLst/>
              <a:rect l="l" t="t" r="r" b="b"/>
              <a:pathLst>
                <a:path w="1245" h="1308" extrusionOk="0">
                  <a:moveTo>
                    <a:pt x="209" y="0"/>
                  </a:moveTo>
                  <a:cubicBezTo>
                    <a:pt x="80" y="0"/>
                    <a:pt x="0" y="80"/>
                    <a:pt x="24" y="222"/>
                  </a:cubicBezTo>
                  <a:cubicBezTo>
                    <a:pt x="24" y="249"/>
                    <a:pt x="24" y="277"/>
                    <a:pt x="78" y="331"/>
                  </a:cubicBezTo>
                  <a:lnTo>
                    <a:pt x="1190" y="1307"/>
                  </a:lnTo>
                  <a:lnTo>
                    <a:pt x="1244" y="1199"/>
                  </a:lnTo>
                  <a:lnTo>
                    <a:pt x="268" y="5"/>
                  </a:lnTo>
                  <a:cubicBezTo>
                    <a:pt x="247" y="2"/>
                    <a:pt x="228" y="0"/>
                    <a:pt x="2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 name="Google Shape;551;p8"/>
            <p:cNvSpPr/>
            <p:nvPr/>
          </p:nvSpPr>
          <p:spPr>
            <a:xfrm>
              <a:off x="8133486" y="3229967"/>
              <a:ext cx="39250" cy="35281"/>
            </a:xfrm>
            <a:custGeom>
              <a:avLst/>
              <a:gdLst/>
              <a:ahLst/>
              <a:cxnLst/>
              <a:rect l="l" t="t" r="r" b="b"/>
              <a:pathLst>
                <a:path w="544" h="489" extrusionOk="0">
                  <a:moveTo>
                    <a:pt x="262" y="0"/>
                  </a:moveTo>
                  <a:cubicBezTo>
                    <a:pt x="204" y="0"/>
                    <a:pt x="150" y="27"/>
                    <a:pt x="109" y="82"/>
                  </a:cubicBezTo>
                  <a:cubicBezTo>
                    <a:pt x="1" y="163"/>
                    <a:pt x="1" y="299"/>
                    <a:pt x="109" y="407"/>
                  </a:cubicBezTo>
                  <a:cubicBezTo>
                    <a:pt x="150" y="461"/>
                    <a:pt x="204" y="488"/>
                    <a:pt x="262" y="488"/>
                  </a:cubicBezTo>
                  <a:cubicBezTo>
                    <a:pt x="319" y="488"/>
                    <a:pt x="380" y="461"/>
                    <a:pt x="435" y="407"/>
                  </a:cubicBezTo>
                  <a:cubicBezTo>
                    <a:pt x="543" y="299"/>
                    <a:pt x="543" y="163"/>
                    <a:pt x="435" y="82"/>
                  </a:cubicBezTo>
                  <a:cubicBezTo>
                    <a:pt x="380" y="27"/>
                    <a:pt x="319" y="0"/>
                    <a:pt x="2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 name="Google Shape;552;p8"/>
            <p:cNvSpPr/>
            <p:nvPr/>
          </p:nvSpPr>
          <p:spPr>
            <a:xfrm>
              <a:off x="7994524" y="3186027"/>
              <a:ext cx="31385" cy="159451"/>
            </a:xfrm>
            <a:custGeom>
              <a:avLst/>
              <a:gdLst/>
              <a:ahLst/>
              <a:cxnLst/>
              <a:rect l="l" t="t" r="r" b="b"/>
              <a:pathLst>
                <a:path w="435" h="2210" extrusionOk="0">
                  <a:moveTo>
                    <a:pt x="208" y="0"/>
                  </a:moveTo>
                  <a:cubicBezTo>
                    <a:pt x="148" y="0"/>
                    <a:pt x="88" y="34"/>
                    <a:pt x="28" y="94"/>
                  </a:cubicBezTo>
                  <a:cubicBezTo>
                    <a:pt x="1" y="148"/>
                    <a:pt x="1" y="175"/>
                    <a:pt x="1" y="229"/>
                  </a:cubicBezTo>
                  <a:lnTo>
                    <a:pt x="109" y="2209"/>
                  </a:lnTo>
                  <a:lnTo>
                    <a:pt x="299" y="2209"/>
                  </a:lnTo>
                  <a:lnTo>
                    <a:pt x="435" y="175"/>
                  </a:lnTo>
                  <a:cubicBezTo>
                    <a:pt x="359" y="54"/>
                    <a:pt x="283" y="0"/>
                    <a:pt x="2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 name="Google Shape;553;p8"/>
            <p:cNvSpPr/>
            <p:nvPr/>
          </p:nvSpPr>
          <p:spPr>
            <a:xfrm>
              <a:off x="7986732" y="3333648"/>
              <a:ext cx="43146" cy="43362"/>
            </a:xfrm>
            <a:custGeom>
              <a:avLst/>
              <a:gdLst/>
              <a:ahLst/>
              <a:cxnLst/>
              <a:rect l="l" t="t" r="r" b="b"/>
              <a:pathLst>
                <a:path w="598" h="601" extrusionOk="0">
                  <a:moveTo>
                    <a:pt x="299" y="1"/>
                  </a:moveTo>
                  <a:cubicBezTo>
                    <a:pt x="136" y="1"/>
                    <a:pt x="0" y="136"/>
                    <a:pt x="0" y="299"/>
                  </a:cubicBezTo>
                  <a:cubicBezTo>
                    <a:pt x="0" y="473"/>
                    <a:pt x="114" y="601"/>
                    <a:pt x="257" y="601"/>
                  </a:cubicBezTo>
                  <a:cubicBezTo>
                    <a:pt x="271" y="601"/>
                    <a:pt x="285" y="600"/>
                    <a:pt x="299" y="597"/>
                  </a:cubicBezTo>
                  <a:cubicBezTo>
                    <a:pt x="461" y="597"/>
                    <a:pt x="597" y="462"/>
                    <a:pt x="597" y="299"/>
                  </a:cubicBezTo>
                  <a:cubicBezTo>
                    <a:pt x="597" y="136"/>
                    <a:pt x="461" y="1"/>
                    <a:pt x="2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 name="Google Shape;554;p8"/>
            <p:cNvSpPr/>
            <p:nvPr/>
          </p:nvSpPr>
          <p:spPr>
            <a:xfrm>
              <a:off x="7849718" y="3163083"/>
              <a:ext cx="95599" cy="92352"/>
            </a:xfrm>
            <a:custGeom>
              <a:avLst/>
              <a:gdLst/>
              <a:ahLst/>
              <a:cxnLst/>
              <a:rect l="l" t="t" r="r" b="b"/>
              <a:pathLst>
                <a:path w="1325" h="1280" extrusionOk="0">
                  <a:moveTo>
                    <a:pt x="1133" y="1"/>
                  </a:moveTo>
                  <a:cubicBezTo>
                    <a:pt x="1118" y="1"/>
                    <a:pt x="1102" y="2"/>
                    <a:pt x="1086" y="5"/>
                  </a:cubicBezTo>
                  <a:cubicBezTo>
                    <a:pt x="1031" y="5"/>
                    <a:pt x="1004" y="5"/>
                    <a:pt x="977" y="59"/>
                  </a:cubicBezTo>
                  <a:lnTo>
                    <a:pt x="1" y="1171"/>
                  </a:lnTo>
                  <a:lnTo>
                    <a:pt x="82" y="1280"/>
                  </a:lnTo>
                  <a:lnTo>
                    <a:pt x="1275" y="249"/>
                  </a:lnTo>
                  <a:cubicBezTo>
                    <a:pt x="1324" y="103"/>
                    <a:pt x="1264" y="1"/>
                    <a:pt x="11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 name="Google Shape;555;p8"/>
            <p:cNvSpPr/>
            <p:nvPr/>
          </p:nvSpPr>
          <p:spPr>
            <a:xfrm>
              <a:off x="7830165" y="3239707"/>
              <a:ext cx="37229" cy="35281"/>
            </a:xfrm>
            <a:custGeom>
              <a:avLst/>
              <a:gdLst/>
              <a:ahLst/>
              <a:cxnLst/>
              <a:rect l="l" t="t" r="r" b="b"/>
              <a:pathLst>
                <a:path w="516" h="489" extrusionOk="0">
                  <a:moveTo>
                    <a:pt x="231" y="1"/>
                  </a:moveTo>
                  <a:cubicBezTo>
                    <a:pt x="170" y="1"/>
                    <a:pt x="109" y="28"/>
                    <a:pt x="55" y="82"/>
                  </a:cubicBezTo>
                  <a:cubicBezTo>
                    <a:pt x="0" y="164"/>
                    <a:pt x="0" y="299"/>
                    <a:pt x="55" y="408"/>
                  </a:cubicBezTo>
                  <a:cubicBezTo>
                    <a:pt x="109" y="462"/>
                    <a:pt x="170" y="489"/>
                    <a:pt x="231" y="489"/>
                  </a:cubicBezTo>
                  <a:cubicBezTo>
                    <a:pt x="292" y="489"/>
                    <a:pt x="353" y="462"/>
                    <a:pt x="407" y="408"/>
                  </a:cubicBezTo>
                  <a:cubicBezTo>
                    <a:pt x="516" y="299"/>
                    <a:pt x="516" y="164"/>
                    <a:pt x="407" y="82"/>
                  </a:cubicBezTo>
                  <a:cubicBezTo>
                    <a:pt x="353" y="28"/>
                    <a:pt x="292" y="1"/>
                    <a:pt x="2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 name="Google Shape;556;p8"/>
            <p:cNvSpPr/>
            <p:nvPr/>
          </p:nvSpPr>
          <p:spPr>
            <a:xfrm>
              <a:off x="7751882" y="3098797"/>
              <a:ext cx="160534" cy="31385"/>
            </a:xfrm>
            <a:custGeom>
              <a:avLst/>
              <a:gdLst/>
              <a:ahLst/>
              <a:cxnLst/>
              <a:rect l="l" t="t" r="r" b="b"/>
              <a:pathLst>
                <a:path w="2225" h="435" extrusionOk="0">
                  <a:moveTo>
                    <a:pt x="1953" y="1"/>
                  </a:moveTo>
                  <a:lnTo>
                    <a:pt x="0" y="136"/>
                  </a:lnTo>
                  <a:lnTo>
                    <a:pt x="0" y="299"/>
                  </a:lnTo>
                  <a:lnTo>
                    <a:pt x="2035" y="435"/>
                  </a:lnTo>
                  <a:cubicBezTo>
                    <a:pt x="2225" y="299"/>
                    <a:pt x="2225" y="164"/>
                    <a:pt x="2089" y="28"/>
                  </a:cubicBezTo>
                  <a:cubicBezTo>
                    <a:pt x="2062" y="1"/>
                    <a:pt x="2035" y="1"/>
                    <a:pt x="195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 name="Google Shape;557;p8"/>
            <p:cNvSpPr/>
            <p:nvPr/>
          </p:nvSpPr>
          <p:spPr>
            <a:xfrm>
              <a:off x="7716672" y="3091005"/>
              <a:ext cx="45094" cy="43146"/>
            </a:xfrm>
            <a:custGeom>
              <a:avLst/>
              <a:gdLst/>
              <a:ahLst/>
              <a:cxnLst/>
              <a:rect l="l" t="t" r="r" b="b"/>
              <a:pathLst>
                <a:path w="625" h="598" extrusionOk="0">
                  <a:moveTo>
                    <a:pt x="326" y="0"/>
                  </a:moveTo>
                  <a:cubicBezTo>
                    <a:pt x="136" y="0"/>
                    <a:pt x="0" y="136"/>
                    <a:pt x="0" y="299"/>
                  </a:cubicBezTo>
                  <a:cubicBezTo>
                    <a:pt x="0" y="461"/>
                    <a:pt x="136" y="597"/>
                    <a:pt x="326" y="597"/>
                  </a:cubicBezTo>
                  <a:cubicBezTo>
                    <a:pt x="488" y="597"/>
                    <a:pt x="624" y="461"/>
                    <a:pt x="624" y="299"/>
                  </a:cubicBezTo>
                  <a:cubicBezTo>
                    <a:pt x="624" y="136"/>
                    <a:pt x="488" y="0"/>
                    <a:pt x="3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 name="Google Shape;558;p8"/>
            <p:cNvSpPr/>
            <p:nvPr/>
          </p:nvSpPr>
          <p:spPr>
            <a:xfrm>
              <a:off x="7843874" y="2953990"/>
              <a:ext cx="91198" cy="93290"/>
            </a:xfrm>
            <a:custGeom>
              <a:avLst/>
              <a:gdLst/>
              <a:ahLst/>
              <a:cxnLst/>
              <a:rect l="l" t="t" r="r" b="b"/>
              <a:pathLst>
                <a:path w="1264" h="1293" extrusionOk="0">
                  <a:moveTo>
                    <a:pt x="82" y="1"/>
                  </a:moveTo>
                  <a:lnTo>
                    <a:pt x="0" y="55"/>
                  </a:lnTo>
                  <a:lnTo>
                    <a:pt x="1004" y="1276"/>
                  </a:lnTo>
                  <a:cubicBezTo>
                    <a:pt x="1038" y="1287"/>
                    <a:pt x="1069" y="1292"/>
                    <a:pt x="1098" y="1292"/>
                  </a:cubicBezTo>
                  <a:cubicBezTo>
                    <a:pt x="1205" y="1292"/>
                    <a:pt x="1264" y="1214"/>
                    <a:pt x="1221" y="1086"/>
                  </a:cubicBezTo>
                  <a:cubicBezTo>
                    <a:pt x="1221" y="1059"/>
                    <a:pt x="1221" y="1004"/>
                    <a:pt x="1194" y="977"/>
                  </a:cubicBezTo>
                  <a:lnTo>
                    <a:pt x="8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 name="Google Shape;559;p8"/>
            <p:cNvSpPr/>
            <p:nvPr/>
          </p:nvSpPr>
          <p:spPr>
            <a:xfrm>
              <a:off x="7820353" y="2935448"/>
              <a:ext cx="39250" cy="34271"/>
            </a:xfrm>
            <a:custGeom>
              <a:avLst/>
              <a:gdLst/>
              <a:ahLst/>
              <a:cxnLst/>
              <a:rect l="l" t="t" r="r" b="b"/>
              <a:pathLst>
                <a:path w="544" h="475" extrusionOk="0">
                  <a:moveTo>
                    <a:pt x="262" y="0"/>
                  </a:moveTo>
                  <a:cubicBezTo>
                    <a:pt x="204" y="0"/>
                    <a:pt x="150" y="14"/>
                    <a:pt x="109" y="41"/>
                  </a:cubicBezTo>
                  <a:cubicBezTo>
                    <a:pt x="1" y="149"/>
                    <a:pt x="1" y="285"/>
                    <a:pt x="109" y="393"/>
                  </a:cubicBezTo>
                  <a:cubicBezTo>
                    <a:pt x="150" y="448"/>
                    <a:pt x="204" y="475"/>
                    <a:pt x="262" y="475"/>
                  </a:cubicBezTo>
                  <a:cubicBezTo>
                    <a:pt x="319" y="475"/>
                    <a:pt x="380" y="448"/>
                    <a:pt x="435" y="393"/>
                  </a:cubicBezTo>
                  <a:cubicBezTo>
                    <a:pt x="543" y="285"/>
                    <a:pt x="543" y="149"/>
                    <a:pt x="435" y="41"/>
                  </a:cubicBezTo>
                  <a:cubicBezTo>
                    <a:pt x="380" y="14"/>
                    <a:pt x="319" y="0"/>
                    <a:pt x="2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 name="Google Shape;560;p8"/>
            <p:cNvSpPr/>
            <p:nvPr/>
          </p:nvSpPr>
          <p:spPr>
            <a:xfrm>
              <a:off x="7951522" y="3034006"/>
              <a:ext cx="45022" cy="45310"/>
            </a:xfrm>
            <a:custGeom>
              <a:avLst/>
              <a:gdLst/>
              <a:ahLst/>
              <a:cxnLst/>
              <a:rect l="l" t="t" r="r" b="b"/>
              <a:pathLst>
                <a:path w="624" h="628" extrusionOk="0">
                  <a:moveTo>
                    <a:pt x="361" y="1"/>
                  </a:moveTo>
                  <a:cubicBezTo>
                    <a:pt x="350" y="1"/>
                    <a:pt x="338" y="2"/>
                    <a:pt x="326" y="4"/>
                  </a:cubicBezTo>
                  <a:cubicBezTo>
                    <a:pt x="136" y="4"/>
                    <a:pt x="0" y="139"/>
                    <a:pt x="0" y="302"/>
                  </a:cubicBezTo>
                  <a:cubicBezTo>
                    <a:pt x="0" y="492"/>
                    <a:pt x="136" y="628"/>
                    <a:pt x="326" y="628"/>
                  </a:cubicBezTo>
                  <a:cubicBezTo>
                    <a:pt x="488" y="628"/>
                    <a:pt x="624" y="492"/>
                    <a:pt x="624" y="302"/>
                  </a:cubicBezTo>
                  <a:cubicBezTo>
                    <a:pt x="624" y="151"/>
                    <a:pt x="508" y="1"/>
                    <a:pt x="3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 name="Google Shape;561;p8"/>
            <p:cNvSpPr/>
            <p:nvPr/>
          </p:nvSpPr>
          <p:spPr>
            <a:xfrm>
              <a:off x="8016097" y="3120370"/>
              <a:ext cx="29365" cy="29437"/>
            </a:xfrm>
            <a:custGeom>
              <a:avLst/>
              <a:gdLst/>
              <a:ahLst/>
              <a:cxnLst/>
              <a:rect l="l" t="t" r="r" b="b"/>
              <a:pathLst>
                <a:path w="407" h="408" extrusionOk="0">
                  <a:moveTo>
                    <a:pt x="190" y="0"/>
                  </a:moveTo>
                  <a:cubicBezTo>
                    <a:pt x="109" y="0"/>
                    <a:pt x="0" y="82"/>
                    <a:pt x="0" y="190"/>
                  </a:cubicBezTo>
                  <a:cubicBezTo>
                    <a:pt x="0" y="299"/>
                    <a:pt x="109" y="407"/>
                    <a:pt x="190" y="407"/>
                  </a:cubicBezTo>
                  <a:cubicBezTo>
                    <a:pt x="299" y="407"/>
                    <a:pt x="407" y="299"/>
                    <a:pt x="407" y="190"/>
                  </a:cubicBezTo>
                  <a:cubicBezTo>
                    <a:pt x="407" y="54"/>
                    <a:pt x="326" y="0"/>
                    <a:pt x="1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 name="Google Shape;562;p8"/>
            <p:cNvSpPr/>
            <p:nvPr/>
          </p:nvSpPr>
          <p:spPr>
            <a:xfrm>
              <a:off x="7945606" y="3125854"/>
              <a:ext cx="13781" cy="16089"/>
            </a:xfrm>
            <a:custGeom>
              <a:avLst/>
              <a:gdLst/>
              <a:ahLst/>
              <a:cxnLst/>
              <a:rect l="l" t="t" r="r" b="b"/>
              <a:pathLst>
                <a:path w="191" h="223" extrusionOk="0">
                  <a:moveTo>
                    <a:pt x="112" y="0"/>
                  </a:moveTo>
                  <a:cubicBezTo>
                    <a:pt x="103" y="0"/>
                    <a:pt x="93" y="2"/>
                    <a:pt x="82" y="6"/>
                  </a:cubicBezTo>
                  <a:cubicBezTo>
                    <a:pt x="55" y="6"/>
                    <a:pt x="1" y="60"/>
                    <a:pt x="1" y="114"/>
                  </a:cubicBezTo>
                  <a:cubicBezTo>
                    <a:pt x="1" y="168"/>
                    <a:pt x="28" y="223"/>
                    <a:pt x="82" y="223"/>
                  </a:cubicBezTo>
                  <a:cubicBezTo>
                    <a:pt x="136" y="223"/>
                    <a:pt x="191" y="195"/>
                    <a:pt x="191" y="114"/>
                  </a:cubicBezTo>
                  <a:cubicBezTo>
                    <a:pt x="191" y="67"/>
                    <a:pt x="170" y="0"/>
                    <a:pt x="1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 name="Google Shape;563;p8"/>
            <p:cNvSpPr/>
            <p:nvPr/>
          </p:nvSpPr>
          <p:spPr>
            <a:xfrm>
              <a:off x="8037598" y="3055795"/>
              <a:ext cx="13781" cy="15729"/>
            </a:xfrm>
            <a:custGeom>
              <a:avLst/>
              <a:gdLst/>
              <a:ahLst/>
              <a:cxnLst/>
              <a:rect l="l" t="t" r="r" b="b"/>
              <a:pathLst>
                <a:path w="191" h="218" extrusionOk="0">
                  <a:moveTo>
                    <a:pt x="109" y="0"/>
                  </a:moveTo>
                  <a:cubicBezTo>
                    <a:pt x="55" y="0"/>
                    <a:pt x="1" y="54"/>
                    <a:pt x="1" y="109"/>
                  </a:cubicBezTo>
                  <a:cubicBezTo>
                    <a:pt x="1" y="136"/>
                    <a:pt x="28" y="217"/>
                    <a:pt x="109" y="217"/>
                  </a:cubicBezTo>
                  <a:cubicBezTo>
                    <a:pt x="136" y="217"/>
                    <a:pt x="190" y="190"/>
                    <a:pt x="190" y="109"/>
                  </a:cubicBezTo>
                  <a:cubicBezTo>
                    <a:pt x="190" y="54"/>
                    <a:pt x="163" y="0"/>
                    <a:pt x="1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1663781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740"/>
        <p:cNvGrpSpPr/>
        <p:nvPr/>
      </p:nvGrpSpPr>
      <p:grpSpPr>
        <a:xfrm>
          <a:off x="0" y="0"/>
          <a:ext cx="0" cy="0"/>
          <a:chOff x="0" y="0"/>
          <a:chExt cx="0" cy="0"/>
        </a:xfrm>
      </p:grpSpPr>
      <p:sp>
        <p:nvSpPr>
          <p:cNvPr id="741" name="Google Shape;741;p34"/>
          <p:cNvSpPr/>
          <p:nvPr/>
        </p:nvSpPr>
        <p:spPr>
          <a:xfrm rot="-2187687">
            <a:off x="9329887" y="3765767"/>
            <a:ext cx="2585117" cy="4407483"/>
          </a:xfrm>
          <a:custGeom>
            <a:avLst/>
            <a:gdLst/>
            <a:ahLst/>
            <a:cxnLst/>
            <a:rect l="l" t="t" r="r" b="b"/>
            <a:pathLst>
              <a:path w="19210" h="32752" extrusionOk="0">
                <a:moveTo>
                  <a:pt x="14053" y="490"/>
                </a:moveTo>
                <a:lnTo>
                  <a:pt x="14053" y="490"/>
                </a:lnTo>
                <a:cubicBezTo>
                  <a:pt x="14026" y="597"/>
                  <a:pt x="13999" y="758"/>
                  <a:pt x="13972" y="918"/>
                </a:cubicBezTo>
                <a:cubicBezTo>
                  <a:pt x="13972" y="865"/>
                  <a:pt x="13972" y="838"/>
                  <a:pt x="13946" y="838"/>
                </a:cubicBezTo>
                <a:cubicBezTo>
                  <a:pt x="13972" y="731"/>
                  <a:pt x="14026" y="597"/>
                  <a:pt x="14053" y="490"/>
                </a:cubicBezTo>
                <a:close/>
                <a:moveTo>
                  <a:pt x="13651" y="1560"/>
                </a:moveTo>
                <a:lnTo>
                  <a:pt x="13651" y="1560"/>
                </a:lnTo>
                <a:cubicBezTo>
                  <a:pt x="13276" y="3862"/>
                  <a:pt x="12045" y="5923"/>
                  <a:pt x="11189" y="8038"/>
                </a:cubicBezTo>
                <a:cubicBezTo>
                  <a:pt x="10522" y="9665"/>
                  <a:pt x="10466" y="11531"/>
                  <a:pt x="10493" y="13318"/>
                </a:cubicBezTo>
                <a:lnTo>
                  <a:pt x="10493" y="13318"/>
                </a:lnTo>
                <a:cubicBezTo>
                  <a:pt x="10490" y="13217"/>
                  <a:pt x="10464" y="13118"/>
                  <a:pt x="10439" y="13043"/>
                </a:cubicBezTo>
                <a:cubicBezTo>
                  <a:pt x="10091" y="10634"/>
                  <a:pt x="9904" y="8412"/>
                  <a:pt x="11001" y="6191"/>
                </a:cubicBezTo>
                <a:cubicBezTo>
                  <a:pt x="11724" y="4772"/>
                  <a:pt x="12714" y="3541"/>
                  <a:pt x="13410" y="2123"/>
                </a:cubicBezTo>
                <a:cubicBezTo>
                  <a:pt x="13491" y="1935"/>
                  <a:pt x="13571" y="1748"/>
                  <a:pt x="13651" y="1560"/>
                </a:cubicBezTo>
                <a:close/>
                <a:moveTo>
                  <a:pt x="13972" y="945"/>
                </a:moveTo>
                <a:lnTo>
                  <a:pt x="13972" y="945"/>
                </a:lnTo>
                <a:cubicBezTo>
                  <a:pt x="13972" y="1079"/>
                  <a:pt x="13946" y="1212"/>
                  <a:pt x="13946" y="1346"/>
                </a:cubicBezTo>
                <a:cubicBezTo>
                  <a:pt x="13946" y="2524"/>
                  <a:pt x="13758" y="3702"/>
                  <a:pt x="13517" y="4853"/>
                </a:cubicBezTo>
                <a:cubicBezTo>
                  <a:pt x="12821" y="7877"/>
                  <a:pt x="11376" y="10580"/>
                  <a:pt x="10760" y="13605"/>
                </a:cubicBezTo>
                <a:cubicBezTo>
                  <a:pt x="10787" y="11357"/>
                  <a:pt x="10921" y="9189"/>
                  <a:pt x="11858" y="7074"/>
                </a:cubicBezTo>
                <a:cubicBezTo>
                  <a:pt x="12741" y="5094"/>
                  <a:pt x="13785" y="3140"/>
                  <a:pt x="13972" y="945"/>
                </a:cubicBezTo>
                <a:close/>
                <a:moveTo>
                  <a:pt x="5002" y="14350"/>
                </a:moveTo>
                <a:cubicBezTo>
                  <a:pt x="5585" y="14350"/>
                  <a:pt x="6085" y="14646"/>
                  <a:pt x="6746" y="15104"/>
                </a:cubicBezTo>
                <a:cubicBezTo>
                  <a:pt x="6879" y="15184"/>
                  <a:pt x="7013" y="15264"/>
                  <a:pt x="7147" y="15372"/>
                </a:cubicBezTo>
                <a:cubicBezTo>
                  <a:pt x="6694" y="15252"/>
                  <a:pt x="6232" y="15200"/>
                  <a:pt x="5767" y="15200"/>
                </a:cubicBezTo>
                <a:cubicBezTo>
                  <a:pt x="4364" y="15200"/>
                  <a:pt x="2927" y="15672"/>
                  <a:pt x="1580" y="16174"/>
                </a:cubicBezTo>
                <a:cubicBezTo>
                  <a:pt x="2329" y="15666"/>
                  <a:pt x="3025" y="15077"/>
                  <a:pt x="3855" y="14676"/>
                </a:cubicBezTo>
                <a:cubicBezTo>
                  <a:pt x="4297" y="14450"/>
                  <a:pt x="4663" y="14350"/>
                  <a:pt x="5002" y="14350"/>
                </a:cubicBezTo>
                <a:close/>
                <a:moveTo>
                  <a:pt x="5753" y="15432"/>
                </a:moveTo>
                <a:cubicBezTo>
                  <a:pt x="6514" y="15432"/>
                  <a:pt x="7262" y="15581"/>
                  <a:pt x="7977" y="15960"/>
                </a:cubicBezTo>
                <a:cubicBezTo>
                  <a:pt x="8619" y="16389"/>
                  <a:pt x="9208" y="16870"/>
                  <a:pt x="9743" y="17406"/>
                </a:cubicBezTo>
                <a:cubicBezTo>
                  <a:pt x="8352" y="16737"/>
                  <a:pt x="6906" y="16389"/>
                  <a:pt x="5381" y="16335"/>
                </a:cubicBezTo>
                <a:lnTo>
                  <a:pt x="4765" y="16335"/>
                </a:lnTo>
                <a:cubicBezTo>
                  <a:pt x="3828" y="16335"/>
                  <a:pt x="2918" y="16469"/>
                  <a:pt x="1981" y="16576"/>
                </a:cubicBezTo>
                <a:cubicBezTo>
                  <a:pt x="1633" y="16603"/>
                  <a:pt x="1312" y="16629"/>
                  <a:pt x="964" y="16656"/>
                </a:cubicBezTo>
                <a:cubicBezTo>
                  <a:pt x="2489" y="16094"/>
                  <a:pt x="4149" y="15432"/>
                  <a:pt x="5753" y="15432"/>
                </a:cubicBezTo>
                <a:close/>
                <a:moveTo>
                  <a:pt x="18748" y="11060"/>
                </a:moveTo>
                <a:cubicBezTo>
                  <a:pt x="18737" y="11089"/>
                  <a:pt x="18737" y="11129"/>
                  <a:pt x="18737" y="11169"/>
                </a:cubicBezTo>
                <a:cubicBezTo>
                  <a:pt x="18603" y="11892"/>
                  <a:pt x="18442" y="12588"/>
                  <a:pt x="18282" y="13284"/>
                </a:cubicBezTo>
                <a:cubicBezTo>
                  <a:pt x="17907" y="14729"/>
                  <a:pt x="17291" y="16255"/>
                  <a:pt x="16087" y="17165"/>
                </a:cubicBezTo>
                <a:cubicBezTo>
                  <a:pt x="14963" y="17995"/>
                  <a:pt x="13223" y="18289"/>
                  <a:pt x="12045" y="19119"/>
                </a:cubicBezTo>
                <a:cubicBezTo>
                  <a:pt x="12473" y="18342"/>
                  <a:pt x="12955" y="17700"/>
                  <a:pt x="13785" y="17218"/>
                </a:cubicBezTo>
                <a:cubicBezTo>
                  <a:pt x="14508" y="16790"/>
                  <a:pt x="15257" y="16469"/>
                  <a:pt x="15873" y="15907"/>
                </a:cubicBezTo>
                <a:cubicBezTo>
                  <a:pt x="16542" y="15291"/>
                  <a:pt x="17077" y="14408"/>
                  <a:pt x="17532" y="13659"/>
                </a:cubicBezTo>
                <a:cubicBezTo>
                  <a:pt x="18036" y="12864"/>
                  <a:pt x="18250" y="11859"/>
                  <a:pt x="18748" y="11060"/>
                </a:cubicBezTo>
                <a:close/>
                <a:moveTo>
                  <a:pt x="18549" y="10928"/>
                </a:moveTo>
                <a:lnTo>
                  <a:pt x="18549" y="10928"/>
                </a:lnTo>
                <a:cubicBezTo>
                  <a:pt x="18201" y="11517"/>
                  <a:pt x="18014" y="12213"/>
                  <a:pt x="17693" y="12856"/>
                </a:cubicBezTo>
                <a:cubicBezTo>
                  <a:pt x="17184" y="13899"/>
                  <a:pt x="16488" y="14863"/>
                  <a:pt x="15712" y="15719"/>
                </a:cubicBezTo>
                <a:cubicBezTo>
                  <a:pt x="15016" y="16469"/>
                  <a:pt x="13919" y="16844"/>
                  <a:pt x="13062" y="17379"/>
                </a:cubicBezTo>
                <a:cubicBezTo>
                  <a:pt x="12313" y="17861"/>
                  <a:pt x="11911" y="18798"/>
                  <a:pt x="11510" y="19547"/>
                </a:cubicBezTo>
                <a:cubicBezTo>
                  <a:pt x="11485" y="19571"/>
                  <a:pt x="11461" y="19573"/>
                  <a:pt x="11457" y="19594"/>
                </a:cubicBezTo>
                <a:lnTo>
                  <a:pt x="11457" y="19594"/>
                </a:lnTo>
                <a:cubicBezTo>
                  <a:pt x="11836" y="15557"/>
                  <a:pt x="16249" y="13818"/>
                  <a:pt x="18549" y="10928"/>
                </a:cubicBezTo>
                <a:close/>
                <a:moveTo>
                  <a:pt x="6505" y="16683"/>
                </a:moveTo>
                <a:lnTo>
                  <a:pt x="6505" y="16683"/>
                </a:lnTo>
                <a:cubicBezTo>
                  <a:pt x="7763" y="16844"/>
                  <a:pt x="8994" y="17245"/>
                  <a:pt x="10145" y="17914"/>
                </a:cubicBezTo>
                <a:cubicBezTo>
                  <a:pt x="10573" y="18450"/>
                  <a:pt x="10921" y="19065"/>
                  <a:pt x="11135" y="19788"/>
                </a:cubicBezTo>
                <a:cubicBezTo>
                  <a:pt x="9315" y="19172"/>
                  <a:pt x="8191" y="17432"/>
                  <a:pt x="6505" y="16683"/>
                </a:cubicBezTo>
                <a:close/>
                <a:moveTo>
                  <a:pt x="6772" y="20270"/>
                </a:moveTo>
                <a:cubicBezTo>
                  <a:pt x="7736" y="21581"/>
                  <a:pt x="9342" y="22384"/>
                  <a:pt x="10466" y="23535"/>
                </a:cubicBezTo>
                <a:cubicBezTo>
                  <a:pt x="9074" y="22598"/>
                  <a:pt x="7120" y="22331"/>
                  <a:pt x="6826" y="20350"/>
                </a:cubicBezTo>
                <a:cubicBezTo>
                  <a:pt x="6799" y="20323"/>
                  <a:pt x="6772" y="20296"/>
                  <a:pt x="6746" y="20270"/>
                </a:cubicBezTo>
                <a:close/>
                <a:moveTo>
                  <a:pt x="16221" y="20698"/>
                </a:moveTo>
                <a:cubicBezTo>
                  <a:pt x="15685" y="21635"/>
                  <a:pt x="14267" y="22304"/>
                  <a:pt x="13464" y="22812"/>
                </a:cubicBezTo>
                <a:cubicBezTo>
                  <a:pt x="12955" y="23187"/>
                  <a:pt x="12233" y="23615"/>
                  <a:pt x="11831" y="24177"/>
                </a:cubicBezTo>
                <a:cubicBezTo>
                  <a:pt x="12286" y="22357"/>
                  <a:pt x="14722" y="21768"/>
                  <a:pt x="16221" y="20698"/>
                </a:cubicBezTo>
                <a:close/>
                <a:moveTo>
                  <a:pt x="6692" y="20939"/>
                </a:moveTo>
                <a:cubicBezTo>
                  <a:pt x="7388" y="22893"/>
                  <a:pt x="9957" y="22866"/>
                  <a:pt x="11135" y="24445"/>
                </a:cubicBezTo>
                <a:cubicBezTo>
                  <a:pt x="9395" y="23481"/>
                  <a:pt x="6772" y="23080"/>
                  <a:pt x="6692" y="20939"/>
                </a:cubicBezTo>
                <a:close/>
                <a:moveTo>
                  <a:pt x="16194" y="21126"/>
                </a:moveTo>
                <a:cubicBezTo>
                  <a:pt x="15766" y="22304"/>
                  <a:pt x="14749" y="22919"/>
                  <a:pt x="13571" y="23455"/>
                </a:cubicBezTo>
                <a:cubicBezTo>
                  <a:pt x="12982" y="23722"/>
                  <a:pt x="12393" y="24017"/>
                  <a:pt x="11938" y="24445"/>
                </a:cubicBezTo>
                <a:cubicBezTo>
                  <a:pt x="12447" y="23562"/>
                  <a:pt x="13785" y="22919"/>
                  <a:pt x="14534" y="22411"/>
                </a:cubicBezTo>
                <a:cubicBezTo>
                  <a:pt x="15070" y="22063"/>
                  <a:pt x="15739" y="21661"/>
                  <a:pt x="16194" y="21126"/>
                </a:cubicBezTo>
                <a:close/>
                <a:moveTo>
                  <a:pt x="14048" y="0"/>
                </a:moveTo>
                <a:cubicBezTo>
                  <a:pt x="14002" y="0"/>
                  <a:pt x="13958" y="28"/>
                  <a:pt x="13946" y="88"/>
                </a:cubicBezTo>
                <a:cubicBezTo>
                  <a:pt x="13196" y="2390"/>
                  <a:pt x="11751" y="4183"/>
                  <a:pt x="10680" y="6298"/>
                </a:cubicBezTo>
                <a:cubicBezTo>
                  <a:pt x="9610" y="8466"/>
                  <a:pt x="9877" y="10795"/>
                  <a:pt x="10225" y="13096"/>
                </a:cubicBezTo>
                <a:cubicBezTo>
                  <a:pt x="10305" y="13766"/>
                  <a:pt x="10413" y="14435"/>
                  <a:pt x="10520" y="15104"/>
                </a:cubicBezTo>
                <a:cubicBezTo>
                  <a:pt x="10520" y="15131"/>
                  <a:pt x="10520" y="15157"/>
                  <a:pt x="10520" y="15157"/>
                </a:cubicBezTo>
                <a:cubicBezTo>
                  <a:pt x="10520" y="15184"/>
                  <a:pt x="10520" y="15211"/>
                  <a:pt x="10546" y="15211"/>
                </a:cubicBezTo>
                <a:cubicBezTo>
                  <a:pt x="10734" y="16469"/>
                  <a:pt x="10921" y="17727"/>
                  <a:pt x="11082" y="18985"/>
                </a:cubicBezTo>
                <a:cubicBezTo>
                  <a:pt x="10520" y="17700"/>
                  <a:pt x="9502" y="16737"/>
                  <a:pt x="8352" y="15907"/>
                </a:cubicBezTo>
                <a:cubicBezTo>
                  <a:pt x="8352" y="15880"/>
                  <a:pt x="8352" y="15853"/>
                  <a:pt x="8325" y="15853"/>
                </a:cubicBezTo>
                <a:cubicBezTo>
                  <a:pt x="8298" y="15853"/>
                  <a:pt x="8271" y="15827"/>
                  <a:pt x="8271" y="15827"/>
                </a:cubicBezTo>
                <a:cubicBezTo>
                  <a:pt x="7602" y="15345"/>
                  <a:pt x="6906" y="14890"/>
                  <a:pt x="6237" y="14461"/>
                </a:cubicBezTo>
                <a:cubicBezTo>
                  <a:pt x="5829" y="14193"/>
                  <a:pt x="5417" y="14081"/>
                  <a:pt x="5004" y="14081"/>
                </a:cubicBezTo>
                <a:cubicBezTo>
                  <a:pt x="3280" y="14081"/>
                  <a:pt x="1550" y="16040"/>
                  <a:pt x="81" y="16710"/>
                </a:cubicBezTo>
                <a:cubicBezTo>
                  <a:pt x="27" y="16737"/>
                  <a:pt x="1" y="16790"/>
                  <a:pt x="27" y="16844"/>
                </a:cubicBezTo>
                <a:cubicBezTo>
                  <a:pt x="27" y="16870"/>
                  <a:pt x="54" y="16870"/>
                  <a:pt x="54" y="16870"/>
                </a:cubicBezTo>
                <a:cubicBezTo>
                  <a:pt x="54" y="16870"/>
                  <a:pt x="54" y="16897"/>
                  <a:pt x="81" y="16897"/>
                </a:cubicBezTo>
                <a:cubicBezTo>
                  <a:pt x="81" y="16924"/>
                  <a:pt x="108" y="16924"/>
                  <a:pt x="108" y="16924"/>
                </a:cubicBezTo>
                <a:lnTo>
                  <a:pt x="135" y="16924"/>
                </a:lnTo>
                <a:cubicBezTo>
                  <a:pt x="1580" y="16924"/>
                  <a:pt x="2972" y="16656"/>
                  <a:pt x="4390" y="16576"/>
                </a:cubicBezTo>
                <a:lnTo>
                  <a:pt x="5354" y="16576"/>
                </a:lnTo>
                <a:cubicBezTo>
                  <a:pt x="7736" y="16870"/>
                  <a:pt x="8967" y="19413"/>
                  <a:pt x="11242" y="20082"/>
                </a:cubicBezTo>
                <a:cubicBezTo>
                  <a:pt x="11376" y="21367"/>
                  <a:pt x="11483" y="22679"/>
                  <a:pt x="11483" y="23990"/>
                </a:cubicBezTo>
                <a:cubicBezTo>
                  <a:pt x="11483" y="24124"/>
                  <a:pt x="11483" y="24284"/>
                  <a:pt x="11483" y="24445"/>
                </a:cubicBezTo>
                <a:cubicBezTo>
                  <a:pt x="10413" y="22545"/>
                  <a:pt x="7977" y="21715"/>
                  <a:pt x="6799" y="19895"/>
                </a:cubicBezTo>
                <a:cubicBezTo>
                  <a:pt x="6778" y="19863"/>
                  <a:pt x="6740" y="19848"/>
                  <a:pt x="6701" y="19848"/>
                </a:cubicBezTo>
                <a:cubicBezTo>
                  <a:pt x="6640" y="19848"/>
                  <a:pt x="6574" y="19884"/>
                  <a:pt x="6558" y="19948"/>
                </a:cubicBezTo>
                <a:cubicBezTo>
                  <a:pt x="6237" y="21340"/>
                  <a:pt x="6719" y="22411"/>
                  <a:pt x="7897" y="23241"/>
                </a:cubicBezTo>
                <a:cubicBezTo>
                  <a:pt x="8967" y="23990"/>
                  <a:pt x="10386" y="24177"/>
                  <a:pt x="11456" y="24954"/>
                </a:cubicBezTo>
                <a:cubicBezTo>
                  <a:pt x="11349" y="27523"/>
                  <a:pt x="10734" y="30093"/>
                  <a:pt x="10145" y="32609"/>
                </a:cubicBezTo>
                <a:cubicBezTo>
                  <a:pt x="10112" y="32690"/>
                  <a:pt x="10188" y="32751"/>
                  <a:pt x="10265" y="32751"/>
                </a:cubicBezTo>
                <a:cubicBezTo>
                  <a:pt x="10315" y="32751"/>
                  <a:pt x="10365" y="32725"/>
                  <a:pt x="10386" y="32662"/>
                </a:cubicBezTo>
                <a:cubicBezTo>
                  <a:pt x="10760" y="31003"/>
                  <a:pt x="11108" y="29343"/>
                  <a:pt x="11430" y="27684"/>
                </a:cubicBezTo>
                <a:cubicBezTo>
                  <a:pt x="11563" y="26854"/>
                  <a:pt x="11670" y="26024"/>
                  <a:pt x="11697" y="25194"/>
                </a:cubicBezTo>
                <a:cubicBezTo>
                  <a:pt x="12179" y="24017"/>
                  <a:pt x="13839" y="23669"/>
                  <a:pt x="14829" y="23080"/>
                </a:cubicBezTo>
                <a:cubicBezTo>
                  <a:pt x="15899" y="22491"/>
                  <a:pt x="16488" y="21581"/>
                  <a:pt x="16595" y="20377"/>
                </a:cubicBezTo>
                <a:cubicBezTo>
                  <a:pt x="16595" y="20350"/>
                  <a:pt x="16595" y="20350"/>
                  <a:pt x="16595" y="20323"/>
                </a:cubicBezTo>
                <a:cubicBezTo>
                  <a:pt x="16622" y="20270"/>
                  <a:pt x="16569" y="20243"/>
                  <a:pt x="16515" y="20216"/>
                </a:cubicBezTo>
                <a:lnTo>
                  <a:pt x="16462" y="20216"/>
                </a:lnTo>
                <a:cubicBezTo>
                  <a:pt x="16435" y="20216"/>
                  <a:pt x="16435" y="20243"/>
                  <a:pt x="16408" y="20243"/>
                </a:cubicBezTo>
                <a:cubicBezTo>
                  <a:pt x="15043" y="21474"/>
                  <a:pt x="12473" y="21983"/>
                  <a:pt x="11724" y="23722"/>
                </a:cubicBezTo>
                <a:cubicBezTo>
                  <a:pt x="11724" y="22571"/>
                  <a:pt x="11644" y="21447"/>
                  <a:pt x="11510" y="20323"/>
                </a:cubicBezTo>
                <a:cubicBezTo>
                  <a:pt x="11510" y="20189"/>
                  <a:pt x="11483" y="20082"/>
                  <a:pt x="11483" y="19948"/>
                </a:cubicBezTo>
                <a:cubicBezTo>
                  <a:pt x="12072" y="19172"/>
                  <a:pt x="13250" y="18824"/>
                  <a:pt x="14106" y="18450"/>
                </a:cubicBezTo>
                <a:cubicBezTo>
                  <a:pt x="15070" y="18021"/>
                  <a:pt x="16060" y="17593"/>
                  <a:pt x="16809" y="16844"/>
                </a:cubicBezTo>
                <a:cubicBezTo>
                  <a:pt x="18522" y="15157"/>
                  <a:pt x="18790" y="12160"/>
                  <a:pt x="19192" y="9938"/>
                </a:cubicBezTo>
                <a:cubicBezTo>
                  <a:pt x="19210" y="9848"/>
                  <a:pt x="19130" y="9770"/>
                  <a:pt x="19060" y="9770"/>
                </a:cubicBezTo>
                <a:cubicBezTo>
                  <a:pt x="19026" y="9770"/>
                  <a:pt x="18995" y="9788"/>
                  <a:pt x="18978" y="9831"/>
                </a:cubicBezTo>
                <a:cubicBezTo>
                  <a:pt x="18014" y="11758"/>
                  <a:pt x="15846" y="13070"/>
                  <a:pt x="14294" y="14488"/>
                </a:cubicBezTo>
                <a:cubicBezTo>
                  <a:pt x="12982" y="15693"/>
                  <a:pt x="11751" y="17138"/>
                  <a:pt x="11349" y="18851"/>
                </a:cubicBezTo>
                <a:cubicBezTo>
                  <a:pt x="11162" y="17593"/>
                  <a:pt x="10975" y="16335"/>
                  <a:pt x="10760" y="15104"/>
                </a:cubicBezTo>
                <a:cubicBezTo>
                  <a:pt x="11028" y="12534"/>
                  <a:pt x="11911" y="10233"/>
                  <a:pt x="12821" y="7877"/>
                </a:cubicBezTo>
                <a:cubicBezTo>
                  <a:pt x="13758" y="5334"/>
                  <a:pt x="14267" y="2818"/>
                  <a:pt x="14160" y="115"/>
                </a:cubicBezTo>
                <a:cubicBezTo>
                  <a:pt x="14160" y="42"/>
                  <a:pt x="14103" y="0"/>
                  <a:pt x="14048"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742" name="Google Shape;742;p34"/>
          <p:cNvSpPr/>
          <p:nvPr/>
        </p:nvSpPr>
        <p:spPr>
          <a:xfrm rot="1855510">
            <a:off x="3364653" y="258342"/>
            <a:ext cx="6638808" cy="5472593"/>
          </a:xfrm>
          <a:custGeom>
            <a:avLst/>
            <a:gdLst/>
            <a:ahLst/>
            <a:cxnLst/>
            <a:rect l="l" t="t" r="r" b="b"/>
            <a:pathLst>
              <a:path w="59243" h="48836" extrusionOk="0">
                <a:moveTo>
                  <a:pt x="27153" y="9007"/>
                </a:moveTo>
                <a:cubicBezTo>
                  <a:pt x="33591" y="9007"/>
                  <a:pt x="31990" y="9240"/>
                  <a:pt x="38094" y="5071"/>
                </a:cubicBezTo>
                <a:cubicBezTo>
                  <a:pt x="44232" y="901"/>
                  <a:pt x="51737" y="0"/>
                  <a:pt x="55473" y="5071"/>
                </a:cubicBezTo>
                <a:cubicBezTo>
                  <a:pt x="59243" y="10108"/>
                  <a:pt x="46800" y="16346"/>
                  <a:pt x="46767" y="22483"/>
                </a:cubicBezTo>
                <a:cubicBezTo>
                  <a:pt x="46734" y="28621"/>
                  <a:pt x="48768" y="48835"/>
                  <a:pt x="28354" y="48835"/>
                </a:cubicBezTo>
                <a:cubicBezTo>
                  <a:pt x="7939" y="48835"/>
                  <a:pt x="0" y="22583"/>
                  <a:pt x="8973" y="14011"/>
                </a:cubicBezTo>
                <a:cubicBezTo>
                  <a:pt x="17946" y="5471"/>
                  <a:pt x="20715" y="9007"/>
                  <a:pt x="27153" y="9007"/>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743" name="Google Shape;743;p34"/>
          <p:cNvSpPr/>
          <p:nvPr/>
        </p:nvSpPr>
        <p:spPr>
          <a:xfrm rot="10800000" flipH="1">
            <a:off x="323267" y="3851283"/>
            <a:ext cx="2366400" cy="2366400"/>
          </a:xfrm>
          <a:prstGeom prst="ellipse">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grpSp>
        <p:nvGrpSpPr>
          <p:cNvPr id="744" name="Google Shape;744;p34"/>
          <p:cNvGrpSpPr/>
          <p:nvPr/>
        </p:nvGrpSpPr>
        <p:grpSpPr>
          <a:xfrm rot="10800000" flipH="1">
            <a:off x="1274022" y="3022460"/>
            <a:ext cx="2262349" cy="2251771"/>
            <a:chOff x="2414491" y="671177"/>
            <a:chExt cx="1830972" cy="1822411"/>
          </a:xfrm>
        </p:grpSpPr>
        <p:sp>
          <p:nvSpPr>
            <p:cNvPr id="745" name="Google Shape;745;p34"/>
            <p:cNvSpPr/>
            <p:nvPr/>
          </p:nvSpPr>
          <p:spPr>
            <a:xfrm>
              <a:off x="2414491" y="671177"/>
              <a:ext cx="1830972" cy="1822391"/>
            </a:xfrm>
            <a:custGeom>
              <a:avLst/>
              <a:gdLst/>
              <a:ahLst/>
              <a:cxnLst/>
              <a:rect l="l" t="t" r="r" b="b"/>
              <a:pathLst>
                <a:path w="45663" h="45449" extrusionOk="0">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46" name="Google Shape;746;p34"/>
            <p:cNvSpPr/>
            <p:nvPr/>
          </p:nvSpPr>
          <p:spPr>
            <a:xfrm>
              <a:off x="2796545" y="833253"/>
              <a:ext cx="9704" cy="7538"/>
            </a:xfrm>
            <a:custGeom>
              <a:avLst/>
              <a:gdLst/>
              <a:ahLst/>
              <a:cxnLst/>
              <a:rect l="l" t="t" r="r" b="b"/>
              <a:pathLst>
                <a:path w="242" h="188" extrusionOk="0">
                  <a:moveTo>
                    <a:pt x="161" y="0"/>
                  </a:moveTo>
                  <a:cubicBezTo>
                    <a:pt x="108" y="27"/>
                    <a:pt x="54" y="81"/>
                    <a:pt x="1" y="107"/>
                  </a:cubicBezTo>
                  <a:lnTo>
                    <a:pt x="161" y="188"/>
                  </a:lnTo>
                  <a:lnTo>
                    <a:pt x="242" y="54"/>
                  </a:lnTo>
                  <a:lnTo>
                    <a:pt x="1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47" name="Google Shape;747;p34"/>
            <p:cNvSpPr/>
            <p:nvPr/>
          </p:nvSpPr>
          <p:spPr>
            <a:xfrm>
              <a:off x="2899597" y="677633"/>
              <a:ext cx="287659" cy="242590"/>
            </a:xfrm>
            <a:custGeom>
              <a:avLst/>
              <a:gdLst/>
              <a:ahLst/>
              <a:cxnLst/>
              <a:rect l="l" t="t" r="r" b="b"/>
              <a:pathLst>
                <a:path w="7174" h="6050" extrusionOk="0">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48" name="Google Shape;748;p34"/>
            <p:cNvSpPr/>
            <p:nvPr/>
          </p:nvSpPr>
          <p:spPr>
            <a:xfrm>
              <a:off x="3280608" y="671177"/>
              <a:ext cx="288742" cy="249046"/>
            </a:xfrm>
            <a:custGeom>
              <a:avLst/>
              <a:gdLst/>
              <a:ahLst/>
              <a:cxnLst/>
              <a:rect l="l" t="t" r="r" b="b"/>
              <a:pathLst>
                <a:path w="7201" h="6211" extrusionOk="0">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49" name="Google Shape;749;p34"/>
            <p:cNvSpPr/>
            <p:nvPr/>
          </p:nvSpPr>
          <p:spPr>
            <a:xfrm>
              <a:off x="3662662" y="776354"/>
              <a:ext cx="109506" cy="64437"/>
            </a:xfrm>
            <a:custGeom>
              <a:avLst/>
              <a:gdLst/>
              <a:ahLst/>
              <a:cxnLst/>
              <a:rect l="l" t="t" r="r" b="b"/>
              <a:pathLst>
                <a:path w="2731" h="1607" extrusionOk="0">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50" name="Google Shape;750;p34"/>
            <p:cNvSpPr/>
            <p:nvPr/>
          </p:nvSpPr>
          <p:spPr>
            <a:xfrm>
              <a:off x="3803246" y="797847"/>
              <a:ext cx="6496" cy="122378"/>
            </a:xfrm>
            <a:custGeom>
              <a:avLst/>
              <a:gdLst/>
              <a:ahLst/>
              <a:cxnLst/>
              <a:rect l="l" t="t" r="r" b="b"/>
              <a:pathLst>
                <a:path w="162" h="3052" extrusionOk="0">
                  <a:moveTo>
                    <a:pt x="1" y="0"/>
                  </a:moveTo>
                  <a:lnTo>
                    <a:pt x="1" y="3051"/>
                  </a:lnTo>
                  <a:lnTo>
                    <a:pt x="162" y="3051"/>
                  </a:lnTo>
                  <a:lnTo>
                    <a:pt x="162" y="107"/>
                  </a:lnTo>
                  <a:cubicBezTo>
                    <a:pt x="108" y="54"/>
                    <a:pt x="54" y="27"/>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51" name="Google Shape;751;p34"/>
            <p:cNvSpPr/>
            <p:nvPr/>
          </p:nvSpPr>
          <p:spPr>
            <a:xfrm>
              <a:off x="2475641" y="1246463"/>
              <a:ext cx="2205" cy="4331"/>
            </a:xfrm>
            <a:custGeom>
              <a:avLst/>
              <a:gdLst/>
              <a:ahLst/>
              <a:cxnLst/>
              <a:rect l="l" t="t" r="r" b="b"/>
              <a:pathLst>
                <a:path w="55" h="108" extrusionOk="0">
                  <a:moveTo>
                    <a:pt x="54" y="0"/>
                  </a:moveTo>
                  <a:cubicBezTo>
                    <a:pt x="28" y="27"/>
                    <a:pt x="28" y="54"/>
                    <a:pt x="1" y="107"/>
                  </a:cubicBezTo>
                  <a:lnTo>
                    <a:pt x="54" y="107"/>
                  </a:lnTo>
                  <a:lnTo>
                    <a:pt x="5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52" name="Google Shape;752;p34"/>
            <p:cNvSpPr/>
            <p:nvPr/>
          </p:nvSpPr>
          <p:spPr>
            <a:xfrm>
              <a:off x="2616265" y="1006036"/>
              <a:ext cx="2165" cy="2205"/>
            </a:xfrm>
            <a:custGeom>
              <a:avLst/>
              <a:gdLst/>
              <a:ahLst/>
              <a:cxnLst/>
              <a:rect l="l" t="t" r="r" b="b"/>
              <a:pathLst>
                <a:path w="54" h="55" extrusionOk="0">
                  <a:moveTo>
                    <a:pt x="54" y="1"/>
                  </a:moveTo>
                  <a:cubicBezTo>
                    <a:pt x="27" y="27"/>
                    <a:pt x="27" y="27"/>
                    <a:pt x="0" y="54"/>
                  </a:cubicBezTo>
                  <a:lnTo>
                    <a:pt x="54" y="27"/>
                  </a:lnTo>
                  <a:lnTo>
                    <a:pt x="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53" name="Google Shape;753;p34"/>
            <p:cNvSpPr/>
            <p:nvPr/>
          </p:nvSpPr>
          <p:spPr>
            <a:xfrm>
              <a:off x="2535748" y="1119794"/>
              <a:ext cx="82681" cy="51565"/>
            </a:xfrm>
            <a:custGeom>
              <a:avLst/>
              <a:gdLst/>
              <a:ahLst/>
              <a:cxnLst/>
              <a:rect l="l" t="t" r="r" b="b"/>
              <a:pathLst>
                <a:path w="2062" h="1286" extrusionOk="0">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54" name="Google Shape;754;p34"/>
            <p:cNvSpPr/>
            <p:nvPr/>
          </p:nvSpPr>
          <p:spPr>
            <a:xfrm>
              <a:off x="2711778" y="921268"/>
              <a:ext cx="287659" cy="329521"/>
            </a:xfrm>
            <a:custGeom>
              <a:avLst/>
              <a:gdLst/>
              <a:ahLst/>
              <a:cxnLst/>
              <a:rect l="l" t="t" r="r" b="b"/>
              <a:pathLst>
                <a:path w="7174" h="8218" extrusionOk="0">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55" name="Google Shape;755;p34"/>
            <p:cNvSpPr/>
            <p:nvPr/>
          </p:nvSpPr>
          <p:spPr>
            <a:xfrm>
              <a:off x="3092789" y="921268"/>
              <a:ext cx="288742" cy="328439"/>
            </a:xfrm>
            <a:custGeom>
              <a:avLst/>
              <a:gdLst/>
              <a:ahLst/>
              <a:cxnLst/>
              <a:rect l="l" t="t" r="r" b="b"/>
              <a:pathLst>
                <a:path w="7201" h="8191" extrusionOk="0">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56" name="Google Shape;756;p34"/>
            <p:cNvSpPr/>
            <p:nvPr/>
          </p:nvSpPr>
          <p:spPr>
            <a:xfrm>
              <a:off x="3474843" y="921268"/>
              <a:ext cx="287659" cy="328439"/>
            </a:xfrm>
            <a:custGeom>
              <a:avLst/>
              <a:gdLst/>
              <a:ahLst/>
              <a:cxnLst/>
              <a:rect l="l" t="t" r="r" b="b"/>
              <a:pathLst>
                <a:path w="7174" h="8191" extrusionOk="0">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57" name="Google Shape;757;p34"/>
            <p:cNvSpPr/>
            <p:nvPr/>
          </p:nvSpPr>
          <p:spPr>
            <a:xfrm>
              <a:off x="3855854" y="953467"/>
              <a:ext cx="287659" cy="296240"/>
            </a:xfrm>
            <a:custGeom>
              <a:avLst/>
              <a:gdLst/>
              <a:ahLst/>
              <a:cxnLst/>
              <a:rect l="l" t="t" r="r" b="b"/>
              <a:pathLst>
                <a:path w="7174" h="7388" extrusionOk="0">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58" name="Google Shape;758;p34"/>
            <p:cNvSpPr/>
            <p:nvPr/>
          </p:nvSpPr>
          <p:spPr>
            <a:xfrm>
              <a:off x="2417699" y="1498640"/>
              <a:ext cx="7538" cy="9704"/>
            </a:xfrm>
            <a:custGeom>
              <a:avLst/>
              <a:gdLst/>
              <a:ahLst/>
              <a:cxnLst/>
              <a:rect l="l" t="t" r="r" b="b"/>
              <a:pathLst>
                <a:path w="188" h="242" extrusionOk="0">
                  <a:moveTo>
                    <a:pt x="1" y="1"/>
                  </a:moveTo>
                  <a:cubicBezTo>
                    <a:pt x="1" y="54"/>
                    <a:pt x="1" y="135"/>
                    <a:pt x="1" y="188"/>
                  </a:cubicBezTo>
                  <a:lnTo>
                    <a:pt x="108" y="242"/>
                  </a:lnTo>
                  <a:lnTo>
                    <a:pt x="188" y="108"/>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59" name="Google Shape;759;p34"/>
            <p:cNvSpPr/>
            <p:nvPr/>
          </p:nvSpPr>
          <p:spPr>
            <a:xfrm>
              <a:off x="2518586" y="1259335"/>
              <a:ext cx="287659" cy="328439"/>
            </a:xfrm>
            <a:custGeom>
              <a:avLst/>
              <a:gdLst/>
              <a:ahLst/>
              <a:cxnLst/>
              <a:rect l="l" t="t" r="r" b="b"/>
              <a:pathLst>
                <a:path w="7174" h="8191" extrusionOk="0">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60" name="Google Shape;760;p34"/>
            <p:cNvSpPr/>
            <p:nvPr/>
          </p:nvSpPr>
          <p:spPr>
            <a:xfrm>
              <a:off x="2899597" y="1259335"/>
              <a:ext cx="287659" cy="328439"/>
            </a:xfrm>
            <a:custGeom>
              <a:avLst/>
              <a:gdLst/>
              <a:ahLst/>
              <a:cxnLst/>
              <a:rect l="l" t="t" r="r" b="b"/>
              <a:pathLst>
                <a:path w="7174" h="8191" extrusionOk="0">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61" name="Google Shape;761;p34"/>
            <p:cNvSpPr/>
            <p:nvPr/>
          </p:nvSpPr>
          <p:spPr>
            <a:xfrm>
              <a:off x="3280608" y="1259335"/>
              <a:ext cx="288742" cy="328439"/>
            </a:xfrm>
            <a:custGeom>
              <a:avLst/>
              <a:gdLst/>
              <a:ahLst/>
              <a:cxnLst/>
              <a:rect l="l" t="t" r="r" b="b"/>
              <a:pathLst>
                <a:path w="7201" h="8191" extrusionOk="0">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62" name="Google Shape;762;p34"/>
            <p:cNvSpPr/>
            <p:nvPr/>
          </p:nvSpPr>
          <p:spPr>
            <a:xfrm>
              <a:off x="3662662" y="1258252"/>
              <a:ext cx="287659" cy="329521"/>
            </a:xfrm>
            <a:custGeom>
              <a:avLst/>
              <a:gdLst/>
              <a:ahLst/>
              <a:cxnLst/>
              <a:rect l="l" t="t" r="r" b="b"/>
              <a:pathLst>
                <a:path w="7174" h="8218" extrusionOk="0">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63" name="Google Shape;763;p34"/>
            <p:cNvSpPr/>
            <p:nvPr/>
          </p:nvSpPr>
          <p:spPr>
            <a:xfrm>
              <a:off x="4043673" y="1258252"/>
              <a:ext cx="193230" cy="329521"/>
            </a:xfrm>
            <a:custGeom>
              <a:avLst/>
              <a:gdLst/>
              <a:ahLst/>
              <a:cxnLst/>
              <a:rect l="l" t="t" r="r" b="b"/>
              <a:pathLst>
                <a:path w="4819" h="8218" extrusionOk="0">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64" name="Google Shape;764;p34"/>
            <p:cNvSpPr/>
            <p:nvPr/>
          </p:nvSpPr>
          <p:spPr>
            <a:xfrm>
              <a:off x="2423072" y="1578074"/>
              <a:ext cx="195355" cy="328439"/>
            </a:xfrm>
            <a:custGeom>
              <a:avLst/>
              <a:gdLst/>
              <a:ahLst/>
              <a:cxnLst/>
              <a:rect l="l" t="t" r="r" b="b"/>
              <a:pathLst>
                <a:path w="4872" h="8191" extrusionOk="0">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65" name="Google Shape;765;p34"/>
            <p:cNvSpPr/>
            <p:nvPr/>
          </p:nvSpPr>
          <p:spPr>
            <a:xfrm>
              <a:off x="2711778" y="1578074"/>
              <a:ext cx="287659" cy="328439"/>
            </a:xfrm>
            <a:custGeom>
              <a:avLst/>
              <a:gdLst/>
              <a:ahLst/>
              <a:cxnLst/>
              <a:rect l="l" t="t" r="r" b="b"/>
              <a:pathLst>
                <a:path w="7174" h="8191" extrusionOk="0">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66" name="Google Shape;766;p34"/>
            <p:cNvSpPr/>
            <p:nvPr/>
          </p:nvSpPr>
          <p:spPr>
            <a:xfrm>
              <a:off x="3092789" y="1578074"/>
              <a:ext cx="288742" cy="328439"/>
            </a:xfrm>
            <a:custGeom>
              <a:avLst/>
              <a:gdLst/>
              <a:ahLst/>
              <a:cxnLst/>
              <a:rect l="l" t="t" r="r" b="b"/>
              <a:pathLst>
                <a:path w="7201" h="8191" extrusionOk="0">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67" name="Google Shape;767;p34"/>
            <p:cNvSpPr/>
            <p:nvPr/>
          </p:nvSpPr>
          <p:spPr>
            <a:xfrm>
              <a:off x="3474843" y="1578074"/>
              <a:ext cx="287659" cy="328439"/>
            </a:xfrm>
            <a:custGeom>
              <a:avLst/>
              <a:gdLst/>
              <a:ahLst/>
              <a:cxnLst/>
              <a:rect l="l" t="t" r="r" b="b"/>
              <a:pathLst>
                <a:path w="7174" h="8191" extrusionOk="0">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68" name="Google Shape;768;p34"/>
            <p:cNvSpPr/>
            <p:nvPr/>
          </p:nvSpPr>
          <p:spPr>
            <a:xfrm>
              <a:off x="3855854" y="1578074"/>
              <a:ext cx="287659" cy="328439"/>
            </a:xfrm>
            <a:custGeom>
              <a:avLst/>
              <a:gdLst/>
              <a:ahLst/>
              <a:cxnLst/>
              <a:rect l="l" t="t" r="r" b="b"/>
              <a:pathLst>
                <a:path w="7174" h="8191" extrusionOk="0">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69" name="Google Shape;769;p34"/>
            <p:cNvSpPr/>
            <p:nvPr/>
          </p:nvSpPr>
          <p:spPr>
            <a:xfrm>
              <a:off x="2518586" y="1919388"/>
              <a:ext cx="287659" cy="293033"/>
            </a:xfrm>
            <a:custGeom>
              <a:avLst/>
              <a:gdLst/>
              <a:ahLst/>
              <a:cxnLst/>
              <a:rect l="l" t="t" r="r" b="b"/>
              <a:pathLst>
                <a:path w="7174" h="7308" extrusionOk="0">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70" name="Google Shape;770;p34"/>
            <p:cNvSpPr/>
            <p:nvPr/>
          </p:nvSpPr>
          <p:spPr>
            <a:xfrm>
              <a:off x="2899597" y="1919388"/>
              <a:ext cx="287659" cy="328439"/>
            </a:xfrm>
            <a:custGeom>
              <a:avLst/>
              <a:gdLst/>
              <a:ahLst/>
              <a:cxnLst/>
              <a:rect l="l" t="t" r="r" b="b"/>
              <a:pathLst>
                <a:path w="7174" h="8191" extrusionOk="0">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71" name="Google Shape;771;p34"/>
            <p:cNvSpPr/>
            <p:nvPr/>
          </p:nvSpPr>
          <p:spPr>
            <a:xfrm>
              <a:off x="3280608" y="1919388"/>
              <a:ext cx="288742" cy="328439"/>
            </a:xfrm>
            <a:custGeom>
              <a:avLst/>
              <a:gdLst/>
              <a:ahLst/>
              <a:cxnLst/>
              <a:rect l="l" t="t" r="r" b="b"/>
              <a:pathLst>
                <a:path w="7201" h="8191" extrusionOk="0">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72" name="Google Shape;772;p34"/>
            <p:cNvSpPr/>
            <p:nvPr/>
          </p:nvSpPr>
          <p:spPr>
            <a:xfrm>
              <a:off x="3662662" y="1919388"/>
              <a:ext cx="287659" cy="328439"/>
            </a:xfrm>
            <a:custGeom>
              <a:avLst/>
              <a:gdLst/>
              <a:ahLst/>
              <a:cxnLst/>
              <a:rect l="l" t="t" r="r" b="b"/>
              <a:pathLst>
                <a:path w="7174" h="8191" extrusionOk="0">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73" name="Google Shape;773;p34"/>
            <p:cNvSpPr/>
            <p:nvPr/>
          </p:nvSpPr>
          <p:spPr>
            <a:xfrm>
              <a:off x="4043673" y="1998782"/>
              <a:ext cx="78391" cy="49400"/>
            </a:xfrm>
            <a:custGeom>
              <a:avLst/>
              <a:gdLst/>
              <a:ahLst/>
              <a:cxnLst/>
              <a:rect l="l" t="t" r="r" b="b"/>
              <a:pathLst>
                <a:path w="1955" h="1232" extrusionOk="0">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74" name="Google Shape;774;p34"/>
            <p:cNvSpPr/>
            <p:nvPr/>
          </p:nvSpPr>
          <p:spPr>
            <a:xfrm>
              <a:off x="2884560" y="2317561"/>
              <a:ext cx="114879" cy="68727"/>
            </a:xfrm>
            <a:custGeom>
              <a:avLst/>
              <a:gdLst/>
              <a:ahLst/>
              <a:cxnLst/>
              <a:rect l="l" t="t" r="r" b="b"/>
              <a:pathLst>
                <a:path w="2865" h="1714" extrusionOk="0">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75" name="Google Shape;775;p34"/>
            <p:cNvSpPr/>
            <p:nvPr/>
          </p:nvSpPr>
          <p:spPr>
            <a:xfrm>
              <a:off x="2852362" y="2238127"/>
              <a:ext cx="6496" cy="129916"/>
            </a:xfrm>
            <a:custGeom>
              <a:avLst/>
              <a:gdLst/>
              <a:ahLst/>
              <a:cxnLst/>
              <a:rect l="l" t="t" r="r" b="b"/>
              <a:pathLst>
                <a:path w="162" h="3240" extrusionOk="0">
                  <a:moveTo>
                    <a:pt x="1" y="0"/>
                  </a:moveTo>
                  <a:lnTo>
                    <a:pt x="1" y="3132"/>
                  </a:lnTo>
                  <a:cubicBezTo>
                    <a:pt x="54" y="3159"/>
                    <a:pt x="108" y="3212"/>
                    <a:pt x="161" y="3239"/>
                  </a:cubicBezTo>
                  <a:lnTo>
                    <a:pt x="1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76" name="Google Shape;776;p34"/>
            <p:cNvSpPr/>
            <p:nvPr/>
          </p:nvSpPr>
          <p:spPr>
            <a:xfrm>
              <a:off x="3092789" y="2238127"/>
              <a:ext cx="288742" cy="255461"/>
            </a:xfrm>
            <a:custGeom>
              <a:avLst/>
              <a:gdLst/>
              <a:ahLst/>
              <a:cxnLst/>
              <a:rect l="l" t="t" r="r" b="b"/>
              <a:pathLst>
                <a:path w="7201" h="6371" extrusionOk="0">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77" name="Google Shape;777;p34"/>
            <p:cNvSpPr/>
            <p:nvPr/>
          </p:nvSpPr>
          <p:spPr>
            <a:xfrm>
              <a:off x="3474843" y="2238127"/>
              <a:ext cx="287659" cy="247963"/>
            </a:xfrm>
            <a:custGeom>
              <a:avLst/>
              <a:gdLst/>
              <a:ahLst/>
              <a:cxnLst/>
              <a:rect l="l" t="t" r="r" b="b"/>
              <a:pathLst>
                <a:path w="7174" h="6184" extrusionOk="0">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78" name="Google Shape;778;p34"/>
            <p:cNvSpPr/>
            <p:nvPr/>
          </p:nvSpPr>
          <p:spPr>
            <a:xfrm>
              <a:off x="3855854" y="2317561"/>
              <a:ext cx="12911" cy="9704"/>
            </a:xfrm>
            <a:custGeom>
              <a:avLst/>
              <a:gdLst/>
              <a:ahLst/>
              <a:cxnLst/>
              <a:rect l="l" t="t" r="r" b="b"/>
              <a:pathLst>
                <a:path w="322" h="242" extrusionOk="0">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779" name="Google Shape;779;p34"/>
          <p:cNvSpPr/>
          <p:nvPr/>
        </p:nvSpPr>
        <p:spPr>
          <a:xfrm rot="-7977683">
            <a:off x="8045266" y="731501"/>
            <a:ext cx="2072881" cy="1988988"/>
          </a:xfrm>
          <a:custGeom>
            <a:avLst/>
            <a:gdLst/>
            <a:ahLst/>
            <a:cxnLst/>
            <a:rect l="l" t="t" r="r" b="b"/>
            <a:pathLst>
              <a:path w="20582" h="19749" extrusionOk="0">
                <a:moveTo>
                  <a:pt x="15178" y="401"/>
                </a:moveTo>
                <a:cubicBezTo>
                  <a:pt x="11542" y="1"/>
                  <a:pt x="4470" y="1235"/>
                  <a:pt x="2235" y="7773"/>
                </a:cubicBezTo>
                <a:cubicBezTo>
                  <a:pt x="0" y="14311"/>
                  <a:pt x="7939" y="17947"/>
                  <a:pt x="11675" y="18848"/>
                </a:cubicBezTo>
                <a:cubicBezTo>
                  <a:pt x="15445" y="19748"/>
                  <a:pt x="20315" y="19448"/>
                  <a:pt x="20448" y="13477"/>
                </a:cubicBezTo>
                <a:cubicBezTo>
                  <a:pt x="20582" y="7506"/>
                  <a:pt x="18780" y="835"/>
                  <a:pt x="15178" y="40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780" name="Google Shape;780;p34">
            <a:hlinkClick r:id="" action="ppaction://noaction"/>
          </p:cNvPr>
          <p:cNvSpPr txBox="1">
            <a:spLocks noGrp="1"/>
          </p:cNvSpPr>
          <p:nvPr>
            <p:ph type="title"/>
          </p:nvPr>
        </p:nvSpPr>
        <p:spPr>
          <a:xfrm>
            <a:off x="2692400" y="2613900"/>
            <a:ext cx="6807200" cy="161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72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r>
              <a:rPr lang="en-US"/>
              <a:t>Click to edit Master title style</a:t>
            </a:r>
            <a:endParaRPr/>
          </a:p>
        </p:txBody>
      </p:sp>
      <p:sp>
        <p:nvSpPr>
          <p:cNvPr id="781" name="Google Shape;781;p34"/>
          <p:cNvSpPr txBox="1">
            <a:spLocks noGrp="1"/>
          </p:cNvSpPr>
          <p:nvPr>
            <p:ph type="title" idx="2" hasCustomPrompt="1"/>
          </p:nvPr>
        </p:nvSpPr>
        <p:spPr>
          <a:xfrm>
            <a:off x="2692400" y="1219200"/>
            <a:ext cx="6807200" cy="161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10000">
                <a:solidFill>
                  <a:schemeClr val="accent1"/>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Tree>
    <p:extLst>
      <p:ext uri="{BB962C8B-B14F-4D97-AF65-F5344CB8AC3E}">
        <p14:creationId xmlns:p14="http://schemas.microsoft.com/office/powerpoint/2010/main" val="372133851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Section header 2">
  <p:cSld name="Section header 2">
    <p:spTree>
      <p:nvGrpSpPr>
        <p:cNvPr id="1" name="Shape 782"/>
        <p:cNvGrpSpPr/>
        <p:nvPr/>
      </p:nvGrpSpPr>
      <p:grpSpPr>
        <a:xfrm>
          <a:off x="0" y="0"/>
          <a:ext cx="0" cy="0"/>
          <a:chOff x="0" y="0"/>
          <a:chExt cx="0" cy="0"/>
        </a:xfrm>
      </p:grpSpPr>
      <p:sp>
        <p:nvSpPr>
          <p:cNvPr id="783" name="Google Shape;783;p35"/>
          <p:cNvSpPr/>
          <p:nvPr/>
        </p:nvSpPr>
        <p:spPr>
          <a:xfrm rot="-7977683">
            <a:off x="1979633" y="2021867"/>
            <a:ext cx="2072881" cy="1988988"/>
          </a:xfrm>
          <a:custGeom>
            <a:avLst/>
            <a:gdLst/>
            <a:ahLst/>
            <a:cxnLst/>
            <a:rect l="l" t="t" r="r" b="b"/>
            <a:pathLst>
              <a:path w="20582" h="19749" extrusionOk="0">
                <a:moveTo>
                  <a:pt x="15178" y="401"/>
                </a:moveTo>
                <a:cubicBezTo>
                  <a:pt x="11542" y="1"/>
                  <a:pt x="4470" y="1235"/>
                  <a:pt x="2235" y="7773"/>
                </a:cubicBezTo>
                <a:cubicBezTo>
                  <a:pt x="0" y="14311"/>
                  <a:pt x="7939" y="17947"/>
                  <a:pt x="11675" y="18848"/>
                </a:cubicBezTo>
                <a:cubicBezTo>
                  <a:pt x="15445" y="19748"/>
                  <a:pt x="20315" y="19448"/>
                  <a:pt x="20448" y="13477"/>
                </a:cubicBezTo>
                <a:cubicBezTo>
                  <a:pt x="20582" y="7506"/>
                  <a:pt x="18780" y="835"/>
                  <a:pt x="15178" y="40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784" name="Google Shape;784;p35"/>
          <p:cNvSpPr/>
          <p:nvPr/>
        </p:nvSpPr>
        <p:spPr>
          <a:xfrm rot="288619" flipH="1">
            <a:off x="-1886992" y="1544943"/>
            <a:ext cx="6439008" cy="6586736"/>
          </a:xfrm>
          <a:custGeom>
            <a:avLst/>
            <a:gdLst/>
            <a:ahLst/>
            <a:cxnLst/>
            <a:rect l="l" t="t" r="r" b="b"/>
            <a:pathLst>
              <a:path w="142469" h="136664" extrusionOk="0">
                <a:moveTo>
                  <a:pt x="97052" y="0"/>
                </a:moveTo>
                <a:cubicBezTo>
                  <a:pt x="94985" y="0"/>
                  <a:pt x="92658" y="685"/>
                  <a:pt x="89955" y="2065"/>
                </a:cubicBezTo>
                <a:cubicBezTo>
                  <a:pt x="76197" y="9104"/>
                  <a:pt x="81149" y="14564"/>
                  <a:pt x="82755" y="40634"/>
                </a:cubicBezTo>
                <a:cubicBezTo>
                  <a:pt x="85458" y="83646"/>
                  <a:pt x="12896" y="58112"/>
                  <a:pt x="4519" y="103881"/>
                </a:cubicBezTo>
                <a:cubicBezTo>
                  <a:pt x="0" y="128495"/>
                  <a:pt x="10558" y="136664"/>
                  <a:pt x="39417" y="136664"/>
                </a:cubicBezTo>
                <a:cubicBezTo>
                  <a:pt x="47997" y="136664"/>
                  <a:pt x="58195" y="135942"/>
                  <a:pt x="70095" y="134715"/>
                </a:cubicBezTo>
                <a:cubicBezTo>
                  <a:pt x="122047" y="129389"/>
                  <a:pt x="142469" y="101392"/>
                  <a:pt x="125767" y="56907"/>
                </a:cubicBezTo>
                <a:cubicBezTo>
                  <a:pt x="111706" y="19432"/>
                  <a:pt x="108060" y="0"/>
                  <a:pt x="97052"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785" name="Google Shape;785;p35"/>
          <p:cNvSpPr/>
          <p:nvPr/>
        </p:nvSpPr>
        <p:spPr>
          <a:xfrm rot="-8533595">
            <a:off x="9473851" y="-942099"/>
            <a:ext cx="2585104" cy="4407460"/>
          </a:xfrm>
          <a:custGeom>
            <a:avLst/>
            <a:gdLst/>
            <a:ahLst/>
            <a:cxnLst/>
            <a:rect l="l" t="t" r="r" b="b"/>
            <a:pathLst>
              <a:path w="19210" h="32752" extrusionOk="0">
                <a:moveTo>
                  <a:pt x="14053" y="490"/>
                </a:moveTo>
                <a:lnTo>
                  <a:pt x="14053" y="490"/>
                </a:lnTo>
                <a:cubicBezTo>
                  <a:pt x="14026" y="597"/>
                  <a:pt x="13999" y="758"/>
                  <a:pt x="13972" y="918"/>
                </a:cubicBezTo>
                <a:cubicBezTo>
                  <a:pt x="13972" y="865"/>
                  <a:pt x="13972" y="838"/>
                  <a:pt x="13946" y="838"/>
                </a:cubicBezTo>
                <a:cubicBezTo>
                  <a:pt x="13972" y="731"/>
                  <a:pt x="14026" y="597"/>
                  <a:pt x="14053" y="490"/>
                </a:cubicBezTo>
                <a:close/>
                <a:moveTo>
                  <a:pt x="13651" y="1560"/>
                </a:moveTo>
                <a:lnTo>
                  <a:pt x="13651" y="1560"/>
                </a:lnTo>
                <a:cubicBezTo>
                  <a:pt x="13276" y="3862"/>
                  <a:pt x="12045" y="5923"/>
                  <a:pt x="11189" y="8038"/>
                </a:cubicBezTo>
                <a:cubicBezTo>
                  <a:pt x="10522" y="9665"/>
                  <a:pt x="10466" y="11531"/>
                  <a:pt x="10493" y="13318"/>
                </a:cubicBezTo>
                <a:lnTo>
                  <a:pt x="10493" y="13318"/>
                </a:lnTo>
                <a:cubicBezTo>
                  <a:pt x="10490" y="13217"/>
                  <a:pt x="10464" y="13118"/>
                  <a:pt x="10439" y="13043"/>
                </a:cubicBezTo>
                <a:cubicBezTo>
                  <a:pt x="10091" y="10634"/>
                  <a:pt x="9904" y="8412"/>
                  <a:pt x="11001" y="6191"/>
                </a:cubicBezTo>
                <a:cubicBezTo>
                  <a:pt x="11724" y="4772"/>
                  <a:pt x="12714" y="3541"/>
                  <a:pt x="13410" y="2123"/>
                </a:cubicBezTo>
                <a:cubicBezTo>
                  <a:pt x="13491" y="1935"/>
                  <a:pt x="13571" y="1748"/>
                  <a:pt x="13651" y="1560"/>
                </a:cubicBezTo>
                <a:close/>
                <a:moveTo>
                  <a:pt x="13972" y="945"/>
                </a:moveTo>
                <a:lnTo>
                  <a:pt x="13972" y="945"/>
                </a:lnTo>
                <a:cubicBezTo>
                  <a:pt x="13972" y="1079"/>
                  <a:pt x="13946" y="1212"/>
                  <a:pt x="13946" y="1346"/>
                </a:cubicBezTo>
                <a:cubicBezTo>
                  <a:pt x="13946" y="2524"/>
                  <a:pt x="13758" y="3702"/>
                  <a:pt x="13517" y="4853"/>
                </a:cubicBezTo>
                <a:cubicBezTo>
                  <a:pt x="12821" y="7877"/>
                  <a:pt x="11376" y="10580"/>
                  <a:pt x="10760" y="13605"/>
                </a:cubicBezTo>
                <a:cubicBezTo>
                  <a:pt x="10787" y="11357"/>
                  <a:pt x="10921" y="9189"/>
                  <a:pt x="11858" y="7074"/>
                </a:cubicBezTo>
                <a:cubicBezTo>
                  <a:pt x="12741" y="5094"/>
                  <a:pt x="13785" y="3140"/>
                  <a:pt x="13972" y="945"/>
                </a:cubicBezTo>
                <a:close/>
                <a:moveTo>
                  <a:pt x="5002" y="14350"/>
                </a:moveTo>
                <a:cubicBezTo>
                  <a:pt x="5585" y="14350"/>
                  <a:pt x="6085" y="14646"/>
                  <a:pt x="6746" y="15104"/>
                </a:cubicBezTo>
                <a:cubicBezTo>
                  <a:pt x="6879" y="15184"/>
                  <a:pt x="7013" y="15264"/>
                  <a:pt x="7147" y="15372"/>
                </a:cubicBezTo>
                <a:cubicBezTo>
                  <a:pt x="6694" y="15252"/>
                  <a:pt x="6232" y="15200"/>
                  <a:pt x="5767" y="15200"/>
                </a:cubicBezTo>
                <a:cubicBezTo>
                  <a:pt x="4364" y="15200"/>
                  <a:pt x="2927" y="15672"/>
                  <a:pt x="1580" y="16174"/>
                </a:cubicBezTo>
                <a:cubicBezTo>
                  <a:pt x="2329" y="15666"/>
                  <a:pt x="3025" y="15077"/>
                  <a:pt x="3855" y="14676"/>
                </a:cubicBezTo>
                <a:cubicBezTo>
                  <a:pt x="4297" y="14450"/>
                  <a:pt x="4663" y="14350"/>
                  <a:pt x="5002" y="14350"/>
                </a:cubicBezTo>
                <a:close/>
                <a:moveTo>
                  <a:pt x="5753" y="15432"/>
                </a:moveTo>
                <a:cubicBezTo>
                  <a:pt x="6514" y="15432"/>
                  <a:pt x="7262" y="15581"/>
                  <a:pt x="7977" y="15960"/>
                </a:cubicBezTo>
                <a:cubicBezTo>
                  <a:pt x="8619" y="16389"/>
                  <a:pt x="9208" y="16870"/>
                  <a:pt x="9743" y="17406"/>
                </a:cubicBezTo>
                <a:cubicBezTo>
                  <a:pt x="8352" y="16737"/>
                  <a:pt x="6906" y="16389"/>
                  <a:pt x="5381" y="16335"/>
                </a:cubicBezTo>
                <a:lnTo>
                  <a:pt x="4765" y="16335"/>
                </a:lnTo>
                <a:cubicBezTo>
                  <a:pt x="3828" y="16335"/>
                  <a:pt x="2918" y="16469"/>
                  <a:pt x="1981" y="16576"/>
                </a:cubicBezTo>
                <a:cubicBezTo>
                  <a:pt x="1633" y="16603"/>
                  <a:pt x="1312" y="16629"/>
                  <a:pt x="964" y="16656"/>
                </a:cubicBezTo>
                <a:cubicBezTo>
                  <a:pt x="2489" y="16094"/>
                  <a:pt x="4149" y="15432"/>
                  <a:pt x="5753" y="15432"/>
                </a:cubicBezTo>
                <a:close/>
                <a:moveTo>
                  <a:pt x="18748" y="11060"/>
                </a:moveTo>
                <a:cubicBezTo>
                  <a:pt x="18737" y="11089"/>
                  <a:pt x="18737" y="11129"/>
                  <a:pt x="18737" y="11169"/>
                </a:cubicBezTo>
                <a:cubicBezTo>
                  <a:pt x="18603" y="11892"/>
                  <a:pt x="18442" y="12588"/>
                  <a:pt x="18282" y="13284"/>
                </a:cubicBezTo>
                <a:cubicBezTo>
                  <a:pt x="17907" y="14729"/>
                  <a:pt x="17291" y="16255"/>
                  <a:pt x="16087" y="17165"/>
                </a:cubicBezTo>
                <a:cubicBezTo>
                  <a:pt x="14963" y="17995"/>
                  <a:pt x="13223" y="18289"/>
                  <a:pt x="12045" y="19119"/>
                </a:cubicBezTo>
                <a:cubicBezTo>
                  <a:pt x="12473" y="18342"/>
                  <a:pt x="12955" y="17700"/>
                  <a:pt x="13785" y="17218"/>
                </a:cubicBezTo>
                <a:cubicBezTo>
                  <a:pt x="14508" y="16790"/>
                  <a:pt x="15257" y="16469"/>
                  <a:pt x="15873" y="15907"/>
                </a:cubicBezTo>
                <a:cubicBezTo>
                  <a:pt x="16542" y="15291"/>
                  <a:pt x="17077" y="14408"/>
                  <a:pt x="17532" y="13659"/>
                </a:cubicBezTo>
                <a:cubicBezTo>
                  <a:pt x="18036" y="12864"/>
                  <a:pt x="18250" y="11859"/>
                  <a:pt x="18748" y="11060"/>
                </a:cubicBezTo>
                <a:close/>
                <a:moveTo>
                  <a:pt x="18549" y="10928"/>
                </a:moveTo>
                <a:lnTo>
                  <a:pt x="18549" y="10928"/>
                </a:lnTo>
                <a:cubicBezTo>
                  <a:pt x="18201" y="11517"/>
                  <a:pt x="18014" y="12213"/>
                  <a:pt x="17693" y="12856"/>
                </a:cubicBezTo>
                <a:cubicBezTo>
                  <a:pt x="17184" y="13899"/>
                  <a:pt x="16488" y="14863"/>
                  <a:pt x="15712" y="15719"/>
                </a:cubicBezTo>
                <a:cubicBezTo>
                  <a:pt x="15016" y="16469"/>
                  <a:pt x="13919" y="16844"/>
                  <a:pt x="13062" y="17379"/>
                </a:cubicBezTo>
                <a:cubicBezTo>
                  <a:pt x="12313" y="17861"/>
                  <a:pt x="11911" y="18798"/>
                  <a:pt x="11510" y="19547"/>
                </a:cubicBezTo>
                <a:cubicBezTo>
                  <a:pt x="11485" y="19571"/>
                  <a:pt x="11461" y="19573"/>
                  <a:pt x="11457" y="19594"/>
                </a:cubicBezTo>
                <a:lnTo>
                  <a:pt x="11457" y="19594"/>
                </a:lnTo>
                <a:cubicBezTo>
                  <a:pt x="11836" y="15557"/>
                  <a:pt x="16249" y="13818"/>
                  <a:pt x="18549" y="10928"/>
                </a:cubicBezTo>
                <a:close/>
                <a:moveTo>
                  <a:pt x="6505" y="16683"/>
                </a:moveTo>
                <a:lnTo>
                  <a:pt x="6505" y="16683"/>
                </a:lnTo>
                <a:cubicBezTo>
                  <a:pt x="7763" y="16844"/>
                  <a:pt x="8994" y="17245"/>
                  <a:pt x="10145" y="17914"/>
                </a:cubicBezTo>
                <a:cubicBezTo>
                  <a:pt x="10573" y="18450"/>
                  <a:pt x="10921" y="19065"/>
                  <a:pt x="11135" y="19788"/>
                </a:cubicBezTo>
                <a:cubicBezTo>
                  <a:pt x="9315" y="19172"/>
                  <a:pt x="8191" y="17432"/>
                  <a:pt x="6505" y="16683"/>
                </a:cubicBezTo>
                <a:close/>
                <a:moveTo>
                  <a:pt x="6772" y="20270"/>
                </a:moveTo>
                <a:cubicBezTo>
                  <a:pt x="7736" y="21581"/>
                  <a:pt x="9342" y="22384"/>
                  <a:pt x="10466" y="23535"/>
                </a:cubicBezTo>
                <a:cubicBezTo>
                  <a:pt x="9074" y="22598"/>
                  <a:pt x="7120" y="22331"/>
                  <a:pt x="6826" y="20350"/>
                </a:cubicBezTo>
                <a:cubicBezTo>
                  <a:pt x="6799" y="20323"/>
                  <a:pt x="6772" y="20296"/>
                  <a:pt x="6746" y="20270"/>
                </a:cubicBezTo>
                <a:close/>
                <a:moveTo>
                  <a:pt x="16221" y="20698"/>
                </a:moveTo>
                <a:cubicBezTo>
                  <a:pt x="15685" y="21635"/>
                  <a:pt x="14267" y="22304"/>
                  <a:pt x="13464" y="22812"/>
                </a:cubicBezTo>
                <a:cubicBezTo>
                  <a:pt x="12955" y="23187"/>
                  <a:pt x="12233" y="23615"/>
                  <a:pt x="11831" y="24177"/>
                </a:cubicBezTo>
                <a:cubicBezTo>
                  <a:pt x="12286" y="22357"/>
                  <a:pt x="14722" y="21768"/>
                  <a:pt x="16221" y="20698"/>
                </a:cubicBezTo>
                <a:close/>
                <a:moveTo>
                  <a:pt x="6692" y="20939"/>
                </a:moveTo>
                <a:cubicBezTo>
                  <a:pt x="7388" y="22893"/>
                  <a:pt x="9957" y="22866"/>
                  <a:pt x="11135" y="24445"/>
                </a:cubicBezTo>
                <a:cubicBezTo>
                  <a:pt x="9395" y="23481"/>
                  <a:pt x="6772" y="23080"/>
                  <a:pt x="6692" y="20939"/>
                </a:cubicBezTo>
                <a:close/>
                <a:moveTo>
                  <a:pt x="16194" y="21126"/>
                </a:moveTo>
                <a:cubicBezTo>
                  <a:pt x="15766" y="22304"/>
                  <a:pt x="14749" y="22919"/>
                  <a:pt x="13571" y="23455"/>
                </a:cubicBezTo>
                <a:cubicBezTo>
                  <a:pt x="12982" y="23722"/>
                  <a:pt x="12393" y="24017"/>
                  <a:pt x="11938" y="24445"/>
                </a:cubicBezTo>
                <a:cubicBezTo>
                  <a:pt x="12447" y="23562"/>
                  <a:pt x="13785" y="22919"/>
                  <a:pt x="14534" y="22411"/>
                </a:cubicBezTo>
                <a:cubicBezTo>
                  <a:pt x="15070" y="22063"/>
                  <a:pt x="15739" y="21661"/>
                  <a:pt x="16194" y="21126"/>
                </a:cubicBezTo>
                <a:close/>
                <a:moveTo>
                  <a:pt x="14048" y="0"/>
                </a:moveTo>
                <a:cubicBezTo>
                  <a:pt x="14002" y="0"/>
                  <a:pt x="13958" y="28"/>
                  <a:pt x="13946" y="88"/>
                </a:cubicBezTo>
                <a:cubicBezTo>
                  <a:pt x="13196" y="2390"/>
                  <a:pt x="11751" y="4183"/>
                  <a:pt x="10680" y="6298"/>
                </a:cubicBezTo>
                <a:cubicBezTo>
                  <a:pt x="9610" y="8466"/>
                  <a:pt x="9877" y="10795"/>
                  <a:pt x="10225" y="13096"/>
                </a:cubicBezTo>
                <a:cubicBezTo>
                  <a:pt x="10305" y="13766"/>
                  <a:pt x="10413" y="14435"/>
                  <a:pt x="10520" y="15104"/>
                </a:cubicBezTo>
                <a:cubicBezTo>
                  <a:pt x="10520" y="15131"/>
                  <a:pt x="10520" y="15157"/>
                  <a:pt x="10520" y="15157"/>
                </a:cubicBezTo>
                <a:cubicBezTo>
                  <a:pt x="10520" y="15184"/>
                  <a:pt x="10520" y="15211"/>
                  <a:pt x="10546" y="15211"/>
                </a:cubicBezTo>
                <a:cubicBezTo>
                  <a:pt x="10734" y="16469"/>
                  <a:pt x="10921" y="17727"/>
                  <a:pt x="11082" y="18985"/>
                </a:cubicBezTo>
                <a:cubicBezTo>
                  <a:pt x="10520" y="17700"/>
                  <a:pt x="9502" y="16737"/>
                  <a:pt x="8352" y="15907"/>
                </a:cubicBezTo>
                <a:cubicBezTo>
                  <a:pt x="8352" y="15880"/>
                  <a:pt x="8352" y="15853"/>
                  <a:pt x="8325" y="15853"/>
                </a:cubicBezTo>
                <a:cubicBezTo>
                  <a:pt x="8298" y="15853"/>
                  <a:pt x="8271" y="15827"/>
                  <a:pt x="8271" y="15827"/>
                </a:cubicBezTo>
                <a:cubicBezTo>
                  <a:pt x="7602" y="15345"/>
                  <a:pt x="6906" y="14890"/>
                  <a:pt x="6237" y="14461"/>
                </a:cubicBezTo>
                <a:cubicBezTo>
                  <a:pt x="5829" y="14193"/>
                  <a:pt x="5417" y="14081"/>
                  <a:pt x="5004" y="14081"/>
                </a:cubicBezTo>
                <a:cubicBezTo>
                  <a:pt x="3280" y="14081"/>
                  <a:pt x="1550" y="16040"/>
                  <a:pt x="81" y="16710"/>
                </a:cubicBezTo>
                <a:cubicBezTo>
                  <a:pt x="27" y="16737"/>
                  <a:pt x="1" y="16790"/>
                  <a:pt x="27" y="16844"/>
                </a:cubicBezTo>
                <a:cubicBezTo>
                  <a:pt x="27" y="16870"/>
                  <a:pt x="54" y="16870"/>
                  <a:pt x="54" y="16870"/>
                </a:cubicBezTo>
                <a:cubicBezTo>
                  <a:pt x="54" y="16870"/>
                  <a:pt x="54" y="16897"/>
                  <a:pt x="81" y="16897"/>
                </a:cubicBezTo>
                <a:cubicBezTo>
                  <a:pt x="81" y="16924"/>
                  <a:pt x="108" y="16924"/>
                  <a:pt x="108" y="16924"/>
                </a:cubicBezTo>
                <a:lnTo>
                  <a:pt x="135" y="16924"/>
                </a:lnTo>
                <a:cubicBezTo>
                  <a:pt x="1580" y="16924"/>
                  <a:pt x="2972" y="16656"/>
                  <a:pt x="4390" y="16576"/>
                </a:cubicBezTo>
                <a:lnTo>
                  <a:pt x="5354" y="16576"/>
                </a:lnTo>
                <a:cubicBezTo>
                  <a:pt x="7736" y="16870"/>
                  <a:pt x="8967" y="19413"/>
                  <a:pt x="11242" y="20082"/>
                </a:cubicBezTo>
                <a:cubicBezTo>
                  <a:pt x="11376" y="21367"/>
                  <a:pt x="11483" y="22679"/>
                  <a:pt x="11483" y="23990"/>
                </a:cubicBezTo>
                <a:cubicBezTo>
                  <a:pt x="11483" y="24124"/>
                  <a:pt x="11483" y="24284"/>
                  <a:pt x="11483" y="24445"/>
                </a:cubicBezTo>
                <a:cubicBezTo>
                  <a:pt x="10413" y="22545"/>
                  <a:pt x="7977" y="21715"/>
                  <a:pt x="6799" y="19895"/>
                </a:cubicBezTo>
                <a:cubicBezTo>
                  <a:pt x="6778" y="19863"/>
                  <a:pt x="6740" y="19848"/>
                  <a:pt x="6701" y="19848"/>
                </a:cubicBezTo>
                <a:cubicBezTo>
                  <a:pt x="6640" y="19848"/>
                  <a:pt x="6574" y="19884"/>
                  <a:pt x="6558" y="19948"/>
                </a:cubicBezTo>
                <a:cubicBezTo>
                  <a:pt x="6237" y="21340"/>
                  <a:pt x="6719" y="22411"/>
                  <a:pt x="7897" y="23241"/>
                </a:cubicBezTo>
                <a:cubicBezTo>
                  <a:pt x="8967" y="23990"/>
                  <a:pt x="10386" y="24177"/>
                  <a:pt x="11456" y="24954"/>
                </a:cubicBezTo>
                <a:cubicBezTo>
                  <a:pt x="11349" y="27523"/>
                  <a:pt x="10734" y="30093"/>
                  <a:pt x="10145" y="32609"/>
                </a:cubicBezTo>
                <a:cubicBezTo>
                  <a:pt x="10112" y="32690"/>
                  <a:pt x="10188" y="32751"/>
                  <a:pt x="10265" y="32751"/>
                </a:cubicBezTo>
                <a:cubicBezTo>
                  <a:pt x="10315" y="32751"/>
                  <a:pt x="10365" y="32725"/>
                  <a:pt x="10386" y="32662"/>
                </a:cubicBezTo>
                <a:cubicBezTo>
                  <a:pt x="10760" y="31003"/>
                  <a:pt x="11108" y="29343"/>
                  <a:pt x="11430" y="27684"/>
                </a:cubicBezTo>
                <a:cubicBezTo>
                  <a:pt x="11563" y="26854"/>
                  <a:pt x="11670" y="26024"/>
                  <a:pt x="11697" y="25194"/>
                </a:cubicBezTo>
                <a:cubicBezTo>
                  <a:pt x="12179" y="24017"/>
                  <a:pt x="13839" y="23669"/>
                  <a:pt x="14829" y="23080"/>
                </a:cubicBezTo>
                <a:cubicBezTo>
                  <a:pt x="15899" y="22491"/>
                  <a:pt x="16488" y="21581"/>
                  <a:pt x="16595" y="20377"/>
                </a:cubicBezTo>
                <a:cubicBezTo>
                  <a:pt x="16595" y="20350"/>
                  <a:pt x="16595" y="20350"/>
                  <a:pt x="16595" y="20323"/>
                </a:cubicBezTo>
                <a:cubicBezTo>
                  <a:pt x="16622" y="20270"/>
                  <a:pt x="16569" y="20243"/>
                  <a:pt x="16515" y="20216"/>
                </a:cubicBezTo>
                <a:lnTo>
                  <a:pt x="16462" y="20216"/>
                </a:lnTo>
                <a:cubicBezTo>
                  <a:pt x="16435" y="20216"/>
                  <a:pt x="16435" y="20243"/>
                  <a:pt x="16408" y="20243"/>
                </a:cubicBezTo>
                <a:cubicBezTo>
                  <a:pt x="15043" y="21474"/>
                  <a:pt x="12473" y="21983"/>
                  <a:pt x="11724" y="23722"/>
                </a:cubicBezTo>
                <a:cubicBezTo>
                  <a:pt x="11724" y="22571"/>
                  <a:pt x="11644" y="21447"/>
                  <a:pt x="11510" y="20323"/>
                </a:cubicBezTo>
                <a:cubicBezTo>
                  <a:pt x="11510" y="20189"/>
                  <a:pt x="11483" y="20082"/>
                  <a:pt x="11483" y="19948"/>
                </a:cubicBezTo>
                <a:cubicBezTo>
                  <a:pt x="12072" y="19172"/>
                  <a:pt x="13250" y="18824"/>
                  <a:pt x="14106" y="18450"/>
                </a:cubicBezTo>
                <a:cubicBezTo>
                  <a:pt x="15070" y="18021"/>
                  <a:pt x="16060" y="17593"/>
                  <a:pt x="16809" y="16844"/>
                </a:cubicBezTo>
                <a:cubicBezTo>
                  <a:pt x="18522" y="15157"/>
                  <a:pt x="18790" y="12160"/>
                  <a:pt x="19192" y="9938"/>
                </a:cubicBezTo>
                <a:cubicBezTo>
                  <a:pt x="19210" y="9848"/>
                  <a:pt x="19130" y="9770"/>
                  <a:pt x="19060" y="9770"/>
                </a:cubicBezTo>
                <a:cubicBezTo>
                  <a:pt x="19026" y="9770"/>
                  <a:pt x="18995" y="9788"/>
                  <a:pt x="18978" y="9831"/>
                </a:cubicBezTo>
                <a:cubicBezTo>
                  <a:pt x="18014" y="11758"/>
                  <a:pt x="15846" y="13070"/>
                  <a:pt x="14294" y="14488"/>
                </a:cubicBezTo>
                <a:cubicBezTo>
                  <a:pt x="12982" y="15693"/>
                  <a:pt x="11751" y="17138"/>
                  <a:pt x="11349" y="18851"/>
                </a:cubicBezTo>
                <a:cubicBezTo>
                  <a:pt x="11162" y="17593"/>
                  <a:pt x="10975" y="16335"/>
                  <a:pt x="10760" y="15104"/>
                </a:cubicBezTo>
                <a:cubicBezTo>
                  <a:pt x="11028" y="12534"/>
                  <a:pt x="11911" y="10233"/>
                  <a:pt x="12821" y="7877"/>
                </a:cubicBezTo>
                <a:cubicBezTo>
                  <a:pt x="13758" y="5334"/>
                  <a:pt x="14267" y="2818"/>
                  <a:pt x="14160" y="115"/>
                </a:cubicBezTo>
                <a:cubicBezTo>
                  <a:pt x="14160" y="42"/>
                  <a:pt x="14103" y="0"/>
                  <a:pt x="14048"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786" name="Google Shape;786;p35"/>
          <p:cNvSpPr/>
          <p:nvPr/>
        </p:nvSpPr>
        <p:spPr>
          <a:xfrm>
            <a:off x="9294333" y="2872953"/>
            <a:ext cx="1946715" cy="2542436"/>
          </a:xfrm>
          <a:custGeom>
            <a:avLst/>
            <a:gdLst/>
            <a:ahLst/>
            <a:cxnLst/>
            <a:rect l="l" t="t" r="r" b="b"/>
            <a:pathLst>
              <a:path w="17277" h="22564" extrusionOk="0">
                <a:moveTo>
                  <a:pt x="9074" y="0"/>
                </a:moveTo>
                <a:cubicBezTo>
                  <a:pt x="8555" y="0"/>
                  <a:pt x="8010" y="60"/>
                  <a:pt x="7441" y="188"/>
                </a:cubicBezTo>
                <a:cubicBezTo>
                  <a:pt x="2543" y="1285"/>
                  <a:pt x="1" y="6692"/>
                  <a:pt x="54" y="12607"/>
                </a:cubicBezTo>
                <a:cubicBezTo>
                  <a:pt x="134" y="18683"/>
                  <a:pt x="3989" y="22189"/>
                  <a:pt x="8592" y="22564"/>
                </a:cubicBezTo>
                <a:cubicBezTo>
                  <a:pt x="14641" y="22082"/>
                  <a:pt x="16354" y="18388"/>
                  <a:pt x="16836" y="12312"/>
                </a:cubicBezTo>
                <a:cubicBezTo>
                  <a:pt x="17276" y="6737"/>
                  <a:pt x="14567" y="0"/>
                  <a:pt x="9074"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grpSp>
        <p:nvGrpSpPr>
          <p:cNvPr id="787" name="Google Shape;787;p35"/>
          <p:cNvGrpSpPr/>
          <p:nvPr/>
        </p:nvGrpSpPr>
        <p:grpSpPr>
          <a:xfrm>
            <a:off x="8330272" y="3702670"/>
            <a:ext cx="2441296" cy="2429881"/>
            <a:chOff x="2414491" y="671177"/>
            <a:chExt cx="1830972" cy="1822411"/>
          </a:xfrm>
        </p:grpSpPr>
        <p:sp>
          <p:nvSpPr>
            <p:cNvPr id="788" name="Google Shape;788;p35"/>
            <p:cNvSpPr/>
            <p:nvPr/>
          </p:nvSpPr>
          <p:spPr>
            <a:xfrm>
              <a:off x="2414491" y="671177"/>
              <a:ext cx="1830972" cy="1822391"/>
            </a:xfrm>
            <a:custGeom>
              <a:avLst/>
              <a:gdLst/>
              <a:ahLst/>
              <a:cxnLst/>
              <a:rect l="l" t="t" r="r" b="b"/>
              <a:pathLst>
                <a:path w="45663" h="45449" extrusionOk="0">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89" name="Google Shape;789;p35"/>
            <p:cNvSpPr/>
            <p:nvPr/>
          </p:nvSpPr>
          <p:spPr>
            <a:xfrm>
              <a:off x="2796545" y="833253"/>
              <a:ext cx="9704" cy="7538"/>
            </a:xfrm>
            <a:custGeom>
              <a:avLst/>
              <a:gdLst/>
              <a:ahLst/>
              <a:cxnLst/>
              <a:rect l="l" t="t" r="r" b="b"/>
              <a:pathLst>
                <a:path w="242" h="188" extrusionOk="0">
                  <a:moveTo>
                    <a:pt x="161" y="0"/>
                  </a:moveTo>
                  <a:cubicBezTo>
                    <a:pt x="108" y="27"/>
                    <a:pt x="54" y="81"/>
                    <a:pt x="1" y="107"/>
                  </a:cubicBezTo>
                  <a:lnTo>
                    <a:pt x="161" y="188"/>
                  </a:lnTo>
                  <a:lnTo>
                    <a:pt x="242" y="54"/>
                  </a:lnTo>
                  <a:lnTo>
                    <a:pt x="1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90" name="Google Shape;790;p35"/>
            <p:cNvSpPr/>
            <p:nvPr/>
          </p:nvSpPr>
          <p:spPr>
            <a:xfrm>
              <a:off x="2899597" y="677633"/>
              <a:ext cx="287659" cy="242590"/>
            </a:xfrm>
            <a:custGeom>
              <a:avLst/>
              <a:gdLst/>
              <a:ahLst/>
              <a:cxnLst/>
              <a:rect l="l" t="t" r="r" b="b"/>
              <a:pathLst>
                <a:path w="7174" h="6050" extrusionOk="0">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91" name="Google Shape;791;p35"/>
            <p:cNvSpPr/>
            <p:nvPr/>
          </p:nvSpPr>
          <p:spPr>
            <a:xfrm>
              <a:off x="3280608" y="671177"/>
              <a:ext cx="288742" cy="249046"/>
            </a:xfrm>
            <a:custGeom>
              <a:avLst/>
              <a:gdLst/>
              <a:ahLst/>
              <a:cxnLst/>
              <a:rect l="l" t="t" r="r" b="b"/>
              <a:pathLst>
                <a:path w="7201" h="6211" extrusionOk="0">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92" name="Google Shape;792;p35"/>
            <p:cNvSpPr/>
            <p:nvPr/>
          </p:nvSpPr>
          <p:spPr>
            <a:xfrm>
              <a:off x="3662662" y="776354"/>
              <a:ext cx="109506" cy="64437"/>
            </a:xfrm>
            <a:custGeom>
              <a:avLst/>
              <a:gdLst/>
              <a:ahLst/>
              <a:cxnLst/>
              <a:rect l="l" t="t" r="r" b="b"/>
              <a:pathLst>
                <a:path w="2731" h="1607" extrusionOk="0">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93" name="Google Shape;793;p35"/>
            <p:cNvSpPr/>
            <p:nvPr/>
          </p:nvSpPr>
          <p:spPr>
            <a:xfrm>
              <a:off x="3803246" y="797847"/>
              <a:ext cx="6496" cy="122378"/>
            </a:xfrm>
            <a:custGeom>
              <a:avLst/>
              <a:gdLst/>
              <a:ahLst/>
              <a:cxnLst/>
              <a:rect l="l" t="t" r="r" b="b"/>
              <a:pathLst>
                <a:path w="162" h="3052" extrusionOk="0">
                  <a:moveTo>
                    <a:pt x="1" y="0"/>
                  </a:moveTo>
                  <a:lnTo>
                    <a:pt x="1" y="3051"/>
                  </a:lnTo>
                  <a:lnTo>
                    <a:pt x="162" y="3051"/>
                  </a:lnTo>
                  <a:lnTo>
                    <a:pt x="162" y="107"/>
                  </a:lnTo>
                  <a:cubicBezTo>
                    <a:pt x="108" y="54"/>
                    <a:pt x="54" y="27"/>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94" name="Google Shape;794;p35"/>
            <p:cNvSpPr/>
            <p:nvPr/>
          </p:nvSpPr>
          <p:spPr>
            <a:xfrm>
              <a:off x="2475641" y="1246463"/>
              <a:ext cx="2205" cy="4331"/>
            </a:xfrm>
            <a:custGeom>
              <a:avLst/>
              <a:gdLst/>
              <a:ahLst/>
              <a:cxnLst/>
              <a:rect l="l" t="t" r="r" b="b"/>
              <a:pathLst>
                <a:path w="55" h="108" extrusionOk="0">
                  <a:moveTo>
                    <a:pt x="54" y="0"/>
                  </a:moveTo>
                  <a:cubicBezTo>
                    <a:pt x="28" y="27"/>
                    <a:pt x="28" y="54"/>
                    <a:pt x="1" y="107"/>
                  </a:cubicBezTo>
                  <a:lnTo>
                    <a:pt x="54" y="107"/>
                  </a:lnTo>
                  <a:lnTo>
                    <a:pt x="5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95" name="Google Shape;795;p35"/>
            <p:cNvSpPr/>
            <p:nvPr/>
          </p:nvSpPr>
          <p:spPr>
            <a:xfrm>
              <a:off x="2616265" y="1006036"/>
              <a:ext cx="2165" cy="2205"/>
            </a:xfrm>
            <a:custGeom>
              <a:avLst/>
              <a:gdLst/>
              <a:ahLst/>
              <a:cxnLst/>
              <a:rect l="l" t="t" r="r" b="b"/>
              <a:pathLst>
                <a:path w="54" h="55" extrusionOk="0">
                  <a:moveTo>
                    <a:pt x="54" y="1"/>
                  </a:moveTo>
                  <a:cubicBezTo>
                    <a:pt x="27" y="27"/>
                    <a:pt x="27" y="27"/>
                    <a:pt x="0" y="54"/>
                  </a:cubicBezTo>
                  <a:lnTo>
                    <a:pt x="54" y="27"/>
                  </a:lnTo>
                  <a:lnTo>
                    <a:pt x="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96" name="Google Shape;796;p35"/>
            <p:cNvSpPr/>
            <p:nvPr/>
          </p:nvSpPr>
          <p:spPr>
            <a:xfrm>
              <a:off x="2535748" y="1119794"/>
              <a:ext cx="82681" cy="51565"/>
            </a:xfrm>
            <a:custGeom>
              <a:avLst/>
              <a:gdLst/>
              <a:ahLst/>
              <a:cxnLst/>
              <a:rect l="l" t="t" r="r" b="b"/>
              <a:pathLst>
                <a:path w="2062" h="1286" extrusionOk="0">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97" name="Google Shape;797;p35"/>
            <p:cNvSpPr/>
            <p:nvPr/>
          </p:nvSpPr>
          <p:spPr>
            <a:xfrm>
              <a:off x="2711778" y="921268"/>
              <a:ext cx="287659" cy="329521"/>
            </a:xfrm>
            <a:custGeom>
              <a:avLst/>
              <a:gdLst/>
              <a:ahLst/>
              <a:cxnLst/>
              <a:rect l="l" t="t" r="r" b="b"/>
              <a:pathLst>
                <a:path w="7174" h="8218" extrusionOk="0">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98" name="Google Shape;798;p35"/>
            <p:cNvSpPr/>
            <p:nvPr/>
          </p:nvSpPr>
          <p:spPr>
            <a:xfrm>
              <a:off x="3092789" y="921268"/>
              <a:ext cx="288742" cy="328439"/>
            </a:xfrm>
            <a:custGeom>
              <a:avLst/>
              <a:gdLst/>
              <a:ahLst/>
              <a:cxnLst/>
              <a:rect l="l" t="t" r="r" b="b"/>
              <a:pathLst>
                <a:path w="7201" h="8191" extrusionOk="0">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99" name="Google Shape;799;p35"/>
            <p:cNvSpPr/>
            <p:nvPr/>
          </p:nvSpPr>
          <p:spPr>
            <a:xfrm>
              <a:off x="3474843" y="921268"/>
              <a:ext cx="287659" cy="328439"/>
            </a:xfrm>
            <a:custGeom>
              <a:avLst/>
              <a:gdLst/>
              <a:ahLst/>
              <a:cxnLst/>
              <a:rect l="l" t="t" r="r" b="b"/>
              <a:pathLst>
                <a:path w="7174" h="8191" extrusionOk="0">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00" name="Google Shape;800;p35"/>
            <p:cNvSpPr/>
            <p:nvPr/>
          </p:nvSpPr>
          <p:spPr>
            <a:xfrm>
              <a:off x="3855854" y="953467"/>
              <a:ext cx="287659" cy="296240"/>
            </a:xfrm>
            <a:custGeom>
              <a:avLst/>
              <a:gdLst/>
              <a:ahLst/>
              <a:cxnLst/>
              <a:rect l="l" t="t" r="r" b="b"/>
              <a:pathLst>
                <a:path w="7174" h="7388" extrusionOk="0">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01" name="Google Shape;801;p35"/>
            <p:cNvSpPr/>
            <p:nvPr/>
          </p:nvSpPr>
          <p:spPr>
            <a:xfrm>
              <a:off x="2417699" y="1498640"/>
              <a:ext cx="7538" cy="9704"/>
            </a:xfrm>
            <a:custGeom>
              <a:avLst/>
              <a:gdLst/>
              <a:ahLst/>
              <a:cxnLst/>
              <a:rect l="l" t="t" r="r" b="b"/>
              <a:pathLst>
                <a:path w="188" h="242" extrusionOk="0">
                  <a:moveTo>
                    <a:pt x="1" y="1"/>
                  </a:moveTo>
                  <a:cubicBezTo>
                    <a:pt x="1" y="54"/>
                    <a:pt x="1" y="135"/>
                    <a:pt x="1" y="188"/>
                  </a:cubicBezTo>
                  <a:lnTo>
                    <a:pt x="108" y="242"/>
                  </a:lnTo>
                  <a:lnTo>
                    <a:pt x="188" y="108"/>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02" name="Google Shape;802;p35"/>
            <p:cNvSpPr/>
            <p:nvPr/>
          </p:nvSpPr>
          <p:spPr>
            <a:xfrm>
              <a:off x="2518586" y="1259335"/>
              <a:ext cx="287659" cy="328439"/>
            </a:xfrm>
            <a:custGeom>
              <a:avLst/>
              <a:gdLst/>
              <a:ahLst/>
              <a:cxnLst/>
              <a:rect l="l" t="t" r="r" b="b"/>
              <a:pathLst>
                <a:path w="7174" h="8191" extrusionOk="0">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03" name="Google Shape;803;p35"/>
            <p:cNvSpPr/>
            <p:nvPr/>
          </p:nvSpPr>
          <p:spPr>
            <a:xfrm>
              <a:off x="2899597" y="1259335"/>
              <a:ext cx="287659" cy="328439"/>
            </a:xfrm>
            <a:custGeom>
              <a:avLst/>
              <a:gdLst/>
              <a:ahLst/>
              <a:cxnLst/>
              <a:rect l="l" t="t" r="r" b="b"/>
              <a:pathLst>
                <a:path w="7174" h="8191" extrusionOk="0">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04" name="Google Shape;804;p35"/>
            <p:cNvSpPr/>
            <p:nvPr/>
          </p:nvSpPr>
          <p:spPr>
            <a:xfrm>
              <a:off x="3280608" y="1259335"/>
              <a:ext cx="288742" cy="328439"/>
            </a:xfrm>
            <a:custGeom>
              <a:avLst/>
              <a:gdLst/>
              <a:ahLst/>
              <a:cxnLst/>
              <a:rect l="l" t="t" r="r" b="b"/>
              <a:pathLst>
                <a:path w="7201" h="8191" extrusionOk="0">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05" name="Google Shape;805;p35"/>
            <p:cNvSpPr/>
            <p:nvPr/>
          </p:nvSpPr>
          <p:spPr>
            <a:xfrm>
              <a:off x="3662662" y="1258252"/>
              <a:ext cx="287659" cy="329521"/>
            </a:xfrm>
            <a:custGeom>
              <a:avLst/>
              <a:gdLst/>
              <a:ahLst/>
              <a:cxnLst/>
              <a:rect l="l" t="t" r="r" b="b"/>
              <a:pathLst>
                <a:path w="7174" h="8218" extrusionOk="0">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06" name="Google Shape;806;p35"/>
            <p:cNvSpPr/>
            <p:nvPr/>
          </p:nvSpPr>
          <p:spPr>
            <a:xfrm>
              <a:off x="4043673" y="1258252"/>
              <a:ext cx="193230" cy="329521"/>
            </a:xfrm>
            <a:custGeom>
              <a:avLst/>
              <a:gdLst/>
              <a:ahLst/>
              <a:cxnLst/>
              <a:rect l="l" t="t" r="r" b="b"/>
              <a:pathLst>
                <a:path w="4819" h="8218" extrusionOk="0">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07" name="Google Shape;807;p35"/>
            <p:cNvSpPr/>
            <p:nvPr/>
          </p:nvSpPr>
          <p:spPr>
            <a:xfrm>
              <a:off x="2423072" y="1578074"/>
              <a:ext cx="195355" cy="328439"/>
            </a:xfrm>
            <a:custGeom>
              <a:avLst/>
              <a:gdLst/>
              <a:ahLst/>
              <a:cxnLst/>
              <a:rect l="l" t="t" r="r" b="b"/>
              <a:pathLst>
                <a:path w="4872" h="8191" extrusionOk="0">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08" name="Google Shape;808;p35"/>
            <p:cNvSpPr/>
            <p:nvPr/>
          </p:nvSpPr>
          <p:spPr>
            <a:xfrm>
              <a:off x="2711778" y="1578074"/>
              <a:ext cx="287659" cy="328439"/>
            </a:xfrm>
            <a:custGeom>
              <a:avLst/>
              <a:gdLst/>
              <a:ahLst/>
              <a:cxnLst/>
              <a:rect l="l" t="t" r="r" b="b"/>
              <a:pathLst>
                <a:path w="7174" h="8191" extrusionOk="0">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09" name="Google Shape;809;p35"/>
            <p:cNvSpPr/>
            <p:nvPr/>
          </p:nvSpPr>
          <p:spPr>
            <a:xfrm>
              <a:off x="3092789" y="1578074"/>
              <a:ext cx="288742" cy="328439"/>
            </a:xfrm>
            <a:custGeom>
              <a:avLst/>
              <a:gdLst/>
              <a:ahLst/>
              <a:cxnLst/>
              <a:rect l="l" t="t" r="r" b="b"/>
              <a:pathLst>
                <a:path w="7201" h="8191" extrusionOk="0">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10" name="Google Shape;810;p35"/>
            <p:cNvSpPr/>
            <p:nvPr/>
          </p:nvSpPr>
          <p:spPr>
            <a:xfrm>
              <a:off x="3474843" y="1578074"/>
              <a:ext cx="287659" cy="328439"/>
            </a:xfrm>
            <a:custGeom>
              <a:avLst/>
              <a:gdLst/>
              <a:ahLst/>
              <a:cxnLst/>
              <a:rect l="l" t="t" r="r" b="b"/>
              <a:pathLst>
                <a:path w="7174" h="8191" extrusionOk="0">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11" name="Google Shape;811;p35"/>
            <p:cNvSpPr/>
            <p:nvPr/>
          </p:nvSpPr>
          <p:spPr>
            <a:xfrm>
              <a:off x="3855854" y="1578074"/>
              <a:ext cx="287659" cy="328439"/>
            </a:xfrm>
            <a:custGeom>
              <a:avLst/>
              <a:gdLst/>
              <a:ahLst/>
              <a:cxnLst/>
              <a:rect l="l" t="t" r="r" b="b"/>
              <a:pathLst>
                <a:path w="7174" h="8191" extrusionOk="0">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12" name="Google Shape;812;p35"/>
            <p:cNvSpPr/>
            <p:nvPr/>
          </p:nvSpPr>
          <p:spPr>
            <a:xfrm>
              <a:off x="2518586" y="1919388"/>
              <a:ext cx="287659" cy="293033"/>
            </a:xfrm>
            <a:custGeom>
              <a:avLst/>
              <a:gdLst/>
              <a:ahLst/>
              <a:cxnLst/>
              <a:rect l="l" t="t" r="r" b="b"/>
              <a:pathLst>
                <a:path w="7174" h="7308" extrusionOk="0">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13" name="Google Shape;813;p35"/>
            <p:cNvSpPr/>
            <p:nvPr/>
          </p:nvSpPr>
          <p:spPr>
            <a:xfrm>
              <a:off x="2899597" y="1919388"/>
              <a:ext cx="287659" cy="328439"/>
            </a:xfrm>
            <a:custGeom>
              <a:avLst/>
              <a:gdLst/>
              <a:ahLst/>
              <a:cxnLst/>
              <a:rect l="l" t="t" r="r" b="b"/>
              <a:pathLst>
                <a:path w="7174" h="8191" extrusionOk="0">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14" name="Google Shape;814;p35"/>
            <p:cNvSpPr/>
            <p:nvPr/>
          </p:nvSpPr>
          <p:spPr>
            <a:xfrm>
              <a:off x="3280608" y="1919388"/>
              <a:ext cx="288742" cy="328439"/>
            </a:xfrm>
            <a:custGeom>
              <a:avLst/>
              <a:gdLst/>
              <a:ahLst/>
              <a:cxnLst/>
              <a:rect l="l" t="t" r="r" b="b"/>
              <a:pathLst>
                <a:path w="7201" h="8191" extrusionOk="0">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15" name="Google Shape;815;p35"/>
            <p:cNvSpPr/>
            <p:nvPr/>
          </p:nvSpPr>
          <p:spPr>
            <a:xfrm>
              <a:off x="3662662" y="1919388"/>
              <a:ext cx="287659" cy="328439"/>
            </a:xfrm>
            <a:custGeom>
              <a:avLst/>
              <a:gdLst/>
              <a:ahLst/>
              <a:cxnLst/>
              <a:rect l="l" t="t" r="r" b="b"/>
              <a:pathLst>
                <a:path w="7174" h="8191" extrusionOk="0">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16" name="Google Shape;816;p35"/>
            <p:cNvSpPr/>
            <p:nvPr/>
          </p:nvSpPr>
          <p:spPr>
            <a:xfrm>
              <a:off x="4043673" y="1998782"/>
              <a:ext cx="78391" cy="49400"/>
            </a:xfrm>
            <a:custGeom>
              <a:avLst/>
              <a:gdLst/>
              <a:ahLst/>
              <a:cxnLst/>
              <a:rect l="l" t="t" r="r" b="b"/>
              <a:pathLst>
                <a:path w="1955" h="1232" extrusionOk="0">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17" name="Google Shape;817;p35"/>
            <p:cNvSpPr/>
            <p:nvPr/>
          </p:nvSpPr>
          <p:spPr>
            <a:xfrm>
              <a:off x="2884560" y="2317561"/>
              <a:ext cx="114879" cy="68727"/>
            </a:xfrm>
            <a:custGeom>
              <a:avLst/>
              <a:gdLst/>
              <a:ahLst/>
              <a:cxnLst/>
              <a:rect l="l" t="t" r="r" b="b"/>
              <a:pathLst>
                <a:path w="2865" h="1714" extrusionOk="0">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18" name="Google Shape;818;p35"/>
            <p:cNvSpPr/>
            <p:nvPr/>
          </p:nvSpPr>
          <p:spPr>
            <a:xfrm>
              <a:off x="2852362" y="2238127"/>
              <a:ext cx="6496" cy="129916"/>
            </a:xfrm>
            <a:custGeom>
              <a:avLst/>
              <a:gdLst/>
              <a:ahLst/>
              <a:cxnLst/>
              <a:rect l="l" t="t" r="r" b="b"/>
              <a:pathLst>
                <a:path w="162" h="3240" extrusionOk="0">
                  <a:moveTo>
                    <a:pt x="1" y="0"/>
                  </a:moveTo>
                  <a:lnTo>
                    <a:pt x="1" y="3132"/>
                  </a:lnTo>
                  <a:cubicBezTo>
                    <a:pt x="54" y="3159"/>
                    <a:pt x="108" y="3212"/>
                    <a:pt x="161" y="3239"/>
                  </a:cubicBezTo>
                  <a:lnTo>
                    <a:pt x="1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19" name="Google Shape;819;p35"/>
            <p:cNvSpPr/>
            <p:nvPr/>
          </p:nvSpPr>
          <p:spPr>
            <a:xfrm>
              <a:off x="3092789" y="2238127"/>
              <a:ext cx="288742" cy="255461"/>
            </a:xfrm>
            <a:custGeom>
              <a:avLst/>
              <a:gdLst/>
              <a:ahLst/>
              <a:cxnLst/>
              <a:rect l="l" t="t" r="r" b="b"/>
              <a:pathLst>
                <a:path w="7201" h="6371" extrusionOk="0">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20" name="Google Shape;820;p35"/>
            <p:cNvSpPr/>
            <p:nvPr/>
          </p:nvSpPr>
          <p:spPr>
            <a:xfrm>
              <a:off x="3474843" y="2238127"/>
              <a:ext cx="287659" cy="247963"/>
            </a:xfrm>
            <a:custGeom>
              <a:avLst/>
              <a:gdLst/>
              <a:ahLst/>
              <a:cxnLst/>
              <a:rect l="l" t="t" r="r" b="b"/>
              <a:pathLst>
                <a:path w="7174" h="6184" extrusionOk="0">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21" name="Google Shape;821;p35"/>
            <p:cNvSpPr/>
            <p:nvPr/>
          </p:nvSpPr>
          <p:spPr>
            <a:xfrm>
              <a:off x="3855854" y="2317561"/>
              <a:ext cx="12911" cy="9704"/>
            </a:xfrm>
            <a:custGeom>
              <a:avLst/>
              <a:gdLst/>
              <a:ahLst/>
              <a:cxnLst/>
              <a:rect l="l" t="t" r="r" b="b"/>
              <a:pathLst>
                <a:path w="322" h="242" extrusionOk="0">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822" name="Google Shape;822;p35">
            <a:hlinkClick r:id="" action="ppaction://noaction"/>
          </p:cNvPr>
          <p:cNvSpPr txBox="1">
            <a:spLocks noGrp="1"/>
          </p:cNvSpPr>
          <p:nvPr>
            <p:ph type="title"/>
          </p:nvPr>
        </p:nvSpPr>
        <p:spPr>
          <a:xfrm>
            <a:off x="2692400" y="2613900"/>
            <a:ext cx="6807200" cy="161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72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r>
              <a:rPr lang="en-US"/>
              <a:t>Click to edit Master title style</a:t>
            </a:r>
            <a:endParaRPr/>
          </a:p>
        </p:txBody>
      </p:sp>
      <p:sp>
        <p:nvSpPr>
          <p:cNvPr id="823" name="Google Shape;823;p35"/>
          <p:cNvSpPr txBox="1">
            <a:spLocks noGrp="1"/>
          </p:cNvSpPr>
          <p:nvPr>
            <p:ph type="title" idx="2" hasCustomPrompt="1"/>
          </p:nvPr>
        </p:nvSpPr>
        <p:spPr>
          <a:xfrm>
            <a:off x="2692400" y="1219200"/>
            <a:ext cx="6807200" cy="161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10000">
                <a:solidFill>
                  <a:schemeClr val="accent1"/>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Tree>
    <p:extLst>
      <p:ext uri="{BB962C8B-B14F-4D97-AF65-F5344CB8AC3E}">
        <p14:creationId xmlns:p14="http://schemas.microsoft.com/office/powerpoint/2010/main" val="21745686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Section header 3">
  <p:cSld name="Section header 3">
    <p:spTree>
      <p:nvGrpSpPr>
        <p:cNvPr id="1" name="Shape 824"/>
        <p:cNvGrpSpPr/>
        <p:nvPr/>
      </p:nvGrpSpPr>
      <p:grpSpPr>
        <a:xfrm>
          <a:off x="0" y="0"/>
          <a:ext cx="0" cy="0"/>
          <a:chOff x="0" y="0"/>
          <a:chExt cx="0" cy="0"/>
        </a:xfrm>
      </p:grpSpPr>
      <p:sp>
        <p:nvSpPr>
          <p:cNvPr id="825" name="Google Shape;825;p36"/>
          <p:cNvSpPr/>
          <p:nvPr/>
        </p:nvSpPr>
        <p:spPr>
          <a:xfrm rot="-5716269">
            <a:off x="4121030" y="162032"/>
            <a:ext cx="4323077" cy="6811993"/>
          </a:xfrm>
          <a:custGeom>
            <a:avLst/>
            <a:gdLst/>
            <a:ahLst/>
            <a:cxnLst/>
            <a:rect l="l" t="t" r="r" b="b"/>
            <a:pathLst>
              <a:path w="72386" h="83294" extrusionOk="0">
                <a:moveTo>
                  <a:pt x="50403" y="3137"/>
                </a:moveTo>
                <a:cubicBezTo>
                  <a:pt x="56941" y="6272"/>
                  <a:pt x="64246" y="10108"/>
                  <a:pt x="60711" y="17614"/>
                </a:cubicBezTo>
                <a:cubicBezTo>
                  <a:pt x="57175" y="25119"/>
                  <a:pt x="44632" y="42031"/>
                  <a:pt x="52938" y="45433"/>
                </a:cubicBezTo>
                <a:cubicBezTo>
                  <a:pt x="61211" y="48803"/>
                  <a:pt x="72386" y="48302"/>
                  <a:pt x="71885" y="57942"/>
                </a:cubicBezTo>
                <a:cubicBezTo>
                  <a:pt x="71351" y="67583"/>
                  <a:pt x="54640" y="83294"/>
                  <a:pt x="40096" y="76189"/>
                </a:cubicBezTo>
                <a:cubicBezTo>
                  <a:pt x="25552" y="69084"/>
                  <a:pt x="35359" y="53839"/>
                  <a:pt x="20982" y="50137"/>
                </a:cubicBezTo>
                <a:cubicBezTo>
                  <a:pt x="6605" y="46434"/>
                  <a:pt x="1" y="20916"/>
                  <a:pt x="6939" y="13477"/>
                </a:cubicBezTo>
                <a:cubicBezTo>
                  <a:pt x="13877" y="6039"/>
                  <a:pt x="43865" y="1"/>
                  <a:pt x="50403" y="3137"/>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grpSp>
        <p:nvGrpSpPr>
          <p:cNvPr id="826" name="Google Shape;826;p36"/>
          <p:cNvGrpSpPr/>
          <p:nvPr/>
        </p:nvGrpSpPr>
        <p:grpSpPr>
          <a:xfrm flipH="1">
            <a:off x="9225150" y="-113149"/>
            <a:ext cx="3036423" cy="7072503"/>
            <a:chOff x="224725" y="566950"/>
            <a:chExt cx="1850875" cy="4311100"/>
          </a:xfrm>
        </p:grpSpPr>
        <p:sp>
          <p:nvSpPr>
            <p:cNvPr id="827" name="Google Shape;827;p36"/>
            <p:cNvSpPr/>
            <p:nvPr/>
          </p:nvSpPr>
          <p:spPr>
            <a:xfrm>
              <a:off x="1914975" y="566950"/>
              <a:ext cx="160625" cy="2033000"/>
            </a:xfrm>
            <a:custGeom>
              <a:avLst/>
              <a:gdLst/>
              <a:ahLst/>
              <a:cxnLst/>
              <a:rect l="l" t="t" r="r" b="b"/>
              <a:pathLst>
                <a:path w="6425" h="81320" extrusionOk="0">
                  <a:moveTo>
                    <a:pt x="126" y="1"/>
                  </a:moveTo>
                  <a:cubicBezTo>
                    <a:pt x="81" y="1"/>
                    <a:pt x="44" y="24"/>
                    <a:pt x="27" y="57"/>
                  </a:cubicBezTo>
                  <a:cubicBezTo>
                    <a:pt x="27" y="84"/>
                    <a:pt x="27" y="110"/>
                    <a:pt x="27" y="137"/>
                  </a:cubicBezTo>
                  <a:cubicBezTo>
                    <a:pt x="27" y="164"/>
                    <a:pt x="27"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45" y="15394"/>
                    <a:pt x="2945" y="15447"/>
                    <a:pt x="2945" y="15501"/>
                  </a:cubicBezTo>
                  <a:cubicBezTo>
                    <a:pt x="2998" y="17321"/>
                    <a:pt x="1848" y="19248"/>
                    <a:pt x="108" y="20292"/>
                  </a:cubicBezTo>
                  <a:cubicBezTo>
                    <a:pt x="54" y="20292"/>
                    <a:pt x="27" y="20318"/>
                    <a:pt x="27" y="20372"/>
                  </a:cubicBezTo>
                  <a:cubicBezTo>
                    <a:pt x="1" y="20425"/>
                    <a:pt x="27" y="20479"/>
                    <a:pt x="81" y="20506"/>
                  </a:cubicBezTo>
                  <a:cubicBezTo>
                    <a:pt x="1794" y="21496"/>
                    <a:pt x="2865" y="23316"/>
                    <a:pt x="2945" y="25324"/>
                  </a:cubicBezTo>
                  <a:cubicBezTo>
                    <a:pt x="2945" y="25350"/>
                    <a:pt x="2972" y="25404"/>
                    <a:pt x="2998" y="25431"/>
                  </a:cubicBezTo>
                  <a:cubicBezTo>
                    <a:pt x="4952" y="26394"/>
                    <a:pt x="6157" y="28348"/>
                    <a:pt x="6157" y="30543"/>
                  </a:cubicBezTo>
                  <a:cubicBezTo>
                    <a:pt x="6157" y="32711"/>
                    <a:pt x="4952" y="34665"/>
                    <a:pt x="2998" y="35628"/>
                  </a:cubicBezTo>
                  <a:cubicBezTo>
                    <a:pt x="2945" y="35655"/>
                    <a:pt x="2918" y="35709"/>
                    <a:pt x="2945" y="35762"/>
                  </a:cubicBezTo>
                  <a:cubicBezTo>
                    <a:pt x="3106"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1" y="81297"/>
                    <a:pt x="104" y="81320"/>
                    <a:pt x="145" y="81320"/>
                  </a:cubicBezTo>
                  <a:cubicBezTo>
                    <a:pt x="170" y="81320"/>
                    <a:pt x="194" y="81311"/>
                    <a:pt x="215" y="81290"/>
                  </a:cubicBezTo>
                  <a:cubicBezTo>
                    <a:pt x="2008" y="80273"/>
                    <a:pt x="3106" y="78427"/>
                    <a:pt x="3186" y="76366"/>
                  </a:cubicBezTo>
                  <a:cubicBezTo>
                    <a:pt x="5166" y="75322"/>
                    <a:pt x="6424" y="73314"/>
                    <a:pt x="6424" y="71066"/>
                  </a:cubicBezTo>
                  <a:cubicBezTo>
                    <a:pt x="6424" y="68818"/>
                    <a:pt x="5166" y="66784"/>
                    <a:pt x="3186" y="65766"/>
                  </a:cubicBezTo>
                  <a:cubicBezTo>
                    <a:pt x="3106" y="63786"/>
                    <a:pt x="2062" y="61992"/>
                    <a:pt x="375" y="60922"/>
                  </a:cubicBezTo>
                  <a:cubicBezTo>
                    <a:pt x="2062" y="59878"/>
                    <a:pt x="3106" y="58085"/>
                    <a:pt x="3186" y="56104"/>
                  </a:cubicBezTo>
                  <a:cubicBezTo>
                    <a:pt x="5166" y="55060"/>
                    <a:pt x="6424" y="53053"/>
                    <a:pt x="6424" y="50804"/>
                  </a:cubicBezTo>
                  <a:cubicBezTo>
                    <a:pt x="6424" y="48556"/>
                    <a:pt x="5166" y="46522"/>
                    <a:pt x="3186" y="45505"/>
                  </a:cubicBezTo>
                  <a:cubicBezTo>
                    <a:pt x="3159" y="43604"/>
                    <a:pt x="2088" y="41731"/>
                    <a:pt x="375" y="40660"/>
                  </a:cubicBezTo>
                  <a:cubicBezTo>
                    <a:pt x="1901" y="39723"/>
                    <a:pt x="3320" y="37877"/>
                    <a:pt x="3186" y="35816"/>
                  </a:cubicBezTo>
                  <a:cubicBezTo>
                    <a:pt x="5193" y="34799"/>
                    <a:pt x="6424" y="32764"/>
                    <a:pt x="6424" y="30543"/>
                  </a:cubicBezTo>
                  <a:cubicBezTo>
                    <a:pt x="6424" y="28295"/>
                    <a:pt x="5166" y="26260"/>
                    <a:pt x="3186" y="25243"/>
                  </a:cubicBezTo>
                  <a:cubicBezTo>
                    <a:pt x="3106" y="23236"/>
                    <a:pt x="2062" y="21443"/>
                    <a:pt x="375" y="20399"/>
                  </a:cubicBezTo>
                  <a:cubicBezTo>
                    <a:pt x="2088" y="19328"/>
                    <a:pt x="3186" y="17454"/>
                    <a:pt x="3186" y="15608"/>
                  </a:cubicBezTo>
                  <a:cubicBezTo>
                    <a:pt x="3186" y="15608"/>
                    <a:pt x="3186" y="15581"/>
                    <a:pt x="3186" y="15554"/>
                  </a:cubicBezTo>
                  <a:cubicBezTo>
                    <a:pt x="5166" y="14537"/>
                    <a:pt x="6424" y="12503"/>
                    <a:pt x="6424" y="10255"/>
                  </a:cubicBezTo>
                  <a:cubicBezTo>
                    <a:pt x="6424" y="8033"/>
                    <a:pt x="5166" y="5999"/>
                    <a:pt x="3186" y="4982"/>
                  </a:cubicBezTo>
                  <a:lnTo>
                    <a:pt x="3186" y="4955"/>
                  </a:lnTo>
                  <a:cubicBezTo>
                    <a:pt x="3186" y="3028"/>
                    <a:pt x="2008" y="1074"/>
                    <a:pt x="215" y="30"/>
                  </a:cubicBezTo>
                  <a:cubicBezTo>
                    <a:pt x="184" y="10"/>
                    <a:pt x="153" y="1"/>
                    <a:pt x="1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28" name="Google Shape;828;p36"/>
            <p:cNvSpPr/>
            <p:nvPr/>
          </p:nvSpPr>
          <p:spPr>
            <a:xfrm>
              <a:off x="1761075" y="818875"/>
              <a:ext cx="160625" cy="2032875"/>
            </a:xfrm>
            <a:custGeom>
              <a:avLst/>
              <a:gdLst/>
              <a:ahLst/>
              <a:cxnLst/>
              <a:rect l="l" t="t" r="r" b="b"/>
              <a:pathLst>
                <a:path w="6425" h="81315" extrusionOk="0">
                  <a:moveTo>
                    <a:pt x="149" y="1"/>
                  </a:moveTo>
                  <a:cubicBezTo>
                    <a:pt x="110" y="1"/>
                    <a:pt x="71" y="20"/>
                    <a:pt x="54" y="70"/>
                  </a:cubicBezTo>
                  <a:cubicBezTo>
                    <a:pt x="27" y="70"/>
                    <a:pt x="27" y="97"/>
                    <a:pt x="27" y="124"/>
                  </a:cubicBezTo>
                  <a:cubicBezTo>
                    <a:pt x="27" y="178"/>
                    <a:pt x="54" y="204"/>
                    <a:pt x="81" y="231"/>
                  </a:cubicBezTo>
                  <a:cubicBezTo>
                    <a:pt x="1821" y="1248"/>
                    <a:pt x="2972" y="3175"/>
                    <a:pt x="2945" y="5022"/>
                  </a:cubicBezTo>
                  <a:cubicBezTo>
                    <a:pt x="2945" y="5076"/>
                    <a:pt x="2972" y="5129"/>
                    <a:pt x="2998" y="5156"/>
                  </a:cubicBezTo>
                  <a:cubicBezTo>
                    <a:pt x="4952" y="6119"/>
                    <a:pt x="6183" y="8073"/>
                    <a:pt x="6183" y="10268"/>
                  </a:cubicBezTo>
                  <a:cubicBezTo>
                    <a:pt x="6183" y="12436"/>
                    <a:pt x="4952" y="14390"/>
                    <a:pt x="2998" y="15354"/>
                  </a:cubicBezTo>
                  <a:cubicBezTo>
                    <a:pt x="2972" y="15380"/>
                    <a:pt x="2945" y="15461"/>
                    <a:pt x="2945" y="15487"/>
                  </a:cubicBezTo>
                  <a:cubicBezTo>
                    <a:pt x="2998" y="17334"/>
                    <a:pt x="1847" y="19235"/>
                    <a:pt x="108" y="20278"/>
                  </a:cubicBezTo>
                  <a:cubicBezTo>
                    <a:pt x="81" y="20278"/>
                    <a:pt x="27" y="20305"/>
                    <a:pt x="27" y="20359"/>
                  </a:cubicBezTo>
                  <a:cubicBezTo>
                    <a:pt x="27" y="20412"/>
                    <a:pt x="27" y="20466"/>
                    <a:pt x="81" y="20493"/>
                  </a:cubicBezTo>
                  <a:cubicBezTo>
                    <a:pt x="1821" y="21510"/>
                    <a:pt x="2891" y="23303"/>
                    <a:pt x="2945" y="25310"/>
                  </a:cubicBezTo>
                  <a:cubicBezTo>
                    <a:pt x="2945" y="25364"/>
                    <a:pt x="2972" y="25391"/>
                    <a:pt x="2998" y="25417"/>
                  </a:cubicBezTo>
                  <a:cubicBezTo>
                    <a:pt x="4952" y="26381"/>
                    <a:pt x="6183" y="28362"/>
                    <a:pt x="6183" y="30530"/>
                  </a:cubicBezTo>
                  <a:cubicBezTo>
                    <a:pt x="6183" y="32698"/>
                    <a:pt x="4952" y="34652"/>
                    <a:pt x="2998" y="35642"/>
                  </a:cubicBezTo>
                  <a:cubicBezTo>
                    <a:pt x="2972" y="35642"/>
                    <a:pt x="2945" y="35695"/>
                    <a:pt x="2945" y="35749"/>
                  </a:cubicBezTo>
                  <a:cubicBezTo>
                    <a:pt x="3105" y="37837"/>
                    <a:pt x="1633" y="39630"/>
                    <a:pt x="108" y="40540"/>
                  </a:cubicBezTo>
                  <a:cubicBezTo>
                    <a:pt x="81" y="40540"/>
                    <a:pt x="27" y="40594"/>
                    <a:pt x="27" y="40620"/>
                  </a:cubicBezTo>
                  <a:cubicBezTo>
                    <a:pt x="27" y="40674"/>
                    <a:pt x="27" y="40727"/>
                    <a:pt x="81" y="40754"/>
                  </a:cubicBezTo>
                  <a:cubicBezTo>
                    <a:pt x="1821" y="41771"/>
                    <a:pt x="2945" y="43645"/>
                    <a:pt x="2945" y="45545"/>
                  </a:cubicBezTo>
                  <a:cubicBezTo>
                    <a:pt x="2945" y="45545"/>
                    <a:pt x="2945" y="45545"/>
                    <a:pt x="2945" y="45572"/>
                  </a:cubicBezTo>
                  <a:cubicBezTo>
                    <a:pt x="2945" y="45626"/>
                    <a:pt x="2972" y="45652"/>
                    <a:pt x="2998" y="45679"/>
                  </a:cubicBezTo>
                  <a:cubicBezTo>
                    <a:pt x="4952" y="46669"/>
                    <a:pt x="6183" y="48623"/>
                    <a:pt x="6183" y="50791"/>
                  </a:cubicBezTo>
                  <a:cubicBezTo>
                    <a:pt x="6183" y="52959"/>
                    <a:pt x="4952" y="54913"/>
                    <a:pt x="2998" y="55904"/>
                  </a:cubicBezTo>
                  <a:cubicBezTo>
                    <a:pt x="2972" y="55930"/>
                    <a:pt x="2945" y="55957"/>
                    <a:pt x="2945" y="56011"/>
                  </a:cubicBezTo>
                  <a:cubicBezTo>
                    <a:pt x="2891" y="57991"/>
                    <a:pt x="1847" y="59785"/>
                    <a:pt x="108" y="60802"/>
                  </a:cubicBezTo>
                  <a:cubicBezTo>
                    <a:pt x="81" y="60828"/>
                    <a:pt x="27" y="60855"/>
                    <a:pt x="27" y="60882"/>
                  </a:cubicBezTo>
                  <a:cubicBezTo>
                    <a:pt x="27" y="60935"/>
                    <a:pt x="27" y="60989"/>
                    <a:pt x="81" y="61016"/>
                  </a:cubicBezTo>
                  <a:cubicBezTo>
                    <a:pt x="1821" y="62033"/>
                    <a:pt x="2891" y="63826"/>
                    <a:pt x="2945" y="65834"/>
                  </a:cubicBezTo>
                  <a:cubicBezTo>
                    <a:pt x="2945" y="65887"/>
                    <a:pt x="2972" y="65914"/>
                    <a:pt x="2998" y="65941"/>
                  </a:cubicBezTo>
                  <a:cubicBezTo>
                    <a:pt x="4952" y="66931"/>
                    <a:pt x="6183" y="68885"/>
                    <a:pt x="6183" y="71053"/>
                  </a:cubicBezTo>
                  <a:cubicBezTo>
                    <a:pt x="6183" y="73221"/>
                    <a:pt x="4952" y="75175"/>
                    <a:pt x="2998" y="76165"/>
                  </a:cubicBezTo>
                  <a:cubicBezTo>
                    <a:pt x="2972" y="76192"/>
                    <a:pt x="2945" y="76219"/>
                    <a:pt x="2945" y="76272"/>
                  </a:cubicBezTo>
                  <a:cubicBezTo>
                    <a:pt x="2891" y="78280"/>
                    <a:pt x="1821" y="80073"/>
                    <a:pt x="81" y="81090"/>
                  </a:cubicBezTo>
                  <a:cubicBezTo>
                    <a:pt x="27" y="81117"/>
                    <a:pt x="1" y="81197"/>
                    <a:pt x="54" y="81251"/>
                  </a:cubicBezTo>
                  <a:cubicBezTo>
                    <a:pt x="74" y="81290"/>
                    <a:pt x="122" y="81315"/>
                    <a:pt x="167" y="81315"/>
                  </a:cubicBezTo>
                  <a:cubicBezTo>
                    <a:pt x="184" y="81315"/>
                    <a:pt x="200" y="81311"/>
                    <a:pt x="215" y="81304"/>
                  </a:cubicBezTo>
                  <a:cubicBezTo>
                    <a:pt x="2008" y="80260"/>
                    <a:pt x="3105" y="78413"/>
                    <a:pt x="3186" y="76352"/>
                  </a:cubicBezTo>
                  <a:cubicBezTo>
                    <a:pt x="5193" y="75309"/>
                    <a:pt x="6424" y="73301"/>
                    <a:pt x="6424" y="71053"/>
                  </a:cubicBezTo>
                  <a:cubicBezTo>
                    <a:pt x="6424" y="68805"/>
                    <a:pt x="5193" y="66797"/>
                    <a:pt x="3186" y="65753"/>
                  </a:cubicBezTo>
                  <a:cubicBezTo>
                    <a:pt x="3132" y="63773"/>
                    <a:pt x="2088" y="61979"/>
                    <a:pt x="402" y="60909"/>
                  </a:cubicBezTo>
                  <a:cubicBezTo>
                    <a:pt x="2088" y="59865"/>
                    <a:pt x="3132" y="58072"/>
                    <a:pt x="3186" y="56091"/>
                  </a:cubicBezTo>
                  <a:cubicBezTo>
                    <a:pt x="5193" y="55047"/>
                    <a:pt x="6424" y="53040"/>
                    <a:pt x="6424" y="50791"/>
                  </a:cubicBezTo>
                  <a:cubicBezTo>
                    <a:pt x="6424" y="48543"/>
                    <a:pt x="5193" y="46536"/>
                    <a:pt x="3186" y="45492"/>
                  </a:cubicBezTo>
                  <a:cubicBezTo>
                    <a:pt x="3186" y="43591"/>
                    <a:pt x="2088" y="41718"/>
                    <a:pt x="402" y="40647"/>
                  </a:cubicBezTo>
                  <a:cubicBezTo>
                    <a:pt x="1901" y="39710"/>
                    <a:pt x="3320" y="37890"/>
                    <a:pt x="3186" y="35829"/>
                  </a:cubicBezTo>
                  <a:cubicBezTo>
                    <a:pt x="5193" y="34785"/>
                    <a:pt x="6424" y="32751"/>
                    <a:pt x="6424" y="30530"/>
                  </a:cubicBezTo>
                  <a:cubicBezTo>
                    <a:pt x="6424" y="28281"/>
                    <a:pt x="5193" y="26247"/>
                    <a:pt x="3186" y="25230"/>
                  </a:cubicBezTo>
                  <a:cubicBezTo>
                    <a:pt x="3105" y="23223"/>
                    <a:pt x="2062" y="21429"/>
                    <a:pt x="402" y="20386"/>
                  </a:cubicBezTo>
                  <a:cubicBezTo>
                    <a:pt x="2115" y="19315"/>
                    <a:pt x="3212" y="17415"/>
                    <a:pt x="3186" y="15541"/>
                  </a:cubicBezTo>
                  <a:cubicBezTo>
                    <a:pt x="5193" y="14524"/>
                    <a:pt x="6424" y="12490"/>
                    <a:pt x="6424" y="10268"/>
                  </a:cubicBezTo>
                  <a:cubicBezTo>
                    <a:pt x="6424" y="8020"/>
                    <a:pt x="5193" y="5986"/>
                    <a:pt x="3186" y="4969"/>
                  </a:cubicBezTo>
                  <a:lnTo>
                    <a:pt x="3186" y="4942"/>
                  </a:lnTo>
                  <a:cubicBezTo>
                    <a:pt x="3186" y="3041"/>
                    <a:pt x="2008" y="1061"/>
                    <a:pt x="215" y="17"/>
                  </a:cubicBezTo>
                  <a:cubicBezTo>
                    <a:pt x="195" y="7"/>
                    <a:pt x="172" y="1"/>
                    <a:pt x="1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29" name="Google Shape;829;p36"/>
            <p:cNvSpPr/>
            <p:nvPr/>
          </p:nvSpPr>
          <p:spPr>
            <a:xfrm>
              <a:off x="1607850" y="566950"/>
              <a:ext cx="159950" cy="2033000"/>
            </a:xfrm>
            <a:custGeom>
              <a:avLst/>
              <a:gdLst/>
              <a:ahLst/>
              <a:cxnLst/>
              <a:rect l="l" t="t" r="r" b="b"/>
              <a:pathLst>
                <a:path w="6398" h="81320" extrusionOk="0">
                  <a:moveTo>
                    <a:pt x="119" y="1"/>
                  </a:moveTo>
                  <a:cubicBezTo>
                    <a:pt x="81" y="1"/>
                    <a:pt x="44" y="24"/>
                    <a:pt x="27" y="57"/>
                  </a:cubicBezTo>
                  <a:cubicBezTo>
                    <a:pt x="0"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71" y="17347"/>
                    <a:pt x="1847" y="19248"/>
                    <a:pt x="81" y="20292"/>
                  </a:cubicBezTo>
                  <a:cubicBezTo>
                    <a:pt x="54" y="20292"/>
                    <a:pt x="27" y="20318"/>
                    <a:pt x="0"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0"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64" y="58004"/>
                    <a:pt x="1820" y="59798"/>
                    <a:pt x="81" y="60815"/>
                  </a:cubicBezTo>
                  <a:cubicBezTo>
                    <a:pt x="54" y="60815"/>
                    <a:pt x="27" y="60868"/>
                    <a:pt x="0" y="60895"/>
                  </a:cubicBezTo>
                  <a:cubicBezTo>
                    <a:pt x="0" y="60949"/>
                    <a:pt x="27" y="61002"/>
                    <a:pt x="81" y="61029"/>
                  </a:cubicBezTo>
                  <a:cubicBezTo>
                    <a:pt x="1820" y="62046"/>
                    <a:pt x="2864"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64" y="78266"/>
                    <a:pt x="1820" y="80086"/>
                    <a:pt x="81" y="81076"/>
                  </a:cubicBezTo>
                  <a:cubicBezTo>
                    <a:pt x="27" y="81130"/>
                    <a:pt x="0" y="81183"/>
                    <a:pt x="27" y="81264"/>
                  </a:cubicBezTo>
                  <a:cubicBezTo>
                    <a:pt x="44" y="81297"/>
                    <a:pt x="81" y="81320"/>
                    <a:pt x="119" y="81320"/>
                  </a:cubicBezTo>
                  <a:cubicBezTo>
                    <a:pt x="143" y="81320"/>
                    <a:pt x="167" y="81311"/>
                    <a:pt x="188" y="81290"/>
                  </a:cubicBezTo>
                  <a:cubicBezTo>
                    <a:pt x="1981"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61" y="41731"/>
                    <a:pt x="375" y="40660"/>
                  </a:cubicBezTo>
                  <a:cubicBezTo>
                    <a:pt x="1901" y="39723"/>
                    <a:pt x="3292" y="37877"/>
                    <a:pt x="3185" y="35816"/>
                  </a:cubicBezTo>
                  <a:cubicBezTo>
                    <a:pt x="5166" y="34799"/>
                    <a:pt x="6397" y="32764"/>
                    <a:pt x="6397" y="30543"/>
                  </a:cubicBezTo>
                  <a:cubicBezTo>
                    <a:pt x="6397" y="28295"/>
                    <a:pt x="5166" y="26260"/>
                    <a:pt x="3185" y="25243"/>
                  </a:cubicBezTo>
                  <a:cubicBezTo>
                    <a:pt x="3078" y="23236"/>
                    <a:pt x="2061" y="21443"/>
                    <a:pt x="375" y="20399"/>
                  </a:cubicBezTo>
                  <a:cubicBezTo>
                    <a:pt x="2061" y="19328"/>
                    <a:pt x="3185" y="17454"/>
                    <a:pt x="3185" y="15608"/>
                  </a:cubicBezTo>
                  <a:cubicBezTo>
                    <a:pt x="3185" y="15608"/>
                    <a:pt x="3185" y="1558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30" name="Google Shape;830;p36"/>
            <p:cNvSpPr/>
            <p:nvPr/>
          </p:nvSpPr>
          <p:spPr>
            <a:xfrm>
              <a:off x="1453950" y="818875"/>
              <a:ext cx="160600" cy="2032875"/>
            </a:xfrm>
            <a:custGeom>
              <a:avLst/>
              <a:gdLst/>
              <a:ahLst/>
              <a:cxnLst/>
              <a:rect l="l" t="t" r="r" b="b"/>
              <a:pathLst>
                <a:path w="6424" h="81315" extrusionOk="0">
                  <a:moveTo>
                    <a:pt x="136" y="1"/>
                  </a:moveTo>
                  <a:cubicBezTo>
                    <a:pt x="95" y="1"/>
                    <a:pt x="61" y="20"/>
                    <a:pt x="27" y="70"/>
                  </a:cubicBezTo>
                  <a:cubicBezTo>
                    <a:pt x="27" y="70"/>
                    <a:pt x="27" y="97"/>
                    <a:pt x="27" y="124"/>
                  </a:cubicBezTo>
                  <a:cubicBezTo>
                    <a:pt x="27" y="178"/>
                    <a:pt x="27"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34"/>
                    <a:pt x="2944" y="15487"/>
                  </a:cubicBezTo>
                  <a:cubicBezTo>
                    <a:pt x="2944" y="15514"/>
                    <a:pt x="2944" y="15568"/>
                    <a:pt x="2944" y="15595"/>
                  </a:cubicBezTo>
                  <a:cubicBezTo>
                    <a:pt x="2944" y="17415"/>
                    <a:pt x="1820" y="19261"/>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44" y="35642"/>
                    <a:pt x="2918"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72"/>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27" y="81251"/>
                  </a:cubicBezTo>
                  <a:cubicBezTo>
                    <a:pt x="66" y="81290"/>
                    <a:pt x="120" y="81315"/>
                    <a:pt x="167" y="81315"/>
                  </a:cubicBezTo>
                  <a:cubicBezTo>
                    <a:pt x="184" y="81315"/>
                    <a:pt x="200" y="81311"/>
                    <a:pt x="214" y="81304"/>
                  </a:cubicBezTo>
                  <a:cubicBezTo>
                    <a:pt x="2008" y="80260"/>
                    <a:pt x="3105" y="78413"/>
                    <a:pt x="3185" y="76352"/>
                  </a:cubicBezTo>
                  <a:cubicBezTo>
                    <a:pt x="5166" y="75309"/>
                    <a:pt x="6424" y="73301"/>
                    <a:pt x="6424" y="71053"/>
                  </a:cubicBezTo>
                  <a:cubicBezTo>
                    <a:pt x="6424" y="68805"/>
                    <a:pt x="5166" y="66797"/>
                    <a:pt x="3185" y="65753"/>
                  </a:cubicBezTo>
                  <a:cubicBezTo>
                    <a:pt x="3105" y="63773"/>
                    <a:pt x="2061" y="61979"/>
                    <a:pt x="375" y="60909"/>
                  </a:cubicBezTo>
                  <a:cubicBezTo>
                    <a:pt x="2061" y="59865"/>
                    <a:pt x="3105" y="58072"/>
                    <a:pt x="3185" y="56091"/>
                  </a:cubicBezTo>
                  <a:cubicBezTo>
                    <a:pt x="5166" y="55047"/>
                    <a:pt x="6424" y="53040"/>
                    <a:pt x="6424" y="50791"/>
                  </a:cubicBezTo>
                  <a:cubicBezTo>
                    <a:pt x="6424" y="48543"/>
                    <a:pt x="5193" y="46536"/>
                    <a:pt x="3185" y="45492"/>
                  </a:cubicBezTo>
                  <a:cubicBezTo>
                    <a:pt x="3159" y="43591"/>
                    <a:pt x="2088" y="41718"/>
                    <a:pt x="375" y="40647"/>
                  </a:cubicBezTo>
                  <a:cubicBezTo>
                    <a:pt x="1901" y="39710"/>
                    <a:pt x="3319" y="37890"/>
                    <a:pt x="3185" y="35829"/>
                  </a:cubicBezTo>
                  <a:cubicBezTo>
                    <a:pt x="5193" y="34785"/>
                    <a:pt x="6424" y="32751"/>
                    <a:pt x="6424" y="30530"/>
                  </a:cubicBezTo>
                  <a:cubicBezTo>
                    <a:pt x="6424" y="28281"/>
                    <a:pt x="5166" y="26247"/>
                    <a:pt x="3185" y="25230"/>
                  </a:cubicBezTo>
                  <a:cubicBezTo>
                    <a:pt x="3105" y="23223"/>
                    <a:pt x="2061" y="21429"/>
                    <a:pt x="375"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cubicBezTo>
                    <a:pt x="3185" y="3041"/>
                    <a:pt x="2008" y="1061"/>
                    <a:pt x="214" y="17"/>
                  </a:cubicBezTo>
                  <a:cubicBezTo>
                    <a:pt x="185" y="7"/>
                    <a:pt x="159" y="1"/>
                    <a:pt x="1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31" name="Google Shape;831;p36"/>
            <p:cNvSpPr/>
            <p:nvPr/>
          </p:nvSpPr>
          <p:spPr>
            <a:xfrm>
              <a:off x="1300050" y="566950"/>
              <a:ext cx="160600" cy="2033000"/>
            </a:xfrm>
            <a:custGeom>
              <a:avLst/>
              <a:gdLst/>
              <a:ahLst/>
              <a:cxnLst/>
              <a:rect l="l" t="t" r="r" b="b"/>
              <a:pathLst>
                <a:path w="6424" h="81320" extrusionOk="0">
                  <a:moveTo>
                    <a:pt x="146" y="1"/>
                  </a:moveTo>
                  <a:cubicBezTo>
                    <a:pt x="107" y="1"/>
                    <a:pt x="70" y="24"/>
                    <a:pt x="54" y="57"/>
                  </a:cubicBezTo>
                  <a:cubicBezTo>
                    <a:pt x="27" y="84"/>
                    <a:pt x="27" y="110"/>
                    <a:pt x="27" y="137"/>
                  </a:cubicBezTo>
                  <a:cubicBezTo>
                    <a:pt x="27" y="164"/>
                    <a:pt x="54" y="217"/>
                    <a:pt x="80" y="244"/>
                  </a:cubicBezTo>
                  <a:cubicBezTo>
                    <a:pt x="1820" y="1261"/>
                    <a:pt x="2971" y="3188"/>
                    <a:pt x="2944" y="5035"/>
                  </a:cubicBezTo>
                  <a:cubicBezTo>
                    <a:pt x="2944" y="5089"/>
                    <a:pt x="2971" y="5142"/>
                    <a:pt x="3025" y="5169"/>
                  </a:cubicBezTo>
                  <a:cubicBezTo>
                    <a:pt x="4952" y="6133"/>
                    <a:pt x="6183" y="8086"/>
                    <a:pt x="6183" y="10255"/>
                  </a:cubicBezTo>
                  <a:cubicBezTo>
                    <a:pt x="6183" y="12449"/>
                    <a:pt x="4952" y="14403"/>
                    <a:pt x="3025" y="15367"/>
                  </a:cubicBezTo>
                  <a:cubicBezTo>
                    <a:pt x="2971" y="15394"/>
                    <a:pt x="2944" y="15447"/>
                    <a:pt x="2944" y="15501"/>
                  </a:cubicBezTo>
                  <a:cubicBezTo>
                    <a:pt x="2998" y="17321"/>
                    <a:pt x="1847" y="19248"/>
                    <a:pt x="107" y="20292"/>
                  </a:cubicBezTo>
                  <a:cubicBezTo>
                    <a:pt x="80" y="20292"/>
                    <a:pt x="54" y="20318"/>
                    <a:pt x="27" y="20372"/>
                  </a:cubicBezTo>
                  <a:cubicBezTo>
                    <a:pt x="27" y="20425"/>
                    <a:pt x="27" y="20479"/>
                    <a:pt x="80" y="20506"/>
                  </a:cubicBezTo>
                  <a:cubicBezTo>
                    <a:pt x="1820" y="21496"/>
                    <a:pt x="2891" y="23316"/>
                    <a:pt x="2944" y="25324"/>
                  </a:cubicBezTo>
                  <a:cubicBezTo>
                    <a:pt x="2944" y="25350"/>
                    <a:pt x="2971" y="25404"/>
                    <a:pt x="3025" y="25431"/>
                  </a:cubicBezTo>
                  <a:cubicBezTo>
                    <a:pt x="4952" y="26394"/>
                    <a:pt x="6183" y="28348"/>
                    <a:pt x="6183" y="30543"/>
                  </a:cubicBezTo>
                  <a:cubicBezTo>
                    <a:pt x="6183" y="32711"/>
                    <a:pt x="4952" y="34665"/>
                    <a:pt x="3025" y="35628"/>
                  </a:cubicBezTo>
                  <a:cubicBezTo>
                    <a:pt x="2971" y="35655"/>
                    <a:pt x="2944" y="35709"/>
                    <a:pt x="2944" y="35762"/>
                  </a:cubicBezTo>
                  <a:cubicBezTo>
                    <a:pt x="3105" y="37823"/>
                    <a:pt x="1633" y="39643"/>
                    <a:pt x="107" y="40553"/>
                  </a:cubicBezTo>
                  <a:cubicBezTo>
                    <a:pt x="80" y="40553"/>
                    <a:pt x="54" y="40580"/>
                    <a:pt x="27" y="40633"/>
                  </a:cubicBezTo>
                  <a:cubicBezTo>
                    <a:pt x="27" y="40687"/>
                    <a:pt x="27" y="40741"/>
                    <a:pt x="80" y="40767"/>
                  </a:cubicBezTo>
                  <a:cubicBezTo>
                    <a:pt x="1820" y="41784"/>
                    <a:pt x="2944" y="43658"/>
                    <a:pt x="2944" y="45532"/>
                  </a:cubicBezTo>
                  <a:cubicBezTo>
                    <a:pt x="2944" y="45558"/>
                    <a:pt x="2944" y="45558"/>
                    <a:pt x="2944" y="45585"/>
                  </a:cubicBezTo>
                  <a:cubicBezTo>
                    <a:pt x="2944" y="45612"/>
                    <a:pt x="2971" y="45665"/>
                    <a:pt x="3025" y="45692"/>
                  </a:cubicBezTo>
                  <a:cubicBezTo>
                    <a:pt x="4952" y="46656"/>
                    <a:pt x="6183" y="48636"/>
                    <a:pt x="6183" y="50804"/>
                  </a:cubicBezTo>
                  <a:cubicBezTo>
                    <a:pt x="6183" y="52972"/>
                    <a:pt x="4952" y="54926"/>
                    <a:pt x="3025" y="55917"/>
                  </a:cubicBezTo>
                  <a:cubicBezTo>
                    <a:pt x="2971" y="55917"/>
                    <a:pt x="2944" y="55970"/>
                    <a:pt x="2944" y="56024"/>
                  </a:cubicBezTo>
                  <a:cubicBezTo>
                    <a:pt x="2891" y="58004"/>
                    <a:pt x="1847" y="59798"/>
                    <a:pt x="107" y="60815"/>
                  </a:cubicBezTo>
                  <a:cubicBezTo>
                    <a:pt x="80" y="60815"/>
                    <a:pt x="54" y="60868"/>
                    <a:pt x="27" y="60895"/>
                  </a:cubicBezTo>
                  <a:cubicBezTo>
                    <a:pt x="27" y="60949"/>
                    <a:pt x="27" y="61002"/>
                    <a:pt x="80" y="61029"/>
                  </a:cubicBezTo>
                  <a:cubicBezTo>
                    <a:pt x="1820" y="62046"/>
                    <a:pt x="2891" y="63839"/>
                    <a:pt x="2944" y="65847"/>
                  </a:cubicBezTo>
                  <a:cubicBezTo>
                    <a:pt x="2944" y="65900"/>
                    <a:pt x="2971" y="65927"/>
                    <a:pt x="3025" y="65954"/>
                  </a:cubicBezTo>
                  <a:cubicBezTo>
                    <a:pt x="4952" y="66944"/>
                    <a:pt x="6183" y="68898"/>
                    <a:pt x="6183" y="71066"/>
                  </a:cubicBezTo>
                  <a:cubicBezTo>
                    <a:pt x="6183" y="73234"/>
                    <a:pt x="4952" y="75188"/>
                    <a:pt x="3025" y="76178"/>
                  </a:cubicBezTo>
                  <a:cubicBezTo>
                    <a:pt x="2971" y="76178"/>
                    <a:pt x="2944" y="76232"/>
                    <a:pt x="2944" y="76285"/>
                  </a:cubicBezTo>
                  <a:cubicBezTo>
                    <a:pt x="2891" y="78266"/>
                    <a:pt x="1820" y="80086"/>
                    <a:pt x="80" y="81076"/>
                  </a:cubicBezTo>
                  <a:cubicBezTo>
                    <a:pt x="27" y="81130"/>
                    <a:pt x="0" y="81183"/>
                    <a:pt x="54" y="81264"/>
                  </a:cubicBezTo>
                  <a:cubicBezTo>
                    <a:pt x="70" y="81297"/>
                    <a:pt x="107" y="81320"/>
                    <a:pt x="146" y="81320"/>
                  </a:cubicBezTo>
                  <a:cubicBezTo>
                    <a:pt x="169" y="81320"/>
                    <a:pt x="194" y="81311"/>
                    <a:pt x="214" y="81290"/>
                  </a:cubicBezTo>
                  <a:cubicBezTo>
                    <a:pt x="2007" y="80273"/>
                    <a:pt x="3105" y="78427"/>
                    <a:pt x="3185" y="76366"/>
                  </a:cubicBezTo>
                  <a:cubicBezTo>
                    <a:pt x="5193" y="75322"/>
                    <a:pt x="6424" y="73314"/>
                    <a:pt x="6424" y="71066"/>
                  </a:cubicBezTo>
                  <a:cubicBezTo>
                    <a:pt x="6424" y="68818"/>
                    <a:pt x="5193" y="66784"/>
                    <a:pt x="3185" y="65766"/>
                  </a:cubicBezTo>
                  <a:cubicBezTo>
                    <a:pt x="3132" y="63786"/>
                    <a:pt x="2088" y="61992"/>
                    <a:pt x="402" y="60922"/>
                  </a:cubicBezTo>
                  <a:cubicBezTo>
                    <a:pt x="2088" y="59878"/>
                    <a:pt x="3132" y="58085"/>
                    <a:pt x="3185" y="56104"/>
                  </a:cubicBezTo>
                  <a:cubicBezTo>
                    <a:pt x="5193" y="55060"/>
                    <a:pt x="6424" y="53053"/>
                    <a:pt x="6424" y="50804"/>
                  </a:cubicBezTo>
                  <a:cubicBezTo>
                    <a:pt x="6424" y="48556"/>
                    <a:pt x="5193" y="46522"/>
                    <a:pt x="3185" y="45505"/>
                  </a:cubicBezTo>
                  <a:cubicBezTo>
                    <a:pt x="3185" y="43604"/>
                    <a:pt x="2088" y="41731"/>
                    <a:pt x="402" y="40660"/>
                  </a:cubicBezTo>
                  <a:cubicBezTo>
                    <a:pt x="1927" y="39723"/>
                    <a:pt x="3319" y="37903"/>
                    <a:pt x="3212" y="35816"/>
                  </a:cubicBezTo>
                  <a:cubicBezTo>
                    <a:pt x="5193" y="34799"/>
                    <a:pt x="6424" y="32764"/>
                    <a:pt x="6424" y="30543"/>
                  </a:cubicBezTo>
                  <a:cubicBezTo>
                    <a:pt x="6424" y="28295"/>
                    <a:pt x="5193" y="26260"/>
                    <a:pt x="3185" y="25243"/>
                  </a:cubicBezTo>
                  <a:cubicBezTo>
                    <a:pt x="3105" y="23236"/>
                    <a:pt x="2061" y="21443"/>
                    <a:pt x="402" y="20399"/>
                  </a:cubicBezTo>
                  <a:cubicBezTo>
                    <a:pt x="2088" y="19328"/>
                    <a:pt x="3185" y="17454"/>
                    <a:pt x="3185" y="15608"/>
                  </a:cubicBezTo>
                  <a:cubicBezTo>
                    <a:pt x="3185" y="15608"/>
                    <a:pt x="3185" y="15581"/>
                    <a:pt x="3185" y="15554"/>
                  </a:cubicBezTo>
                  <a:cubicBezTo>
                    <a:pt x="5193" y="14537"/>
                    <a:pt x="6424" y="12503"/>
                    <a:pt x="6424" y="10255"/>
                  </a:cubicBezTo>
                  <a:cubicBezTo>
                    <a:pt x="6424" y="8033"/>
                    <a:pt x="5193" y="5999"/>
                    <a:pt x="3185" y="4982"/>
                  </a:cubicBezTo>
                  <a:lnTo>
                    <a:pt x="3185" y="4955"/>
                  </a:lnTo>
                  <a:cubicBezTo>
                    <a:pt x="3185" y="3028"/>
                    <a:pt x="2007" y="1074"/>
                    <a:pt x="214" y="30"/>
                  </a:cubicBezTo>
                  <a:cubicBezTo>
                    <a:pt x="194" y="10"/>
                    <a:pt x="169" y="1"/>
                    <a:pt x="1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32" name="Google Shape;832;p36"/>
            <p:cNvSpPr/>
            <p:nvPr/>
          </p:nvSpPr>
          <p:spPr>
            <a:xfrm>
              <a:off x="1146800" y="818875"/>
              <a:ext cx="159950" cy="2032875"/>
            </a:xfrm>
            <a:custGeom>
              <a:avLst/>
              <a:gdLst/>
              <a:ahLst/>
              <a:cxnLst/>
              <a:rect l="l" t="t" r="r" b="b"/>
              <a:pathLst>
                <a:path w="6398" h="81315" extrusionOk="0">
                  <a:moveTo>
                    <a:pt x="123" y="1"/>
                  </a:moveTo>
                  <a:cubicBezTo>
                    <a:pt x="83" y="1"/>
                    <a:pt x="44" y="20"/>
                    <a:pt x="28" y="70"/>
                  </a:cubicBezTo>
                  <a:cubicBezTo>
                    <a:pt x="28" y="70"/>
                    <a:pt x="1" y="97"/>
                    <a:pt x="1" y="124"/>
                  </a:cubicBezTo>
                  <a:cubicBezTo>
                    <a:pt x="1" y="178"/>
                    <a:pt x="28" y="204"/>
                    <a:pt x="81" y="231"/>
                  </a:cubicBezTo>
                  <a:cubicBezTo>
                    <a:pt x="1821" y="1248"/>
                    <a:pt x="2972" y="3175"/>
                    <a:pt x="2918" y="5022"/>
                  </a:cubicBezTo>
                  <a:cubicBezTo>
                    <a:pt x="2918" y="5076"/>
                    <a:pt x="2945" y="5129"/>
                    <a:pt x="2998" y="5156"/>
                  </a:cubicBezTo>
                  <a:cubicBezTo>
                    <a:pt x="4952" y="6119"/>
                    <a:pt x="6157" y="8073"/>
                    <a:pt x="6157" y="10268"/>
                  </a:cubicBezTo>
                  <a:cubicBezTo>
                    <a:pt x="6157" y="12436"/>
                    <a:pt x="4952" y="14390"/>
                    <a:pt x="2998" y="15354"/>
                  </a:cubicBezTo>
                  <a:cubicBezTo>
                    <a:pt x="2945" y="15380"/>
                    <a:pt x="2918" y="15434"/>
                    <a:pt x="2918" y="15487"/>
                  </a:cubicBezTo>
                  <a:cubicBezTo>
                    <a:pt x="2998" y="17334"/>
                    <a:pt x="1848" y="19235"/>
                    <a:pt x="81" y="20278"/>
                  </a:cubicBezTo>
                  <a:cubicBezTo>
                    <a:pt x="54" y="20278"/>
                    <a:pt x="28" y="20305"/>
                    <a:pt x="1" y="20359"/>
                  </a:cubicBezTo>
                  <a:cubicBezTo>
                    <a:pt x="1" y="20412"/>
                    <a:pt x="28" y="20466"/>
                    <a:pt x="81" y="20493"/>
                  </a:cubicBezTo>
                  <a:cubicBezTo>
                    <a:pt x="1794" y="21510"/>
                    <a:pt x="2865" y="23303"/>
                    <a:pt x="2918" y="25310"/>
                  </a:cubicBezTo>
                  <a:cubicBezTo>
                    <a:pt x="2918" y="25364"/>
                    <a:pt x="2945"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079" y="37837"/>
                    <a:pt x="1633" y="39630"/>
                    <a:pt x="81" y="40540"/>
                  </a:cubicBezTo>
                  <a:cubicBezTo>
                    <a:pt x="54" y="40540"/>
                    <a:pt x="28" y="40594"/>
                    <a:pt x="1" y="40620"/>
                  </a:cubicBezTo>
                  <a:cubicBezTo>
                    <a:pt x="1" y="40674"/>
                    <a:pt x="28"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81" y="60802"/>
                  </a:cubicBezTo>
                  <a:cubicBezTo>
                    <a:pt x="54" y="60828"/>
                    <a:pt x="28" y="60855"/>
                    <a:pt x="1" y="60882"/>
                  </a:cubicBezTo>
                  <a:cubicBezTo>
                    <a:pt x="1" y="60935"/>
                    <a:pt x="28"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8" y="81117"/>
                    <a:pt x="1" y="81197"/>
                    <a:pt x="28" y="81251"/>
                  </a:cubicBezTo>
                  <a:cubicBezTo>
                    <a:pt x="47" y="81290"/>
                    <a:pt x="95" y="81315"/>
                    <a:pt x="151" y="81315"/>
                  </a:cubicBezTo>
                  <a:cubicBezTo>
                    <a:pt x="172" y="81315"/>
                    <a:pt x="193" y="81311"/>
                    <a:pt x="215" y="81304"/>
                  </a:cubicBezTo>
                  <a:cubicBezTo>
                    <a:pt x="1981" y="80260"/>
                    <a:pt x="3106" y="78413"/>
                    <a:pt x="3186" y="76352"/>
                  </a:cubicBezTo>
                  <a:cubicBezTo>
                    <a:pt x="5167" y="75309"/>
                    <a:pt x="6398" y="73301"/>
                    <a:pt x="6398" y="71053"/>
                  </a:cubicBezTo>
                  <a:cubicBezTo>
                    <a:pt x="6398" y="68805"/>
                    <a:pt x="5167" y="66797"/>
                    <a:pt x="3186" y="65753"/>
                  </a:cubicBezTo>
                  <a:cubicBezTo>
                    <a:pt x="3106" y="63773"/>
                    <a:pt x="2062" y="61979"/>
                    <a:pt x="375" y="60909"/>
                  </a:cubicBezTo>
                  <a:cubicBezTo>
                    <a:pt x="2062" y="59865"/>
                    <a:pt x="3106" y="58072"/>
                    <a:pt x="3186" y="56091"/>
                  </a:cubicBezTo>
                  <a:cubicBezTo>
                    <a:pt x="5167" y="55047"/>
                    <a:pt x="6398" y="53040"/>
                    <a:pt x="6398" y="50791"/>
                  </a:cubicBezTo>
                  <a:cubicBezTo>
                    <a:pt x="6398" y="48543"/>
                    <a:pt x="5167" y="46536"/>
                    <a:pt x="3186" y="45492"/>
                  </a:cubicBezTo>
                  <a:cubicBezTo>
                    <a:pt x="3159" y="43591"/>
                    <a:pt x="2088" y="41718"/>
                    <a:pt x="375" y="40647"/>
                  </a:cubicBezTo>
                  <a:cubicBezTo>
                    <a:pt x="1901" y="39710"/>
                    <a:pt x="3293" y="37890"/>
                    <a:pt x="3186" y="35829"/>
                  </a:cubicBezTo>
                  <a:cubicBezTo>
                    <a:pt x="5167" y="34785"/>
                    <a:pt x="6398" y="32751"/>
                    <a:pt x="6398" y="30530"/>
                  </a:cubicBezTo>
                  <a:cubicBezTo>
                    <a:pt x="6398" y="28281"/>
                    <a:pt x="5167" y="26247"/>
                    <a:pt x="3186" y="25230"/>
                  </a:cubicBezTo>
                  <a:cubicBezTo>
                    <a:pt x="3079" y="23223"/>
                    <a:pt x="2062" y="21429"/>
                    <a:pt x="375" y="20386"/>
                  </a:cubicBezTo>
                  <a:cubicBezTo>
                    <a:pt x="2088" y="19315"/>
                    <a:pt x="3186" y="17415"/>
                    <a:pt x="3186" y="15541"/>
                  </a:cubicBezTo>
                  <a:cubicBezTo>
                    <a:pt x="5167" y="14524"/>
                    <a:pt x="6398" y="12490"/>
                    <a:pt x="6398" y="10268"/>
                  </a:cubicBezTo>
                  <a:cubicBezTo>
                    <a:pt x="6398" y="8020"/>
                    <a:pt x="5167" y="5986"/>
                    <a:pt x="3186" y="4969"/>
                  </a:cubicBezTo>
                  <a:lnTo>
                    <a:pt x="3186" y="4942"/>
                  </a:lnTo>
                  <a:cubicBezTo>
                    <a:pt x="3186" y="3041"/>
                    <a:pt x="1981" y="1061"/>
                    <a:pt x="188" y="17"/>
                  </a:cubicBezTo>
                  <a:cubicBezTo>
                    <a:pt x="169" y="7"/>
                    <a:pt x="145" y="1"/>
                    <a:pt x="1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33" name="Google Shape;833;p36"/>
            <p:cNvSpPr/>
            <p:nvPr/>
          </p:nvSpPr>
          <p:spPr>
            <a:xfrm>
              <a:off x="992900" y="566950"/>
              <a:ext cx="160625" cy="2033000"/>
            </a:xfrm>
            <a:custGeom>
              <a:avLst/>
              <a:gdLst/>
              <a:ahLst/>
              <a:cxnLst/>
              <a:rect l="l" t="t" r="r" b="b"/>
              <a:pathLst>
                <a:path w="6425" h="81320" extrusionOk="0">
                  <a:moveTo>
                    <a:pt x="145" y="1"/>
                  </a:moveTo>
                  <a:cubicBezTo>
                    <a:pt x="104" y="1"/>
                    <a:pt x="60" y="24"/>
                    <a:pt x="27" y="57"/>
                  </a:cubicBezTo>
                  <a:cubicBezTo>
                    <a:pt x="27" y="84"/>
                    <a:pt x="27" y="110"/>
                    <a:pt x="27" y="137"/>
                  </a:cubicBezTo>
                  <a:cubicBezTo>
                    <a:pt x="27" y="164"/>
                    <a:pt x="54"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72" y="15394"/>
                    <a:pt x="2945" y="15447"/>
                    <a:pt x="2945" y="15501"/>
                  </a:cubicBezTo>
                  <a:cubicBezTo>
                    <a:pt x="2998" y="17347"/>
                    <a:pt x="1847" y="19248"/>
                    <a:pt x="108" y="20292"/>
                  </a:cubicBezTo>
                  <a:cubicBezTo>
                    <a:pt x="54" y="20292"/>
                    <a:pt x="27" y="20318"/>
                    <a:pt x="27" y="20372"/>
                  </a:cubicBezTo>
                  <a:cubicBezTo>
                    <a:pt x="1" y="20425"/>
                    <a:pt x="27" y="20479"/>
                    <a:pt x="81" y="20506"/>
                  </a:cubicBezTo>
                  <a:cubicBezTo>
                    <a:pt x="1794" y="21496"/>
                    <a:pt x="2865" y="23289"/>
                    <a:pt x="2945" y="25324"/>
                  </a:cubicBezTo>
                  <a:cubicBezTo>
                    <a:pt x="2945" y="25350"/>
                    <a:pt x="2972" y="25404"/>
                    <a:pt x="2998" y="25431"/>
                  </a:cubicBezTo>
                  <a:cubicBezTo>
                    <a:pt x="4952" y="26394"/>
                    <a:pt x="6157" y="28348"/>
                    <a:pt x="6157" y="30543"/>
                  </a:cubicBezTo>
                  <a:cubicBezTo>
                    <a:pt x="6157" y="32711"/>
                    <a:pt x="4952" y="34665"/>
                    <a:pt x="2998" y="35628"/>
                  </a:cubicBezTo>
                  <a:cubicBezTo>
                    <a:pt x="2972" y="35655"/>
                    <a:pt x="2945" y="35709"/>
                    <a:pt x="2945" y="35762"/>
                  </a:cubicBezTo>
                  <a:cubicBezTo>
                    <a:pt x="3105"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0" y="81297"/>
                    <a:pt x="104" y="81320"/>
                    <a:pt x="145" y="81320"/>
                  </a:cubicBezTo>
                  <a:cubicBezTo>
                    <a:pt x="170" y="81320"/>
                    <a:pt x="194" y="81311"/>
                    <a:pt x="215" y="81290"/>
                  </a:cubicBezTo>
                  <a:cubicBezTo>
                    <a:pt x="2008" y="80273"/>
                    <a:pt x="3105" y="78427"/>
                    <a:pt x="3186" y="76366"/>
                  </a:cubicBezTo>
                  <a:cubicBezTo>
                    <a:pt x="5193" y="75322"/>
                    <a:pt x="6424" y="73314"/>
                    <a:pt x="6424" y="71066"/>
                  </a:cubicBezTo>
                  <a:cubicBezTo>
                    <a:pt x="6424" y="68818"/>
                    <a:pt x="5193" y="66784"/>
                    <a:pt x="3186" y="65766"/>
                  </a:cubicBezTo>
                  <a:cubicBezTo>
                    <a:pt x="3105" y="63786"/>
                    <a:pt x="2088" y="61992"/>
                    <a:pt x="402" y="60922"/>
                  </a:cubicBezTo>
                  <a:cubicBezTo>
                    <a:pt x="2088" y="59878"/>
                    <a:pt x="3105" y="58085"/>
                    <a:pt x="3186" y="56104"/>
                  </a:cubicBezTo>
                  <a:cubicBezTo>
                    <a:pt x="5193" y="55060"/>
                    <a:pt x="6424" y="53053"/>
                    <a:pt x="6424" y="50804"/>
                  </a:cubicBezTo>
                  <a:cubicBezTo>
                    <a:pt x="6424" y="48556"/>
                    <a:pt x="5193" y="46522"/>
                    <a:pt x="3186" y="45505"/>
                  </a:cubicBezTo>
                  <a:cubicBezTo>
                    <a:pt x="3159" y="43604"/>
                    <a:pt x="2088" y="41731"/>
                    <a:pt x="402" y="40660"/>
                  </a:cubicBezTo>
                  <a:cubicBezTo>
                    <a:pt x="1901" y="39723"/>
                    <a:pt x="3320" y="37877"/>
                    <a:pt x="3186" y="35816"/>
                  </a:cubicBezTo>
                  <a:cubicBezTo>
                    <a:pt x="5193" y="34799"/>
                    <a:pt x="6424" y="32764"/>
                    <a:pt x="6424" y="30543"/>
                  </a:cubicBezTo>
                  <a:cubicBezTo>
                    <a:pt x="6424" y="28295"/>
                    <a:pt x="5193" y="26260"/>
                    <a:pt x="3186" y="25243"/>
                  </a:cubicBezTo>
                  <a:cubicBezTo>
                    <a:pt x="3105" y="23236"/>
                    <a:pt x="2062" y="21443"/>
                    <a:pt x="402" y="20399"/>
                  </a:cubicBezTo>
                  <a:cubicBezTo>
                    <a:pt x="2088" y="19328"/>
                    <a:pt x="3186" y="17454"/>
                    <a:pt x="3186" y="15608"/>
                  </a:cubicBezTo>
                  <a:cubicBezTo>
                    <a:pt x="3186" y="15608"/>
                    <a:pt x="3186" y="15581"/>
                    <a:pt x="3186" y="15554"/>
                  </a:cubicBezTo>
                  <a:cubicBezTo>
                    <a:pt x="5193" y="14537"/>
                    <a:pt x="6424" y="12503"/>
                    <a:pt x="6424" y="10255"/>
                  </a:cubicBezTo>
                  <a:cubicBezTo>
                    <a:pt x="6424" y="8033"/>
                    <a:pt x="5193" y="5999"/>
                    <a:pt x="3186" y="4982"/>
                  </a:cubicBezTo>
                  <a:lnTo>
                    <a:pt x="3186" y="4955"/>
                  </a:lnTo>
                  <a:cubicBezTo>
                    <a:pt x="3186" y="3028"/>
                    <a:pt x="2008" y="1074"/>
                    <a:pt x="215" y="30"/>
                  </a:cubicBezTo>
                  <a:cubicBezTo>
                    <a:pt x="194" y="10"/>
                    <a:pt x="170" y="1"/>
                    <a:pt x="1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34" name="Google Shape;834;p36"/>
            <p:cNvSpPr/>
            <p:nvPr/>
          </p:nvSpPr>
          <p:spPr>
            <a:xfrm>
              <a:off x="839675" y="818875"/>
              <a:ext cx="159950" cy="2032875"/>
            </a:xfrm>
            <a:custGeom>
              <a:avLst/>
              <a:gdLst/>
              <a:ahLst/>
              <a:cxnLst/>
              <a:rect l="l" t="t" r="r" b="b"/>
              <a:pathLst>
                <a:path w="6398" h="81315" extrusionOk="0">
                  <a:moveTo>
                    <a:pt x="122" y="1"/>
                  </a:moveTo>
                  <a:cubicBezTo>
                    <a:pt x="83" y="1"/>
                    <a:pt x="44" y="20"/>
                    <a:pt x="27" y="70"/>
                  </a:cubicBezTo>
                  <a:cubicBezTo>
                    <a:pt x="0" y="70"/>
                    <a:pt x="0" y="97"/>
                    <a:pt x="0" y="124"/>
                  </a:cubicBezTo>
                  <a:cubicBezTo>
                    <a:pt x="0" y="178"/>
                    <a:pt x="27" y="204"/>
                    <a:pt x="54" y="231"/>
                  </a:cubicBezTo>
                  <a:cubicBezTo>
                    <a:pt x="1794" y="1248"/>
                    <a:pt x="2971" y="3175"/>
                    <a:pt x="2918" y="5022"/>
                  </a:cubicBezTo>
                  <a:cubicBezTo>
                    <a:pt x="2918" y="5076"/>
                    <a:pt x="2945" y="5129"/>
                    <a:pt x="2998" y="5156"/>
                  </a:cubicBezTo>
                  <a:cubicBezTo>
                    <a:pt x="4925" y="6119"/>
                    <a:pt x="6156" y="8073"/>
                    <a:pt x="6156" y="10268"/>
                  </a:cubicBezTo>
                  <a:cubicBezTo>
                    <a:pt x="6156" y="12436"/>
                    <a:pt x="4925" y="14390"/>
                    <a:pt x="2998" y="15354"/>
                  </a:cubicBezTo>
                  <a:cubicBezTo>
                    <a:pt x="2945" y="15380"/>
                    <a:pt x="2918" y="15434"/>
                    <a:pt x="2918" y="15487"/>
                  </a:cubicBezTo>
                  <a:cubicBezTo>
                    <a:pt x="2971" y="17334"/>
                    <a:pt x="1847" y="19235"/>
                    <a:pt x="81" y="20278"/>
                  </a:cubicBezTo>
                  <a:cubicBezTo>
                    <a:pt x="54" y="20278"/>
                    <a:pt x="27" y="20305"/>
                    <a:pt x="0" y="20359"/>
                  </a:cubicBezTo>
                  <a:cubicBezTo>
                    <a:pt x="0" y="20412"/>
                    <a:pt x="27" y="20466"/>
                    <a:pt x="54" y="20493"/>
                  </a:cubicBezTo>
                  <a:cubicBezTo>
                    <a:pt x="1794" y="21510"/>
                    <a:pt x="2864" y="23303"/>
                    <a:pt x="2918" y="25310"/>
                  </a:cubicBezTo>
                  <a:cubicBezTo>
                    <a:pt x="2918" y="25364"/>
                    <a:pt x="2945" y="25391"/>
                    <a:pt x="2998" y="25417"/>
                  </a:cubicBezTo>
                  <a:cubicBezTo>
                    <a:pt x="4925" y="26381"/>
                    <a:pt x="6156" y="28362"/>
                    <a:pt x="6156" y="30530"/>
                  </a:cubicBezTo>
                  <a:cubicBezTo>
                    <a:pt x="6156" y="32698"/>
                    <a:pt x="4925" y="34652"/>
                    <a:pt x="2998" y="35642"/>
                  </a:cubicBezTo>
                  <a:cubicBezTo>
                    <a:pt x="2945" y="35642"/>
                    <a:pt x="2918" y="35695"/>
                    <a:pt x="2918" y="35749"/>
                  </a:cubicBezTo>
                  <a:cubicBezTo>
                    <a:pt x="3078" y="37837"/>
                    <a:pt x="1606" y="39630"/>
                    <a:pt x="81" y="40540"/>
                  </a:cubicBezTo>
                  <a:cubicBezTo>
                    <a:pt x="54" y="40540"/>
                    <a:pt x="27" y="40594"/>
                    <a:pt x="0" y="40620"/>
                  </a:cubicBezTo>
                  <a:cubicBezTo>
                    <a:pt x="0" y="40674"/>
                    <a:pt x="27" y="40727"/>
                    <a:pt x="54" y="40754"/>
                  </a:cubicBezTo>
                  <a:cubicBezTo>
                    <a:pt x="1794" y="41771"/>
                    <a:pt x="2918" y="43645"/>
                    <a:pt x="2918" y="45545"/>
                  </a:cubicBezTo>
                  <a:cubicBezTo>
                    <a:pt x="2918" y="45545"/>
                    <a:pt x="2918" y="45545"/>
                    <a:pt x="2918" y="45572"/>
                  </a:cubicBezTo>
                  <a:cubicBezTo>
                    <a:pt x="2918" y="45626"/>
                    <a:pt x="2945" y="45652"/>
                    <a:pt x="2998" y="45679"/>
                  </a:cubicBezTo>
                  <a:cubicBezTo>
                    <a:pt x="4925" y="46669"/>
                    <a:pt x="6156" y="48623"/>
                    <a:pt x="6156" y="50791"/>
                  </a:cubicBezTo>
                  <a:cubicBezTo>
                    <a:pt x="6156" y="52959"/>
                    <a:pt x="4925" y="54913"/>
                    <a:pt x="2998" y="55904"/>
                  </a:cubicBezTo>
                  <a:cubicBezTo>
                    <a:pt x="2945" y="55930"/>
                    <a:pt x="2918" y="55957"/>
                    <a:pt x="2918" y="56011"/>
                  </a:cubicBezTo>
                  <a:cubicBezTo>
                    <a:pt x="2864" y="57991"/>
                    <a:pt x="1820" y="59785"/>
                    <a:pt x="81" y="60802"/>
                  </a:cubicBezTo>
                  <a:cubicBezTo>
                    <a:pt x="54" y="60828"/>
                    <a:pt x="27" y="60855"/>
                    <a:pt x="0" y="60882"/>
                  </a:cubicBezTo>
                  <a:cubicBezTo>
                    <a:pt x="0" y="60935"/>
                    <a:pt x="27" y="60989"/>
                    <a:pt x="54" y="61016"/>
                  </a:cubicBezTo>
                  <a:cubicBezTo>
                    <a:pt x="1794" y="62033"/>
                    <a:pt x="2864" y="63826"/>
                    <a:pt x="2918" y="65834"/>
                  </a:cubicBezTo>
                  <a:cubicBezTo>
                    <a:pt x="2918" y="65887"/>
                    <a:pt x="2945" y="65914"/>
                    <a:pt x="2998" y="65941"/>
                  </a:cubicBezTo>
                  <a:cubicBezTo>
                    <a:pt x="4925" y="66931"/>
                    <a:pt x="6156" y="68885"/>
                    <a:pt x="6156" y="71053"/>
                  </a:cubicBezTo>
                  <a:cubicBezTo>
                    <a:pt x="6156" y="73221"/>
                    <a:pt x="4925" y="75175"/>
                    <a:pt x="2998" y="76165"/>
                  </a:cubicBezTo>
                  <a:cubicBezTo>
                    <a:pt x="2945" y="76192"/>
                    <a:pt x="2918" y="76219"/>
                    <a:pt x="2918" y="76272"/>
                  </a:cubicBezTo>
                  <a:cubicBezTo>
                    <a:pt x="2864" y="78280"/>
                    <a:pt x="1794" y="80073"/>
                    <a:pt x="81" y="81090"/>
                  </a:cubicBezTo>
                  <a:cubicBezTo>
                    <a:pt x="0" y="81117"/>
                    <a:pt x="0" y="81197"/>
                    <a:pt x="27" y="81251"/>
                  </a:cubicBezTo>
                  <a:cubicBezTo>
                    <a:pt x="47" y="81290"/>
                    <a:pt x="95" y="81315"/>
                    <a:pt x="140" y="81315"/>
                  </a:cubicBezTo>
                  <a:cubicBezTo>
                    <a:pt x="157" y="81315"/>
                    <a:pt x="173" y="81311"/>
                    <a:pt x="188" y="81304"/>
                  </a:cubicBezTo>
                  <a:cubicBezTo>
                    <a:pt x="1981" y="80260"/>
                    <a:pt x="3105" y="78413"/>
                    <a:pt x="3159" y="76352"/>
                  </a:cubicBezTo>
                  <a:cubicBezTo>
                    <a:pt x="5166" y="75309"/>
                    <a:pt x="6397" y="73301"/>
                    <a:pt x="6397" y="71053"/>
                  </a:cubicBezTo>
                  <a:cubicBezTo>
                    <a:pt x="6397" y="68805"/>
                    <a:pt x="5166" y="66797"/>
                    <a:pt x="3159" y="65753"/>
                  </a:cubicBezTo>
                  <a:cubicBezTo>
                    <a:pt x="3105" y="63773"/>
                    <a:pt x="2061" y="61979"/>
                    <a:pt x="375" y="60909"/>
                  </a:cubicBezTo>
                  <a:cubicBezTo>
                    <a:pt x="2061" y="59865"/>
                    <a:pt x="3105" y="58072"/>
                    <a:pt x="3159" y="56091"/>
                  </a:cubicBezTo>
                  <a:cubicBezTo>
                    <a:pt x="5166" y="55047"/>
                    <a:pt x="6397" y="53040"/>
                    <a:pt x="6397" y="50791"/>
                  </a:cubicBezTo>
                  <a:cubicBezTo>
                    <a:pt x="6397" y="48543"/>
                    <a:pt x="5166" y="46536"/>
                    <a:pt x="3159" y="45492"/>
                  </a:cubicBezTo>
                  <a:cubicBezTo>
                    <a:pt x="3159" y="43591"/>
                    <a:pt x="2061" y="41718"/>
                    <a:pt x="375" y="40647"/>
                  </a:cubicBezTo>
                  <a:cubicBezTo>
                    <a:pt x="1901" y="39710"/>
                    <a:pt x="3292" y="37890"/>
                    <a:pt x="3185" y="35829"/>
                  </a:cubicBezTo>
                  <a:cubicBezTo>
                    <a:pt x="5166" y="34785"/>
                    <a:pt x="6397" y="32751"/>
                    <a:pt x="6397" y="30530"/>
                  </a:cubicBezTo>
                  <a:cubicBezTo>
                    <a:pt x="6397" y="28281"/>
                    <a:pt x="5166" y="26247"/>
                    <a:pt x="3159" y="25230"/>
                  </a:cubicBezTo>
                  <a:cubicBezTo>
                    <a:pt x="3078" y="23223"/>
                    <a:pt x="2035" y="21429"/>
                    <a:pt x="375" y="20386"/>
                  </a:cubicBezTo>
                  <a:cubicBezTo>
                    <a:pt x="2061" y="19315"/>
                    <a:pt x="3159" y="17441"/>
                    <a:pt x="3159" y="15595"/>
                  </a:cubicBezTo>
                  <a:cubicBezTo>
                    <a:pt x="3159" y="15595"/>
                    <a:pt x="3159" y="15568"/>
                    <a:pt x="3159" y="15541"/>
                  </a:cubicBezTo>
                  <a:cubicBezTo>
                    <a:pt x="5166" y="14524"/>
                    <a:pt x="6397" y="12490"/>
                    <a:pt x="6397" y="10268"/>
                  </a:cubicBezTo>
                  <a:cubicBezTo>
                    <a:pt x="6397" y="8020"/>
                    <a:pt x="5166" y="5986"/>
                    <a:pt x="3159" y="4969"/>
                  </a:cubicBezTo>
                  <a:lnTo>
                    <a:pt x="3159" y="4942"/>
                  </a:lnTo>
                  <a:cubicBezTo>
                    <a:pt x="3159" y="3041"/>
                    <a:pt x="1981" y="1061"/>
                    <a:pt x="188" y="17"/>
                  </a:cubicBezTo>
                  <a:cubicBezTo>
                    <a:pt x="168" y="7"/>
                    <a:pt x="145" y="1"/>
                    <a:pt x="1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35" name="Google Shape;835;p36"/>
            <p:cNvSpPr/>
            <p:nvPr/>
          </p:nvSpPr>
          <p:spPr>
            <a:xfrm>
              <a:off x="685775" y="566950"/>
              <a:ext cx="159950" cy="2033000"/>
            </a:xfrm>
            <a:custGeom>
              <a:avLst/>
              <a:gdLst/>
              <a:ahLst/>
              <a:cxnLst/>
              <a:rect l="l" t="t" r="r" b="b"/>
              <a:pathLst>
                <a:path w="6398" h="81320" extrusionOk="0">
                  <a:moveTo>
                    <a:pt x="119" y="1"/>
                  </a:moveTo>
                  <a:cubicBezTo>
                    <a:pt x="81" y="1"/>
                    <a:pt x="44" y="24"/>
                    <a:pt x="27" y="57"/>
                  </a:cubicBezTo>
                  <a:cubicBezTo>
                    <a:pt x="27"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98" y="17347"/>
                    <a:pt x="1847" y="19248"/>
                    <a:pt x="81" y="20292"/>
                  </a:cubicBezTo>
                  <a:cubicBezTo>
                    <a:pt x="54" y="20292"/>
                    <a:pt x="27" y="20318"/>
                    <a:pt x="27"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27"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91" y="58004"/>
                    <a:pt x="1820" y="59798"/>
                    <a:pt x="81" y="60815"/>
                  </a:cubicBezTo>
                  <a:cubicBezTo>
                    <a:pt x="54" y="60815"/>
                    <a:pt x="27" y="60868"/>
                    <a:pt x="27" y="60895"/>
                  </a:cubicBezTo>
                  <a:cubicBezTo>
                    <a:pt x="0" y="60949"/>
                    <a:pt x="27" y="61002"/>
                    <a:pt x="81" y="61029"/>
                  </a:cubicBezTo>
                  <a:cubicBezTo>
                    <a:pt x="1820" y="62046"/>
                    <a:pt x="2891"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91" y="78293"/>
                    <a:pt x="1820" y="80086"/>
                    <a:pt x="81" y="81076"/>
                  </a:cubicBezTo>
                  <a:cubicBezTo>
                    <a:pt x="27" y="81130"/>
                    <a:pt x="0" y="81183"/>
                    <a:pt x="27" y="81264"/>
                  </a:cubicBezTo>
                  <a:cubicBezTo>
                    <a:pt x="60" y="81297"/>
                    <a:pt x="93" y="81320"/>
                    <a:pt x="133" y="81320"/>
                  </a:cubicBezTo>
                  <a:cubicBezTo>
                    <a:pt x="157" y="81320"/>
                    <a:pt x="184" y="81311"/>
                    <a:pt x="214" y="81290"/>
                  </a:cubicBezTo>
                  <a:cubicBezTo>
                    <a:pt x="2008"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88" y="41731"/>
                    <a:pt x="375" y="40660"/>
                  </a:cubicBezTo>
                  <a:cubicBezTo>
                    <a:pt x="1901" y="39723"/>
                    <a:pt x="3292" y="37903"/>
                    <a:pt x="3185" y="35816"/>
                  </a:cubicBezTo>
                  <a:cubicBezTo>
                    <a:pt x="5166" y="34799"/>
                    <a:pt x="6397" y="32764"/>
                    <a:pt x="6397" y="30543"/>
                  </a:cubicBezTo>
                  <a:cubicBezTo>
                    <a:pt x="6397" y="28295"/>
                    <a:pt x="5166" y="26260"/>
                    <a:pt x="3185" y="25243"/>
                  </a:cubicBezTo>
                  <a:cubicBezTo>
                    <a:pt x="3078" y="23236"/>
                    <a:pt x="2061" y="21443"/>
                    <a:pt x="375" y="20399"/>
                  </a:cubicBezTo>
                  <a:cubicBezTo>
                    <a:pt x="2088" y="19328"/>
                    <a:pt x="3185" y="1740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36" name="Google Shape;836;p36"/>
            <p:cNvSpPr/>
            <p:nvPr/>
          </p:nvSpPr>
          <p:spPr>
            <a:xfrm>
              <a:off x="531875" y="818875"/>
              <a:ext cx="160600" cy="2032875"/>
            </a:xfrm>
            <a:custGeom>
              <a:avLst/>
              <a:gdLst/>
              <a:ahLst/>
              <a:cxnLst/>
              <a:rect l="l" t="t" r="r" b="b"/>
              <a:pathLst>
                <a:path w="6424" h="81315" extrusionOk="0">
                  <a:moveTo>
                    <a:pt x="147" y="1"/>
                  </a:moveTo>
                  <a:cubicBezTo>
                    <a:pt x="106" y="1"/>
                    <a:pt x="61" y="20"/>
                    <a:pt x="27" y="70"/>
                  </a:cubicBezTo>
                  <a:cubicBezTo>
                    <a:pt x="27" y="70"/>
                    <a:pt x="27" y="97"/>
                    <a:pt x="27" y="124"/>
                  </a:cubicBezTo>
                  <a:cubicBezTo>
                    <a:pt x="27" y="178"/>
                    <a:pt x="54"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61"/>
                    <a:pt x="2944" y="15487"/>
                  </a:cubicBezTo>
                  <a:cubicBezTo>
                    <a:pt x="2998" y="17334"/>
                    <a:pt x="1847" y="19235"/>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71" y="35642"/>
                    <a:pt x="2944"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45"/>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54" y="81251"/>
                  </a:cubicBezTo>
                  <a:cubicBezTo>
                    <a:pt x="73" y="81290"/>
                    <a:pt x="122" y="81315"/>
                    <a:pt x="167" y="81315"/>
                  </a:cubicBezTo>
                  <a:cubicBezTo>
                    <a:pt x="184" y="81315"/>
                    <a:pt x="200" y="81311"/>
                    <a:pt x="214" y="81304"/>
                  </a:cubicBezTo>
                  <a:cubicBezTo>
                    <a:pt x="2008" y="80260"/>
                    <a:pt x="3105" y="78413"/>
                    <a:pt x="3185" y="76352"/>
                  </a:cubicBezTo>
                  <a:cubicBezTo>
                    <a:pt x="5193" y="75309"/>
                    <a:pt x="6424" y="73301"/>
                    <a:pt x="6424" y="71053"/>
                  </a:cubicBezTo>
                  <a:cubicBezTo>
                    <a:pt x="6424" y="68805"/>
                    <a:pt x="5193" y="66797"/>
                    <a:pt x="3185" y="65753"/>
                  </a:cubicBezTo>
                  <a:cubicBezTo>
                    <a:pt x="3105" y="63773"/>
                    <a:pt x="2088" y="61979"/>
                    <a:pt x="402" y="60909"/>
                  </a:cubicBezTo>
                  <a:cubicBezTo>
                    <a:pt x="2088" y="59865"/>
                    <a:pt x="3105" y="58072"/>
                    <a:pt x="3185" y="56091"/>
                  </a:cubicBezTo>
                  <a:cubicBezTo>
                    <a:pt x="5193" y="55047"/>
                    <a:pt x="6424" y="53040"/>
                    <a:pt x="6424" y="50791"/>
                  </a:cubicBezTo>
                  <a:cubicBezTo>
                    <a:pt x="6424" y="48543"/>
                    <a:pt x="5193" y="46536"/>
                    <a:pt x="3185" y="45492"/>
                  </a:cubicBezTo>
                  <a:cubicBezTo>
                    <a:pt x="3185" y="43591"/>
                    <a:pt x="2088" y="41718"/>
                    <a:pt x="402" y="40647"/>
                  </a:cubicBezTo>
                  <a:cubicBezTo>
                    <a:pt x="1900" y="39710"/>
                    <a:pt x="3319" y="37890"/>
                    <a:pt x="3185" y="35829"/>
                  </a:cubicBezTo>
                  <a:cubicBezTo>
                    <a:pt x="5193" y="34785"/>
                    <a:pt x="6424" y="32751"/>
                    <a:pt x="6424" y="30530"/>
                  </a:cubicBezTo>
                  <a:cubicBezTo>
                    <a:pt x="6424" y="28281"/>
                    <a:pt x="5193" y="26247"/>
                    <a:pt x="3185" y="25230"/>
                  </a:cubicBezTo>
                  <a:cubicBezTo>
                    <a:pt x="3105" y="23223"/>
                    <a:pt x="2061" y="21429"/>
                    <a:pt x="402"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lnTo>
                    <a:pt x="3185" y="4942"/>
                  </a:lnTo>
                  <a:cubicBezTo>
                    <a:pt x="3185" y="3041"/>
                    <a:pt x="2008" y="1061"/>
                    <a:pt x="214" y="17"/>
                  </a:cubicBezTo>
                  <a:cubicBezTo>
                    <a:pt x="195" y="7"/>
                    <a:pt x="171" y="1"/>
                    <a:pt x="1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37" name="Google Shape;837;p36"/>
            <p:cNvSpPr/>
            <p:nvPr/>
          </p:nvSpPr>
          <p:spPr>
            <a:xfrm>
              <a:off x="378625" y="566950"/>
              <a:ext cx="159950" cy="2033000"/>
            </a:xfrm>
            <a:custGeom>
              <a:avLst/>
              <a:gdLst/>
              <a:ahLst/>
              <a:cxnLst/>
              <a:rect l="l" t="t" r="r" b="b"/>
              <a:pathLst>
                <a:path w="6398" h="81320" extrusionOk="0">
                  <a:moveTo>
                    <a:pt x="120" y="1"/>
                  </a:moveTo>
                  <a:cubicBezTo>
                    <a:pt x="81" y="1"/>
                    <a:pt x="44" y="24"/>
                    <a:pt x="28" y="57"/>
                  </a:cubicBezTo>
                  <a:cubicBezTo>
                    <a:pt x="1" y="84"/>
                    <a:pt x="1" y="110"/>
                    <a:pt x="1" y="137"/>
                  </a:cubicBezTo>
                  <a:cubicBezTo>
                    <a:pt x="1" y="164"/>
                    <a:pt x="28" y="217"/>
                    <a:pt x="54" y="244"/>
                  </a:cubicBezTo>
                  <a:cubicBezTo>
                    <a:pt x="1821" y="1261"/>
                    <a:pt x="2972" y="3188"/>
                    <a:pt x="2918" y="5035"/>
                  </a:cubicBezTo>
                  <a:cubicBezTo>
                    <a:pt x="2918" y="5116"/>
                    <a:pt x="2945" y="5142"/>
                    <a:pt x="2999" y="5169"/>
                  </a:cubicBezTo>
                  <a:cubicBezTo>
                    <a:pt x="4952" y="6133"/>
                    <a:pt x="6157" y="8086"/>
                    <a:pt x="6157" y="10255"/>
                  </a:cubicBezTo>
                  <a:cubicBezTo>
                    <a:pt x="6157" y="12449"/>
                    <a:pt x="4952" y="14403"/>
                    <a:pt x="2999" y="15367"/>
                  </a:cubicBezTo>
                  <a:cubicBezTo>
                    <a:pt x="2945" y="15394"/>
                    <a:pt x="2918" y="15447"/>
                    <a:pt x="2918" y="15501"/>
                  </a:cubicBezTo>
                  <a:cubicBezTo>
                    <a:pt x="2972" y="17347"/>
                    <a:pt x="1848" y="19248"/>
                    <a:pt x="81" y="20292"/>
                  </a:cubicBezTo>
                  <a:cubicBezTo>
                    <a:pt x="54" y="20292"/>
                    <a:pt x="28" y="20318"/>
                    <a:pt x="1" y="20372"/>
                  </a:cubicBezTo>
                  <a:cubicBezTo>
                    <a:pt x="1" y="20425"/>
                    <a:pt x="28" y="20479"/>
                    <a:pt x="54" y="20506"/>
                  </a:cubicBezTo>
                  <a:cubicBezTo>
                    <a:pt x="1794" y="21496"/>
                    <a:pt x="2865" y="23316"/>
                    <a:pt x="2918" y="25324"/>
                  </a:cubicBezTo>
                  <a:cubicBezTo>
                    <a:pt x="2918" y="25350"/>
                    <a:pt x="2945" y="25404"/>
                    <a:pt x="2999" y="25431"/>
                  </a:cubicBezTo>
                  <a:cubicBezTo>
                    <a:pt x="4952" y="26394"/>
                    <a:pt x="6157" y="28348"/>
                    <a:pt x="6157" y="30543"/>
                  </a:cubicBezTo>
                  <a:cubicBezTo>
                    <a:pt x="6157" y="32711"/>
                    <a:pt x="4952" y="34665"/>
                    <a:pt x="2999" y="35628"/>
                  </a:cubicBezTo>
                  <a:cubicBezTo>
                    <a:pt x="2945" y="35655"/>
                    <a:pt x="2918" y="35709"/>
                    <a:pt x="2918" y="35762"/>
                  </a:cubicBezTo>
                  <a:cubicBezTo>
                    <a:pt x="3079" y="37823"/>
                    <a:pt x="1607" y="39643"/>
                    <a:pt x="81" y="40553"/>
                  </a:cubicBezTo>
                  <a:cubicBezTo>
                    <a:pt x="54" y="40553"/>
                    <a:pt x="28" y="40580"/>
                    <a:pt x="1" y="40633"/>
                  </a:cubicBezTo>
                  <a:cubicBezTo>
                    <a:pt x="1" y="40687"/>
                    <a:pt x="28" y="40741"/>
                    <a:pt x="54" y="40767"/>
                  </a:cubicBezTo>
                  <a:cubicBezTo>
                    <a:pt x="1794" y="41784"/>
                    <a:pt x="2918" y="43658"/>
                    <a:pt x="2918" y="45532"/>
                  </a:cubicBezTo>
                  <a:cubicBezTo>
                    <a:pt x="2918" y="45558"/>
                    <a:pt x="2918" y="45558"/>
                    <a:pt x="2918" y="45585"/>
                  </a:cubicBezTo>
                  <a:cubicBezTo>
                    <a:pt x="2918" y="45612"/>
                    <a:pt x="2945" y="45665"/>
                    <a:pt x="2999" y="45692"/>
                  </a:cubicBezTo>
                  <a:cubicBezTo>
                    <a:pt x="4952" y="46656"/>
                    <a:pt x="6157" y="48636"/>
                    <a:pt x="6157" y="50804"/>
                  </a:cubicBezTo>
                  <a:cubicBezTo>
                    <a:pt x="6157" y="52972"/>
                    <a:pt x="4952" y="54926"/>
                    <a:pt x="2999" y="55917"/>
                  </a:cubicBezTo>
                  <a:cubicBezTo>
                    <a:pt x="2945" y="55917"/>
                    <a:pt x="2918" y="55970"/>
                    <a:pt x="2918" y="56024"/>
                  </a:cubicBezTo>
                  <a:cubicBezTo>
                    <a:pt x="2865" y="58004"/>
                    <a:pt x="1821" y="59798"/>
                    <a:pt x="81" y="60815"/>
                  </a:cubicBezTo>
                  <a:cubicBezTo>
                    <a:pt x="54" y="60815"/>
                    <a:pt x="28" y="60868"/>
                    <a:pt x="1" y="60895"/>
                  </a:cubicBezTo>
                  <a:cubicBezTo>
                    <a:pt x="1" y="60949"/>
                    <a:pt x="28" y="61002"/>
                    <a:pt x="54" y="61029"/>
                  </a:cubicBezTo>
                  <a:cubicBezTo>
                    <a:pt x="1794" y="62046"/>
                    <a:pt x="2865" y="63839"/>
                    <a:pt x="2918" y="65847"/>
                  </a:cubicBezTo>
                  <a:cubicBezTo>
                    <a:pt x="2918" y="65900"/>
                    <a:pt x="2945" y="65927"/>
                    <a:pt x="2999" y="65954"/>
                  </a:cubicBezTo>
                  <a:cubicBezTo>
                    <a:pt x="4952" y="66944"/>
                    <a:pt x="6157" y="68898"/>
                    <a:pt x="6157" y="71066"/>
                  </a:cubicBezTo>
                  <a:cubicBezTo>
                    <a:pt x="6157" y="73234"/>
                    <a:pt x="4952" y="75188"/>
                    <a:pt x="2999" y="76178"/>
                  </a:cubicBezTo>
                  <a:cubicBezTo>
                    <a:pt x="2945" y="76178"/>
                    <a:pt x="2918" y="76232"/>
                    <a:pt x="2918" y="76285"/>
                  </a:cubicBezTo>
                  <a:cubicBezTo>
                    <a:pt x="2865" y="78293"/>
                    <a:pt x="1821" y="80086"/>
                    <a:pt x="81" y="81076"/>
                  </a:cubicBezTo>
                  <a:cubicBezTo>
                    <a:pt x="1" y="81130"/>
                    <a:pt x="1" y="81183"/>
                    <a:pt x="28" y="81264"/>
                  </a:cubicBezTo>
                  <a:cubicBezTo>
                    <a:pt x="44" y="81297"/>
                    <a:pt x="81" y="81320"/>
                    <a:pt x="120" y="81320"/>
                  </a:cubicBezTo>
                  <a:cubicBezTo>
                    <a:pt x="143" y="81320"/>
                    <a:pt x="168" y="81311"/>
                    <a:pt x="188" y="81290"/>
                  </a:cubicBezTo>
                  <a:cubicBezTo>
                    <a:pt x="1981" y="80273"/>
                    <a:pt x="3106" y="78427"/>
                    <a:pt x="3159" y="76366"/>
                  </a:cubicBezTo>
                  <a:cubicBezTo>
                    <a:pt x="5167" y="75322"/>
                    <a:pt x="6398" y="73314"/>
                    <a:pt x="6398" y="71066"/>
                  </a:cubicBezTo>
                  <a:cubicBezTo>
                    <a:pt x="6398" y="68818"/>
                    <a:pt x="5167" y="66784"/>
                    <a:pt x="3159" y="65766"/>
                  </a:cubicBezTo>
                  <a:cubicBezTo>
                    <a:pt x="3106" y="63786"/>
                    <a:pt x="2062" y="61992"/>
                    <a:pt x="376" y="60922"/>
                  </a:cubicBezTo>
                  <a:cubicBezTo>
                    <a:pt x="2062" y="59878"/>
                    <a:pt x="3106" y="58085"/>
                    <a:pt x="3159" y="56104"/>
                  </a:cubicBezTo>
                  <a:cubicBezTo>
                    <a:pt x="5167" y="55060"/>
                    <a:pt x="6398" y="53053"/>
                    <a:pt x="6398" y="50804"/>
                  </a:cubicBezTo>
                  <a:cubicBezTo>
                    <a:pt x="6398" y="48556"/>
                    <a:pt x="5167" y="46522"/>
                    <a:pt x="3159" y="45505"/>
                  </a:cubicBezTo>
                  <a:cubicBezTo>
                    <a:pt x="3159" y="43604"/>
                    <a:pt x="2062" y="41731"/>
                    <a:pt x="376" y="40660"/>
                  </a:cubicBezTo>
                  <a:cubicBezTo>
                    <a:pt x="1901" y="39723"/>
                    <a:pt x="3293" y="37903"/>
                    <a:pt x="3186" y="35816"/>
                  </a:cubicBezTo>
                  <a:cubicBezTo>
                    <a:pt x="5167" y="34799"/>
                    <a:pt x="6398" y="32764"/>
                    <a:pt x="6398" y="30543"/>
                  </a:cubicBezTo>
                  <a:cubicBezTo>
                    <a:pt x="6398" y="28295"/>
                    <a:pt x="5167" y="26260"/>
                    <a:pt x="3159" y="25243"/>
                  </a:cubicBezTo>
                  <a:cubicBezTo>
                    <a:pt x="3079" y="23236"/>
                    <a:pt x="2035" y="21443"/>
                    <a:pt x="376" y="20399"/>
                  </a:cubicBezTo>
                  <a:cubicBezTo>
                    <a:pt x="2089" y="19328"/>
                    <a:pt x="3186" y="17401"/>
                    <a:pt x="3186" y="15554"/>
                  </a:cubicBezTo>
                  <a:cubicBezTo>
                    <a:pt x="5167" y="14537"/>
                    <a:pt x="6398" y="12503"/>
                    <a:pt x="6398" y="10255"/>
                  </a:cubicBezTo>
                  <a:cubicBezTo>
                    <a:pt x="6398" y="8033"/>
                    <a:pt x="5167" y="5999"/>
                    <a:pt x="3186" y="4982"/>
                  </a:cubicBezTo>
                  <a:lnTo>
                    <a:pt x="3186" y="4955"/>
                  </a:lnTo>
                  <a:cubicBezTo>
                    <a:pt x="3186" y="3028"/>
                    <a:pt x="1981" y="1074"/>
                    <a:pt x="188" y="30"/>
                  </a:cubicBezTo>
                  <a:cubicBezTo>
                    <a:pt x="168" y="10"/>
                    <a:pt x="143" y="1"/>
                    <a:pt x="1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38" name="Google Shape;838;p36"/>
            <p:cNvSpPr/>
            <p:nvPr/>
          </p:nvSpPr>
          <p:spPr>
            <a:xfrm>
              <a:off x="224725" y="818875"/>
              <a:ext cx="159950" cy="2032875"/>
            </a:xfrm>
            <a:custGeom>
              <a:avLst/>
              <a:gdLst/>
              <a:ahLst/>
              <a:cxnLst/>
              <a:rect l="l" t="t" r="r" b="b"/>
              <a:pathLst>
                <a:path w="6398" h="81315" extrusionOk="0">
                  <a:moveTo>
                    <a:pt x="129" y="1"/>
                  </a:moveTo>
                  <a:cubicBezTo>
                    <a:pt x="83" y="1"/>
                    <a:pt x="44" y="20"/>
                    <a:pt x="27" y="70"/>
                  </a:cubicBezTo>
                  <a:cubicBezTo>
                    <a:pt x="27" y="70"/>
                    <a:pt x="1" y="97"/>
                    <a:pt x="1" y="124"/>
                  </a:cubicBezTo>
                  <a:cubicBezTo>
                    <a:pt x="1" y="178"/>
                    <a:pt x="27" y="204"/>
                    <a:pt x="81" y="231"/>
                  </a:cubicBezTo>
                  <a:cubicBezTo>
                    <a:pt x="1821" y="1248"/>
                    <a:pt x="2972" y="3175"/>
                    <a:pt x="2918" y="5022"/>
                  </a:cubicBezTo>
                  <a:cubicBezTo>
                    <a:pt x="2945" y="5076"/>
                    <a:pt x="2945" y="5129"/>
                    <a:pt x="2998" y="5156"/>
                  </a:cubicBezTo>
                  <a:cubicBezTo>
                    <a:pt x="4952" y="6119"/>
                    <a:pt x="6157" y="8073"/>
                    <a:pt x="6157" y="10268"/>
                  </a:cubicBezTo>
                  <a:cubicBezTo>
                    <a:pt x="6157" y="12436"/>
                    <a:pt x="4952" y="14390"/>
                    <a:pt x="2998" y="15354"/>
                  </a:cubicBezTo>
                  <a:cubicBezTo>
                    <a:pt x="2945" y="15380"/>
                    <a:pt x="2918" y="15461"/>
                    <a:pt x="2918" y="15487"/>
                  </a:cubicBezTo>
                  <a:cubicBezTo>
                    <a:pt x="2998" y="17334"/>
                    <a:pt x="1848" y="19235"/>
                    <a:pt x="108" y="20278"/>
                  </a:cubicBezTo>
                  <a:cubicBezTo>
                    <a:pt x="54" y="20278"/>
                    <a:pt x="27" y="20305"/>
                    <a:pt x="27" y="20359"/>
                  </a:cubicBezTo>
                  <a:cubicBezTo>
                    <a:pt x="1" y="20412"/>
                    <a:pt x="27" y="20466"/>
                    <a:pt x="81" y="20493"/>
                  </a:cubicBezTo>
                  <a:cubicBezTo>
                    <a:pt x="1794" y="21510"/>
                    <a:pt x="2865" y="23303"/>
                    <a:pt x="2918" y="25310"/>
                  </a:cubicBezTo>
                  <a:cubicBezTo>
                    <a:pt x="2945" y="25364"/>
                    <a:pt x="2972"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106" y="37837"/>
                    <a:pt x="1633" y="39630"/>
                    <a:pt x="108" y="40540"/>
                  </a:cubicBezTo>
                  <a:cubicBezTo>
                    <a:pt x="54" y="40540"/>
                    <a:pt x="27" y="40594"/>
                    <a:pt x="27" y="40620"/>
                  </a:cubicBezTo>
                  <a:cubicBezTo>
                    <a:pt x="1" y="40674"/>
                    <a:pt x="27"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108" y="60802"/>
                  </a:cubicBezTo>
                  <a:cubicBezTo>
                    <a:pt x="54" y="60828"/>
                    <a:pt x="27" y="60855"/>
                    <a:pt x="27" y="60882"/>
                  </a:cubicBezTo>
                  <a:cubicBezTo>
                    <a:pt x="1" y="60935"/>
                    <a:pt x="27"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7" y="81117"/>
                    <a:pt x="1" y="81197"/>
                    <a:pt x="27" y="81251"/>
                  </a:cubicBezTo>
                  <a:cubicBezTo>
                    <a:pt x="67" y="81290"/>
                    <a:pt x="106" y="81315"/>
                    <a:pt x="156" y="81315"/>
                  </a:cubicBezTo>
                  <a:cubicBezTo>
                    <a:pt x="174" y="81315"/>
                    <a:pt x="193" y="81311"/>
                    <a:pt x="215" y="81304"/>
                  </a:cubicBezTo>
                  <a:cubicBezTo>
                    <a:pt x="2008" y="80260"/>
                    <a:pt x="3106" y="78413"/>
                    <a:pt x="3186" y="76352"/>
                  </a:cubicBezTo>
                  <a:cubicBezTo>
                    <a:pt x="5166" y="75309"/>
                    <a:pt x="6398" y="73301"/>
                    <a:pt x="6398" y="71053"/>
                  </a:cubicBezTo>
                  <a:cubicBezTo>
                    <a:pt x="6398" y="68805"/>
                    <a:pt x="5166" y="66797"/>
                    <a:pt x="3186" y="65753"/>
                  </a:cubicBezTo>
                  <a:cubicBezTo>
                    <a:pt x="3106" y="63773"/>
                    <a:pt x="2062" y="61979"/>
                    <a:pt x="375" y="60909"/>
                  </a:cubicBezTo>
                  <a:cubicBezTo>
                    <a:pt x="2062" y="59865"/>
                    <a:pt x="3106" y="58072"/>
                    <a:pt x="3186" y="56091"/>
                  </a:cubicBezTo>
                  <a:cubicBezTo>
                    <a:pt x="5166" y="55047"/>
                    <a:pt x="6398" y="53040"/>
                    <a:pt x="6398" y="50791"/>
                  </a:cubicBezTo>
                  <a:cubicBezTo>
                    <a:pt x="6398" y="48543"/>
                    <a:pt x="5166" y="46536"/>
                    <a:pt x="3186" y="45492"/>
                  </a:cubicBezTo>
                  <a:cubicBezTo>
                    <a:pt x="3159" y="43591"/>
                    <a:pt x="2088" y="41718"/>
                    <a:pt x="375" y="40647"/>
                  </a:cubicBezTo>
                  <a:cubicBezTo>
                    <a:pt x="1901" y="39710"/>
                    <a:pt x="3320" y="37890"/>
                    <a:pt x="3186" y="35829"/>
                  </a:cubicBezTo>
                  <a:cubicBezTo>
                    <a:pt x="5166" y="34785"/>
                    <a:pt x="6398" y="32751"/>
                    <a:pt x="6398" y="30530"/>
                  </a:cubicBezTo>
                  <a:cubicBezTo>
                    <a:pt x="6398" y="28281"/>
                    <a:pt x="5166" y="26247"/>
                    <a:pt x="3186" y="25230"/>
                  </a:cubicBezTo>
                  <a:cubicBezTo>
                    <a:pt x="3079" y="23223"/>
                    <a:pt x="2062" y="21429"/>
                    <a:pt x="375" y="20386"/>
                  </a:cubicBezTo>
                  <a:cubicBezTo>
                    <a:pt x="2088" y="19315"/>
                    <a:pt x="3186" y="17441"/>
                    <a:pt x="3186" y="15595"/>
                  </a:cubicBezTo>
                  <a:cubicBezTo>
                    <a:pt x="3186" y="15595"/>
                    <a:pt x="3186" y="15568"/>
                    <a:pt x="3186" y="15541"/>
                  </a:cubicBezTo>
                  <a:cubicBezTo>
                    <a:pt x="5166" y="14524"/>
                    <a:pt x="6398" y="12490"/>
                    <a:pt x="6398" y="10268"/>
                  </a:cubicBezTo>
                  <a:cubicBezTo>
                    <a:pt x="6398" y="8020"/>
                    <a:pt x="5166" y="5986"/>
                    <a:pt x="3186" y="4969"/>
                  </a:cubicBezTo>
                  <a:lnTo>
                    <a:pt x="3186" y="4942"/>
                  </a:lnTo>
                  <a:cubicBezTo>
                    <a:pt x="3186" y="3041"/>
                    <a:pt x="1981" y="1061"/>
                    <a:pt x="215" y="17"/>
                  </a:cubicBezTo>
                  <a:cubicBezTo>
                    <a:pt x="185" y="7"/>
                    <a:pt x="156" y="1"/>
                    <a:pt x="1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39" name="Google Shape;839;p36"/>
            <p:cNvSpPr/>
            <p:nvPr/>
          </p:nvSpPr>
          <p:spPr>
            <a:xfrm>
              <a:off x="1914975" y="2593575"/>
              <a:ext cx="160625" cy="2032875"/>
            </a:xfrm>
            <a:custGeom>
              <a:avLst/>
              <a:gdLst/>
              <a:ahLst/>
              <a:cxnLst/>
              <a:rect l="l" t="t" r="r" b="b"/>
              <a:pathLst>
                <a:path w="6425" h="81315" extrusionOk="0">
                  <a:moveTo>
                    <a:pt x="151" y="1"/>
                  </a:moveTo>
                  <a:cubicBezTo>
                    <a:pt x="95" y="1"/>
                    <a:pt x="47" y="26"/>
                    <a:pt x="27" y="65"/>
                  </a:cubicBezTo>
                  <a:cubicBezTo>
                    <a:pt x="27" y="92"/>
                    <a:pt x="27" y="118"/>
                    <a:pt x="27" y="118"/>
                  </a:cubicBezTo>
                  <a:cubicBezTo>
                    <a:pt x="27" y="172"/>
                    <a:pt x="27"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45" y="15402"/>
                    <a:pt x="2945" y="15428"/>
                    <a:pt x="2945" y="15482"/>
                  </a:cubicBezTo>
                  <a:cubicBezTo>
                    <a:pt x="2998" y="17355"/>
                    <a:pt x="1848"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45" y="35663"/>
                    <a:pt x="2918" y="35717"/>
                    <a:pt x="2945" y="35770"/>
                  </a:cubicBezTo>
                  <a:cubicBezTo>
                    <a:pt x="3106"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45"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6" y="78408"/>
                    <a:pt x="3186" y="76347"/>
                  </a:cubicBezTo>
                  <a:cubicBezTo>
                    <a:pt x="5166" y="75330"/>
                    <a:pt x="6424" y="73296"/>
                    <a:pt x="6424" y="71047"/>
                  </a:cubicBezTo>
                  <a:cubicBezTo>
                    <a:pt x="6424" y="68826"/>
                    <a:pt x="5166" y="66792"/>
                    <a:pt x="3186" y="65748"/>
                  </a:cubicBezTo>
                  <a:cubicBezTo>
                    <a:pt x="3106" y="63767"/>
                    <a:pt x="2062" y="61974"/>
                    <a:pt x="375" y="60930"/>
                  </a:cubicBezTo>
                  <a:cubicBezTo>
                    <a:pt x="2062" y="59859"/>
                    <a:pt x="3106" y="58093"/>
                    <a:pt x="3186" y="56085"/>
                  </a:cubicBezTo>
                  <a:cubicBezTo>
                    <a:pt x="5166" y="55068"/>
                    <a:pt x="6424" y="53034"/>
                    <a:pt x="6424" y="50786"/>
                  </a:cubicBezTo>
                  <a:cubicBezTo>
                    <a:pt x="6424" y="48537"/>
                    <a:pt x="5166" y="46530"/>
                    <a:pt x="3186" y="45486"/>
                  </a:cubicBezTo>
                  <a:cubicBezTo>
                    <a:pt x="3159" y="43586"/>
                    <a:pt x="2088" y="41739"/>
                    <a:pt x="375" y="40668"/>
                  </a:cubicBezTo>
                  <a:cubicBezTo>
                    <a:pt x="1901" y="39705"/>
                    <a:pt x="3320" y="37885"/>
                    <a:pt x="3186" y="35824"/>
                  </a:cubicBezTo>
                  <a:cubicBezTo>
                    <a:pt x="5193" y="34780"/>
                    <a:pt x="6424" y="32772"/>
                    <a:pt x="6424" y="30524"/>
                  </a:cubicBezTo>
                  <a:cubicBezTo>
                    <a:pt x="6424" y="28276"/>
                    <a:pt x="5166" y="26268"/>
                    <a:pt x="3186" y="25225"/>
                  </a:cubicBezTo>
                  <a:cubicBezTo>
                    <a:pt x="3106" y="23244"/>
                    <a:pt x="2062" y="21451"/>
                    <a:pt x="375" y="20407"/>
                  </a:cubicBezTo>
                  <a:cubicBezTo>
                    <a:pt x="2088" y="19336"/>
                    <a:pt x="3186" y="17436"/>
                    <a:pt x="3186" y="15616"/>
                  </a:cubicBezTo>
                  <a:cubicBezTo>
                    <a:pt x="3186" y="15589"/>
                    <a:pt x="3186" y="15562"/>
                    <a:pt x="3186" y="15562"/>
                  </a:cubicBezTo>
                  <a:cubicBezTo>
                    <a:pt x="5166" y="14518"/>
                    <a:pt x="6424" y="12511"/>
                    <a:pt x="6424" y="10263"/>
                  </a:cubicBezTo>
                  <a:cubicBezTo>
                    <a:pt x="6424" y="8014"/>
                    <a:pt x="5166" y="6007"/>
                    <a:pt x="3186" y="4963"/>
                  </a:cubicBezTo>
                  <a:cubicBezTo>
                    <a:pt x="3186" y="3036"/>
                    <a:pt x="2008" y="1055"/>
                    <a:pt x="215" y="11"/>
                  </a:cubicBezTo>
                  <a:cubicBezTo>
                    <a:pt x="193" y="4"/>
                    <a:pt x="172" y="1"/>
                    <a:pt x="1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40" name="Google Shape;840;p36"/>
            <p:cNvSpPr/>
            <p:nvPr/>
          </p:nvSpPr>
          <p:spPr>
            <a:xfrm>
              <a:off x="1761075" y="2845375"/>
              <a:ext cx="160625" cy="2032675"/>
            </a:xfrm>
            <a:custGeom>
              <a:avLst/>
              <a:gdLst/>
              <a:ahLst/>
              <a:cxnLst/>
              <a:rect l="l" t="t" r="r" b="b"/>
              <a:pathLst>
                <a:path w="6425" h="81307" extrusionOk="0">
                  <a:moveTo>
                    <a:pt x="146" y="1"/>
                  </a:moveTo>
                  <a:cubicBezTo>
                    <a:pt x="108" y="1"/>
                    <a:pt x="71" y="24"/>
                    <a:pt x="54" y="57"/>
                  </a:cubicBezTo>
                  <a:cubicBezTo>
                    <a:pt x="27" y="84"/>
                    <a:pt x="27" y="110"/>
                    <a:pt x="27" y="137"/>
                  </a:cubicBezTo>
                  <a:cubicBezTo>
                    <a:pt x="27" y="164"/>
                    <a:pt x="54" y="217"/>
                    <a:pt x="81" y="244"/>
                  </a:cubicBezTo>
                  <a:cubicBezTo>
                    <a:pt x="1821" y="1234"/>
                    <a:pt x="2972" y="3162"/>
                    <a:pt x="2945" y="5035"/>
                  </a:cubicBezTo>
                  <a:cubicBezTo>
                    <a:pt x="2945" y="5089"/>
                    <a:pt x="2972" y="5142"/>
                    <a:pt x="2998" y="5142"/>
                  </a:cubicBezTo>
                  <a:cubicBezTo>
                    <a:pt x="4952" y="6133"/>
                    <a:pt x="6183" y="8086"/>
                    <a:pt x="6183" y="10254"/>
                  </a:cubicBezTo>
                  <a:cubicBezTo>
                    <a:pt x="6183" y="12422"/>
                    <a:pt x="4952" y="14376"/>
                    <a:pt x="2998" y="15367"/>
                  </a:cubicBezTo>
                  <a:cubicBezTo>
                    <a:pt x="2972" y="15393"/>
                    <a:pt x="2945" y="15447"/>
                    <a:pt x="2945" y="15474"/>
                  </a:cubicBezTo>
                  <a:cubicBezTo>
                    <a:pt x="2998" y="17321"/>
                    <a:pt x="1847" y="19248"/>
                    <a:pt x="108" y="20265"/>
                  </a:cubicBezTo>
                  <a:cubicBezTo>
                    <a:pt x="81" y="20292"/>
                    <a:pt x="27" y="20318"/>
                    <a:pt x="27" y="20345"/>
                  </a:cubicBezTo>
                  <a:cubicBezTo>
                    <a:pt x="27" y="20425"/>
                    <a:pt x="27" y="20479"/>
                    <a:pt x="81" y="20506"/>
                  </a:cubicBezTo>
                  <a:cubicBezTo>
                    <a:pt x="1821" y="21496"/>
                    <a:pt x="2891" y="23289"/>
                    <a:pt x="2945" y="25297"/>
                  </a:cubicBezTo>
                  <a:cubicBezTo>
                    <a:pt x="2945" y="25350"/>
                    <a:pt x="2972" y="25404"/>
                    <a:pt x="2998" y="25404"/>
                  </a:cubicBezTo>
                  <a:cubicBezTo>
                    <a:pt x="4952" y="26394"/>
                    <a:pt x="6183" y="28348"/>
                    <a:pt x="6183" y="30516"/>
                  </a:cubicBezTo>
                  <a:cubicBezTo>
                    <a:pt x="6183" y="32684"/>
                    <a:pt x="4952" y="34665"/>
                    <a:pt x="2998" y="35628"/>
                  </a:cubicBezTo>
                  <a:cubicBezTo>
                    <a:pt x="2972" y="35655"/>
                    <a:pt x="2945" y="35709"/>
                    <a:pt x="2945" y="35762"/>
                  </a:cubicBezTo>
                  <a:cubicBezTo>
                    <a:pt x="3105" y="37823"/>
                    <a:pt x="1633" y="39643"/>
                    <a:pt x="108" y="40526"/>
                  </a:cubicBezTo>
                  <a:cubicBezTo>
                    <a:pt x="81" y="40553"/>
                    <a:pt x="27" y="40580"/>
                    <a:pt x="27" y="40633"/>
                  </a:cubicBezTo>
                  <a:cubicBezTo>
                    <a:pt x="27" y="40687"/>
                    <a:pt x="27" y="40741"/>
                    <a:pt x="81" y="40767"/>
                  </a:cubicBezTo>
                  <a:cubicBezTo>
                    <a:pt x="1821" y="41784"/>
                    <a:pt x="2945" y="43631"/>
                    <a:pt x="2945" y="45532"/>
                  </a:cubicBezTo>
                  <a:lnTo>
                    <a:pt x="2945" y="45558"/>
                  </a:lnTo>
                  <a:cubicBezTo>
                    <a:pt x="2945" y="45612"/>
                    <a:pt x="2972" y="45665"/>
                    <a:pt x="2998" y="45692"/>
                  </a:cubicBezTo>
                  <a:cubicBezTo>
                    <a:pt x="4952" y="46656"/>
                    <a:pt x="6183" y="48610"/>
                    <a:pt x="6183" y="50778"/>
                  </a:cubicBezTo>
                  <a:cubicBezTo>
                    <a:pt x="6183" y="52972"/>
                    <a:pt x="4952" y="54926"/>
                    <a:pt x="2998" y="55890"/>
                  </a:cubicBezTo>
                  <a:cubicBezTo>
                    <a:pt x="2972" y="55917"/>
                    <a:pt x="2945" y="55970"/>
                    <a:pt x="2945" y="55997"/>
                  </a:cubicBezTo>
                  <a:cubicBezTo>
                    <a:pt x="2891" y="58004"/>
                    <a:pt x="1847" y="59798"/>
                    <a:pt x="108" y="60815"/>
                  </a:cubicBezTo>
                  <a:cubicBezTo>
                    <a:pt x="81" y="60815"/>
                    <a:pt x="27" y="60841"/>
                    <a:pt x="27" y="60895"/>
                  </a:cubicBezTo>
                  <a:cubicBezTo>
                    <a:pt x="27" y="60949"/>
                    <a:pt x="27" y="61002"/>
                    <a:pt x="81" y="61029"/>
                  </a:cubicBezTo>
                  <a:cubicBezTo>
                    <a:pt x="1821" y="62046"/>
                    <a:pt x="2891" y="63839"/>
                    <a:pt x="2945" y="65847"/>
                  </a:cubicBezTo>
                  <a:cubicBezTo>
                    <a:pt x="2945" y="65873"/>
                    <a:pt x="2972" y="65927"/>
                    <a:pt x="2998" y="65954"/>
                  </a:cubicBezTo>
                  <a:cubicBezTo>
                    <a:pt x="4952" y="66917"/>
                    <a:pt x="6183" y="68871"/>
                    <a:pt x="6183" y="71066"/>
                  </a:cubicBezTo>
                  <a:cubicBezTo>
                    <a:pt x="6183" y="73234"/>
                    <a:pt x="4952" y="75188"/>
                    <a:pt x="2998" y="76151"/>
                  </a:cubicBezTo>
                  <a:cubicBezTo>
                    <a:pt x="2972" y="76178"/>
                    <a:pt x="2945" y="76232"/>
                    <a:pt x="2945" y="76285"/>
                  </a:cubicBezTo>
                  <a:cubicBezTo>
                    <a:pt x="2891" y="78266"/>
                    <a:pt x="1821" y="80059"/>
                    <a:pt x="81" y="81076"/>
                  </a:cubicBezTo>
                  <a:cubicBezTo>
                    <a:pt x="27" y="81103"/>
                    <a:pt x="1" y="81183"/>
                    <a:pt x="54" y="81237"/>
                  </a:cubicBezTo>
                  <a:cubicBezTo>
                    <a:pt x="71" y="81288"/>
                    <a:pt x="110" y="81306"/>
                    <a:pt x="149" y="81306"/>
                  </a:cubicBezTo>
                  <a:cubicBezTo>
                    <a:pt x="172" y="81306"/>
                    <a:pt x="195" y="81300"/>
                    <a:pt x="215" y="81290"/>
                  </a:cubicBezTo>
                  <a:cubicBezTo>
                    <a:pt x="2008" y="80247"/>
                    <a:pt x="3105" y="78400"/>
                    <a:pt x="3186" y="76366"/>
                  </a:cubicBezTo>
                  <a:cubicBezTo>
                    <a:pt x="5193" y="75322"/>
                    <a:pt x="6424" y="73288"/>
                    <a:pt x="6424" y="71066"/>
                  </a:cubicBezTo>
                  <a:cubicBezTo>
                    <a:pt x="6424" y="68818"/>
                    <a:pt x="5193" y="66783"/>
                    <a:pt x="3186" y="65766"/>
                  </a:cubicBezTo>
                  <a:cubicBezTo>
                    <a:pt x="3132" y="63759"/>
                    <a:pt x="2088" y="61992"/>
                    <a:pt x="402" y="60922"/>
                  </a:cubicBezTo>
                  <a:cubicBezTo>
                    <a:pt x="2088" y="59878"/>
                    <a:pt x="3132" y="58085"/>
                    <a:pt x="3186" y="56077"/>
                  </a:cubicBezTo>
                  <a:cubicBezTo>
                    <a:pt x="5193" y="55060"/>
                    <a:pt x="6424" y="53026"/>
                    <a:pt x="6424" y="50778"/>
                  </a:cubicBezTo>
                  <a:cubicBezTo>
                    <a:pt x="6424" y="48556"/>
                    <a:pt x="5193" y="46522"/>
                    <a:pt x="3186" y="45505"/>
                  </a:cubicBezTo>
                  <a:cubicBezTo>
                    <a:pt x="3186" y="43604"/>
                    <a:pt x="2088" y="41731"/>
                    <a:pt x="402" y="40660"/>
                  </a:cubicBezTo>
                  <a:cubicBezTo>
                    <a:pt x="1901" y="39697"/>
                    <a:pt x="3320" y="37877"/>
                    <a:pt x="3186" y="35816"/>
                  </a:cubicBezTo>
                  <a:cubicBezTo>
                    <a:pt x="5193" y="34799"/>
                    <a:pt x="6424" y="32764"/>
                    <a:pt x="6424" y="30516"/>
                  </a:cubicBezTo>
                  <a:cubicBezTo>
                    <a:pt x="6424" y="28268"/>
                    <a:pt x="5193" y="26260"/>
                    <a:pt x="3186" y="25216"/>
                  </a:cubicBezTo>
                  <a:cubicBezTo>
                    <a:pt x="3105" y="23236"/>
                    <a:pt x="2062" y="21442"/>
                    <a:pt x="402" y="20399"/>
                  </a:cubicBezTo>
                  <a:cubicBezTo>
                    <a:pt x="2115" y="19328"/>
                    <a:pt x="3212" y="17401"/>
                    <a:pt x="3186" y="15554"/>
                  </a:cubicBezTo>
                  <a:cubicBezTo>
                    <a:pt x="5193" y="14510"/>
                    <a:pt x="6424" y="12503"/>
                    <a:pt x="6424" y="10254"/>
                  </a:cubicBezTo>
                  <a:cubicBezTo>
                    <a:pt x="6424" y="8006"/>
                    <a:pt x="5193" y="5999"/>
                    <a:pt x="3186" y="4955"/>
                  </a:cubicBezTo>
                  <a:cubicBezTo>
                    <a:pt x="3186" y="3028"/>
                    <a:pt x="2008" y="1047"/>
                    <a:pt x="215" y="30"/>
                  </a:cubicBezTo>
                  <a:cubicBezTo>
                    <a:pt x="194" y="10"/>
                    <a:pt x="170" y="1"/>
                    <a:pt x="1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41" name="Google Shape;841;p36"/>
            <p:cNvSpPr/>
            <p:nvPr/>
          </p:nvSpPr>
          <p:spPr>
            <a:xfrm>
              <a:off x="1607850" y="2593575"/>
              <a:ext cx="159950" cy="2032875"/>
            </a:xfrm>
            <a:custGeom>
              <a:avLst/>
              <a:gdLst/>
              <a:ahLst/>
              <a:cxnLst/>
              <a:rect l="l" t="t" r="r" b="b"/>
              <a:pathLst>
                <a:path w="6398" h="81315" extrusionOk="0">
                  <a:moveTo>
                    <a:pt x="140" y="1"/>
                  </a:moveTo>
                  <a:cubicBezTo>
                    <a:pt x="95" y="1"/>
                    <a:pt x="47" y="26"/>
                    <a:pt x="27" y="65"/>
                  </a:cubicBezTo>
                  <a:cubicBezTo>
                    <a:pt x="0"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71" y="17329"/>
                    <a:pt x="1847" y="19256"/>
                    <a:pt x="81" y="20273"/>
                  </a:cubicBezTo>
                  <a:cubicBezTo>
                    <a:pt x="54" y="20300"/>
                    <a:pt x="27" y="20326"/>
                    <a:pt x="0"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0" y="40615"/>
                  </a:cubicBezTo>
                  <a:cubicBezTo>
                    <a:pt x="0" y="40668"/>
                    <a:pt x="27" y="40749"/>
                    <a:pt x="81" y="40775"/>
                  </a:cubicBezTo>
                  <a:cubicBezTo>
                    <a:pt x="1820" y="41766"/>
                    <a:pt x="2918" y="43639"/>
                    <a:pt x="2918" y="45540"/>
                  </a:cubicBezTo>
                  <a:cubicBezTo>
                    <a:pt x="2918" y="45540"/>
                    <a:pt x="2918" y="45566"/>
                    <a:pt x="2918" y="45566"/>
                  </a:cubicBez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64" y="58012"/>
                    <a:pt x="1820" y="59806"/>
                    <a:pt x="81" y="60796"/>
                  </a:cubicBezTo>
                  <a:cubicBezTo>
                    <a:pt x="54" y="60823"/>
                    <a:pt x="27" y="60850"/>
                    <a:pt x="0" y="60903"/>
                  </a:cubicBezTo>
                  <a:cubicBezTo>
                    <a:pt x="0" y="60957"/>
                    <a:pt x="27" y="61010"/>
                    <a:pt x="81" y="61037"/>
                  </a:cubicBezTo>
                  <a:cubicBezTo>
                    <a:pt x="1820" y="62054"/>
                    <a:pt x="2864"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64" y="78274"/>
                    <a:pt x="1820" y="80067"/>
                    <a:pt x="81" y="81084"/>
                  </a:cubicBezTo>
                  <a:cubicBezTo>
                    <a:pt x="27" y="81111"/>
                    <a:pt x="0" y="81191"/>
                    <a:pt x="27" y="81245"/>
                  </a:cubicBezTo>
                  <a:cubicBezTo>
                    <a:pt x="44" y="81296"/>
                    <a:pt x="82" y="81315"/>
                    <a:pt x="122" y="81315"/>
                  </a:cubicBezTo>
                  <a:cubicBezTo>
                    <a:pt x="145" y="81315"/>
                    <a:pt x="168" y="81308"/>
                    <a:pt x="188" y="81299"/>
                  </a:cubicBezTo>
                  <a:cubicBezTo>
                    <a:pt x="1981"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61"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61" y="19336"/>
                    <a:pt x="3185" y="17436"/>
                    <a:pt x="3185" y="15616"/>
                  </a:cubicBezTo>
                  <a:cubicBezTo>
                    <a:pt x="3185" y="15589"/>
                    <a:pt x="3185" y="15562"/>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42" name="Google Shape;842;p36"/>
            <p:cNvSpPr/>
            <p:nvPr/>
          </p:nvSpPr>
          <p:spPr>
            <a:xfrm>
              <a:off x="1453950" y="2845375"/>
              <a:ext cx="160600" cy="2032675"/>
            </a:xfrm>
            <a:custGeom>
              <a:avLst/>
              <a:gdLst/>
              <a:ahLst/>
              <a:cxnLst/>
              <a:rect l="l" t="t" r="r" b="b"/>
              <a:pathLst>
                <a:path w="6424" h="81307" extrusionOk="0">
                  <a:moveTo>
                    <a:pt x="133" y="1"/>
                  </a:moveTo>
                  <a:cubicBezTo>
                    <a:pt x="93" y="1"/>
                    <a:pt x="60" y="24"/>
                    <a:pt x="27" y="57"/>
                  </a:cubicBezTo>
                  <a:cubicBezTo>
                    <a:pt x="27" y="84"/>
                    <a:pt x="27" y="110"/>
                    <a:pt x="27" y="137"/>
                  </a:cubicBezTo>
                  <a:cubicBezTo>
                    <a:pt x="27" y="164"/>
                    <a:pt x="27" y="217"/>
                    <a:pt x="80" y="244"/>
                  </a:cubicBezTo>
                  <a:cubicBezTo>
                    <a:pt x="1820" y="1234"/>
                    <a:pt x="2971" y="3188"/>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20"/>
                    <a:pt x="2944" y="15474"/>
                  </a:cubicBezTo>
                  <a:cubicBezTo>
                    <a:pt x="2998" y="17347"/>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44" y="35655"/>
                    <a:pt x="2918"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cubicBezTo>
                    <a:pt x="2944" y="45558"/>
                    <a:pt x="2944" y="45558"/>
                    <a:pt x="2944" y="45558"/>
                  </a:cubicBez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27" y="81237"/>
                  </a:cubicBezTo>
                  <a:cubicBezTo>
                    <a:pt x="61" y="81288"/>
                    <a:pt x="106" y="81306"/>
                    <a:pt x="147" y="81306"/>
                  </a:cubicBezTo>
                  <a:cubicBezTo>
                    <a:pt x="172" y="81306"/>
                    <a:pt x="195" y="81300"/>
                    <a:pt x="214" y="81290"/>
                  </a:cubicBezTo>
                  <a:cubicBezTo>
                    <a:pt x="2008" y="80247"/>
                    <a:pt x="3105" y="78400"/>
                    <a:pt x="3185" y="76366"/>
                  </a:cubicBezTo>
                  <a:cubicBezTo>
                    <a:pt x="5166" y="75322"/>
                    <a:pt x="6424" y="73288"/>
                    <a:pt x="6424" y="71066"/>
                  </a:cubicBezTo>
                  <a:cubicBezTo>
                    <a:pt x="6424" y="68818"/>
                    <a:pt x="5166" y="66783"/>
                    <a:pt x="3185" y="65766"/>
                  </a:cubicBezTo>
                  <a:cubicBezTo>
                    <a:pt x="3105" y="63759"/>
                    <a:pt x="2061" y="61992"/>
                    <a:pt x="375" y="60922"/>
                  </a:cubicBezTo>
                  <a:cubicBezTo>
                    <a:pt x="2061" y="59878"/>
                    <a:pt x="3105" y="58085"/>
                    <a:pt x="3185" y="56077"/>
                  </a:cubicBezTo>
                  <a:cubicBezTo>
                    <a:pt x="5166" y="55060"/>
                    <a:pt x="6424" y="53026"/>
                    <a:pt x="6424" y="50778"/>
                  </a:cubicBezTo>
                  <a:cubicBezTo>
                    <a:pt x="6424" y="48556"/>
                    <a:pt x="5193" y="46522"/>
                    <a:pt x="3185" y="45505"/>
                  </a:cubicBezTo>
                  <a:cubicBezTo>
                    <a:pt x="3159" y="43604"/>
                    <a:pt x="2088" y="41731"/>
                    <a:pt x="375" y="40660"/>
                  </a:cubicBezTo>
                  <a:cubicBezTo>
                    <a:pt x="1901" y="39697"/>
                    <a:pt x="3319" y="37877"/>
                    <a:pt x="3185" y="35816"/>
                  </a:cubicBezTo>
                  <a:cubicBezTo>
                    <a:pt x="5193" y="34799"/>
                    <a:pt x="6424" y="32764"/>
                    <a:pt x="6424" y="30516"/>
                  </a:cubicBezTo>
                  <a:cubicBezTo>
                    <a:pt x="6424" y="28268"/>
                    <a:pt x="5166" y="26260"/>
                    <a:pt x="3185" y="25216"/>
                  </a:cubicBezTo>
                  <a:cubicBezTo>
                    <a:pt x="3105" y="23236"/>
                    <a:pt x="2061" y="21442"/>
                    <a:pt x="375"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84" y="10"/>
                    <a:pt x="157" y="1"/>
                    <a:pt x="1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43" name="Google Shape;843;p36"/>
            <p:cNvSpPr/>
            <p:nvPr/>
          </p:nvSpPr>
          <p:spPr>
            <a:xfrm>
              <a:off x="1300050" y="2593575"/>
              <a:ext cx="160600" cy="2032875"/>
            </a:xfrm>
            <a:custGeom>
              <a:avLst/>
              <a:gdLst/>
              <a:ahLst/>
              <a:cxnLst/>
              <a:rect l="l" t="t" r="r" b="b"/>
              <a:pathLst>
                <a:path w="6424" h="81315" extrusionOk="0">
                  <a:moveTo>
                    <a:pt x="167" y="1"/>
                  </a:moveTo>
                  <a:cubicBezTo>
                    <a:pt x="121" y="1"/>
                    <a:pt x="73" y="26"/>
                    <a:pt x="54" y="65"/>
                  </a:cubicBezTo>
                  <a:cubicBezTo>
                    <a:pt x="27" y="92"/>
                    <a:pt x="27" y="118"/>
                    <a:pt x="27" y="118"/>
                  </a:cubicBezTo>
                  <a:cubicBezTo>
                    <a:pt x="27" y="172"/>
                    <a:pt x="54" y="225"/>
                    <a:pt x="80" y="225"/>
                  </a:cubicBezTo>
                  <a:cubicBezTo>
                    <a:pt x="1820" y="1243"/>
                    <a:pt x="2971" y="3170"/>
                    <a:pt x="2944" y="5043"/>
                  </a:cubicBezTo>
                  <a:cubicBezTo>
                    <a:pt x="2944" y="5070"/>
                    <a:pt x="2971" y="5124"/>
                    <a:pt x="3025" y="5150"/>
                  </a:cubicBezTo>
                  <a:cubicBezTo>
                    <a:pt x="4952" y="6141"/>
                    <a:pt x="6183" y="8095"/>
                    <a:pt x="6183" y="10263"/>
                  </a:cubicBezTo>
                  <a:cubicBezTo>
                    <a:pt x="6183" y="12431"/>
                    <a:pt x="4952" y="14384"/>
                    <a:pt x="3025" y="15375"/>
                  </a:cubicBezTo>
                  <a:cubicBezTo>
                    <a:pt x="2971" y="15402"/>
                    <a:pt x="2944" y="15428"/>
                    <a:pt x="2944" y="15482"/>
                  </a:cubicBezTo>
                  <a:cubicBezTo>
                    <a:pt x="2998" y="17355"/>
                    <a:pt x="1847" y="19256"/>
                    <a:pt x="107" y="20273"/>
                  </a:cubicBezTo>
                  <a:cubicBezTo>
                    <a:pt x="80" y="20300"/>
                    <a:pt x="54" y="20326"/>
                    <a:pt x="27" y="20353"/>
                  </a:cubicBezTo>
                  <a:cubicBezTo>
                    <a:pt x="27" y="20407"/>
                    <a:pt x="27" y="20460"/>
                    <a:pt x="80" y="20514"/>
                  </a:cubicBezTo>
                  <a:cubicBezTo>
                    <a:pt x="1820" y="21504"/>
                    <a:pt x="2891" y="23297"/>
                    <a:pt x="2944" y="25305"/>
                  </a:cubicBezTo>
                  <a:cubicBezTo>
                    <a:pt x="2944" y="25358"/>
                    <a:pt x="2971" y="25385"/>
                    <a:pt x="3025" y="25412"/>
                  </a:cubicBezTo>
                  <a:cubicBezTo>
                    <a:pt x="4952" y="26402"/>
                    <a:pt x="6183" y="28356"/>
                    <a:pt x="6183" y="30524"/>
                  </a:cubicBezTo>
                  <a:cubicBezTo>
                    <a:pt x="6183" y="32692"/>
                    <a:pt x="4952" y="34646"/>
                    <a:pt x="3025" y="35636"/>
                  </a:cubicBezTo>
                  <a:cubicBezTo>
                    <a:pt x="2971" y="35663"/>
                    <a:pt x="2944" y="35717"/>
                    <a:pt x="2944" y="35770"/>
                  </a:cubicBezTo>
                  <a:cubicBezTo>
                    <a:pt x="3105" y="37831"/>
                    <a:pt x="1633" y="39651"/>
                    <a:pt x="107" y="40535"/>
                  </a:cubicBezTo>
                  <a:cubicBezTo>
                    <a:pt x="80" y="40561"/>
                    <a:pt x="54" y="40588"/>
                    <a:pt x="27" y="40615"/>
                  </a:cubicBezTo>
                  <a:cubicBezTo>
                    <a:pt x="27" y="40668"/>
                    <a:pt x="27" y="40749"/>
                    <a:pt x="80" y="40775"/>
                  </a:cubicBezTo>
                  <a:cubicBezTo>
                    <a:pt x="1820" y="41766"/>
                    <a:pt x="2944" y="43639"/>
                    <a:pt x="2944" y="45540"/>
                  </a:cubicBezTo>
                  <a:cubicBezTo>
                    <a:pt x="2944" y="45540"/>
                    <a:pt x="2944" y="45566"/>
                    <a:pt x="2944" y="45566"/>
                  </a:cubicBezTo>
                  <a:cubicBezTo>
                    <a:pt x="2944" y="45620"/>
                    <a:pt x="2971" y="45674"/>
                    <a:pt x="3025" y="45674"/>
                  </a:cubicBezTo>
                  <a:cubicBezTo>
                    <a:pt x="4952" y="46664"/>
                    <a:pt x="6183" y="48618"/>
                    <a:pt x="6183" y="50786"/>
                  </a:cubicBezTo>
                  <a:cubicBezTo>
                    <a:pt x="6183" y="52954"/>
                    <a:pt x="4952" y="54934"/>
                    <a:pt x="3025" y="55898"/>
                  </a:cubicBezTo>
                  <a:cubicBezTo>
                    <a:pt x="2971" y="55925"/>
                    <a:pt x="2944" y="55952"/>
                    <a:pt x="2944" y="56005"/>
                  </a:cubicBezTo>
                  <a:cubicBezTo>
                    <a:pt x="2891" y="58012"/>
                    <a:pt x="1847" y="59806"/>
                    <a:pt x="107" y="60796"/>
                  </a:cubicBezTo>
                  <a:cubicBezTo>
                    <a:pt x="80" y="60823"/>
                    <a:pt x="54" y="60850"/>
                    <a:pt x="27" y="60903"/>
                  </a:cubicBezTo>
                  <a:cubicBezTo>
                    <a:pt x="27" y="60957"/>
                    <a:pt x="27" y="61010"/>
                    <a:pt x="80" y="61037"/>
                  </a:cubicBezTo>
                  <a:cubicBezTo>
                    <a:pt x="1820" y="62054"/>
                    <a:pt x="2891" y="63847"/>
                    <a:pt x="2944" y="65828"/>
                  </a:cubicBezTo>
                  <a:cubicBezTo>
                    <a:pt x="2944" y="65882"/>
                    <a:pt x="2971" y="65935"/>
                    <a:pt x="3025" y="65962"/>
                  </a:cubicBezTo>
                  <a:cubicBezTo>
                    <a:pt x="4952" y="66925"/>
                    <a:pt x="6183" y="68879"/>
                    <a:pt x="6183" y="71047"/>
                  </a:cubicBezTo>
                  <a:cubicBezTo>
                    <a:pt x="6183" y="73242"/>
                    <a:pt x="4952" y="75196"/>
                    <a:pt x="3025" y="76160"/>
                  </a:cubicBezTo>
                  <a:cubicBezTo>
                    <a:pt x="2971" y="76186"/>
                    <a:pt x="2944" y="76240"/>
                    <a:pt x="2944" y="76267"/>
                  </a:cubicBezTo>
                  <a:cubicBezTo>
                    <a:pt x="2891" y="78274"/>
                    <a:pt x="1820" y="80067"/>
                    <a:pt x="80" y="81084"/>
                  </a:cubicBezTo>
                  <a:cubicBezTo>
                    <a:pt x="27" y="81111"/>
                    <a:pt x="0" y="81191"/>
                    <a:pt x="54" y="81245"/>
                  </a:cubicBezTo>
                  <a:cubicBezTo>
                    <a:pt x="71" y="81296"/>
                    <a:pt x="109" y="81315"/>
                    <a:pt x="149" y="81315"/>
                  </a:cubicBezTo>
                  <a:cubicBezTo>
                    <a:pt x="171" y="81315"/>
                    <a:pt x="195" y="81308"/>
                    <a:pt x="214" y="81299"/>
                  </a:cubicBezTo>
                  <a:cubicBezTo>
                    <a:pt x="2007" y="80255"/>
                    <a:pt x="3105" y="78408"/>
                    <a:pt x="3185" y="76347"/>
                  </a:cubicBezTo>
                  <a:cubicBezTo>
                    <a:pt x="5193" y="75330"/>
                    <a:pt x="6424" y="73296"/>
                    <a:pt x="6424" y="71047"/>
                  </a:cubicBezTo>
                  <a:cubicBezTo>
                    <a:pt x="6424" y="68826"/>
                    <a:pt x="5193" y="66792"/>
                    <a:pt x="3185" y="65748"/>
                  </a:cubicBezTo>
                  <a:cubicBezTo>
                    <a:pt x="3132" y="63767"/>
                    <a:pt x="2088" y="61974"/>
                    <a:pt x="402" y="60930"/>
                  </a:cubicBezTo>
                  <a:cubicBezTo>
                    <a:pt x="2088" y="59859"/>
                    <a:pt x="3132" y="58093"/>
                    <a:pt x="3185" y="56085"/>
                  </a:cubicBezTo>
                  <a:cubicBezTo>
                    <a:pt x="5193" y="55068"/>
                    <a:pt x="6424" y="53034"/>
                    <a:pt x="6424" y="50786"/>
                  </a:cubicBezTo>
                  <a:cubicBezTo>
                    <a:pt x="6424" y="48537"/>
                    <a:pt x="5193" y="46530"/>
                    <a:pt x="3185" y="45486"/>
                  </a:cubicBezTo>
                  <a:cubicBezTo>
                    <a:pt x="3185" y="43586"/>
                    <a:pt x="2088" y="41739"/>
                    <a:pt x="402" y="40668"/>
                  </a:cubicBezTo>
                  <a:cubicBezTo>
                    <a:pt x="1927" y="39705"/>
                    <a:pt x="3319" y="37885"/>
                    <a:pt x="3212" y="35824"/>
                  </a:cubicBezTo>
                  <a:cubicBezTo>
                    <a:pt x="5193" y="34780"/>
                    <a:pt x="6424" y="32772"/>
                    <a:pt x="6424" y="30524"/>
                  </a:cubicBezTo>
                  <a:cubicBezTo>
                    <a:pt x="6424" y="28276"/>
                    <a:pt x="5193" y="26268"/>
                    <a:pt x="3185" y="25225"/>
                  </a:cubicBezTo>
                  <a:cubicBezTo>
                    <a:pt x="3105" y="23244"/>
                    <a:pt x="2061" y="21451"/>
                    <a:pt x="402" y="20407"/>
                  </a:cubicBezTo>
                  <a:cubicBezTo>
                    <a:pt x="2088" y="19336"/>
                    <a:pt x="3185" y="17436"/>
                    <a:pt x="3185" y="15616"/>
                  </a:cubicBezTo>
                  <a:cubicBezTo>
                    <a:pt x="3185" y="15589"/>
                    <a:pt x="3185" y="15562"/>
                    <a:pt x="3185" y="15562"/>
                  </a:cubicBezTo>
                  <a:cubicBezTo>
                    <a:pt x="5193" y="14518"/>
                    <a:pt x="6424" y="12511"/>
                    <a:pt x="6424" y="10263"/>
                  </a:cubicBezTo>
                  <a:cubicBezTo>
                    <a:pt x="6424" y="8014"/>
                    <a:pt x="5193" y="6007"/>
                    <a:pt x="3185" y="4963"/>
                  </a:cubicBezTo>
                  <a:cubicBezTo>
                    <a:pt x="3185" y="3036"/>
                    <a:pt x="2007" y="1055"/>
                    <a:pt x="214" y="11"/>
                  </a:cubicBezTo>
                  <a:cubicBezTo>
                    <a:pt x="200" y="4"/>
                    <a:pt x="184" y="1"/>
                    <a:pt x="1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44" name="Google Shape;844;p36"/>
            <p:cNvSpPr/>
            <p:nvPr/>
          </p:nvSpPr>
          <p:spPr>
            <a:xfrm>
              <a:off x="1146800" y="2845375"/>
              <a:ext cx="159950" cy="2032675"/>
            </a:xfrm>
            <a:custGeom>
              <a:avLst/>
              <a:gdLst/>
              <a:ahLst/>
              <a:cxnLst/>
              <a:rect l="l" t="t" r="r" b="b"/>
              <a:pathLst>
                <a:path w="6398" h="81307" extrusionOk="0">
                  <a:moveTo>
                    <a:pt x="120" y="1"/>
                  </a:moveTo>
                  <a:cubicBezTo>
                    <a:pt x="81" y="1"/>
                    <a:pt x="44" y="24"/>
                    <a:pt x="28" y="57"/>
                  </a:cubicBezTo>
                  <a:cubicBezTo>
                    <a:pt x="28" y="84"/>
                    <a:pt x="1" y="110"/>
                    <a:pt x="1" y="137"/>
                  </a:cubicBezTo>
                  <a:cubicBezTo>
                    <a:pt x="1" y="164"/>
                    <a:pt x="28" y="217"/>
                    <a:pt x="81" y="244"/>
                  </a:cubicBezTo>
                  <a:cubicBezTo>
                    <a:pt x="1821" y="1234"/>
                    <a:pt x="2972" y="3162"/>
                    <a:pt x="2918" y="5035"/>
                  </a:cubicBezTo>
                  <a:cubicBezTo>
                    <a:pt x="2918" y="5089"/>
                    <a:pt x="2945" y="5142"/>
                    <a:pt x="2998" y="5142"/>
                  </a:cubicBezTo>
                  <a:cubicBezTo>
                    <a:pt x="4952" y="6133"/>
                    <a:pt x="6157" y="8086"/>
                    <a:pt x="6157" y="10254"/>
                  </a:cubicBezTo>
                  <a:cubicBezTo>
                    <a:pt x="6157" y="12422"/>
                    <a:pt x="4952" y="14376"/>
                    <a:pt x="2998" y="15367"/>
                  </a:cubicBezTo>
                  <a:cubicBezTo>
                    <a:pt x="2945" y="15393"/>
                    <a:pt x="2918" y="15420"/>
                    <a:pt x="2918" y="15474"/>
                  </a:cubicBezTo>
                  <a:cubicBezTo>
                    <a:pt x="2972" y="17321"/>
                    <a:pt x="1848" y="19248"/>
                    <a:pt x="81" y="20265"/>
                  </a:cubicBezTo>
                  <a:cubicBezTo>
                    <a:pt x="54" y="20292"/>
                    <a:pt x="28" y="20318"/>
                    <a:pt x="1" y="20345"/>
                  </a:cubicBezTo>
                  <a:cubicBezTo>
                    <a:pt x="1" y="20425"/>
                    <a:pt x="28" y="20479"/>
                    <a:pt x="81" y="20506"/>
                  </a:cubicBezTo>
                  <a:cubicBezTo>
                    <a:pt x="1794" y="21496"/>
                    <a:pt x="2865" y="23289"/>
                    <a:pt x="2918" y="25297"/>
                  </a:cubicBezTo>
                  <a:cubicBezTo>
                    <a:pt x="2918" y="25350"/>
                    <a:pt x="2945"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079" y="37823"/>
                    <a:pt x="1633" y="39643"/>
                    <a:pt x="81" y="40526"/>
                  </a:cubicBezTo>
                  <a:cubicBezTo>
                    <a:pt x="54" y="40553"/>
                    <a:pt x="28" y="40580"/>
                    <a:pt x="1" y="40633"/>
                  </a:cubicBezTo>
                  <a:cubicBezTo>
                    <a:pt x="1" y="40687"/>
                    <a:pt x="28" y="40741"/>
                    <a:pt x="81" y="40767"/>
                  </a:cubicBezTo>
                  <a:cubicBezTo>
                    <a:pt x="1821" y="41784"/>
                    <a:pt x="2918" y="43631"/>
                    <a:pt x="2918" y="45532"/>
                  </a:cubicBezTo>
                  <a:cubicBezTo>
                    <a:pt x="2918" y="45532"/>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81" y="60815"/>
                  </a:cubicBezTo>
                  <a:cubicBezTo>
                    <a:pt x="54" y="60815"/>
                    <a:pt x="28" y="60841"/>
                    <a:pt x="1" y="60895"/>
                  </a:cubicBezTo>
                  <a:cubicBezTo>
                    <a:pt x="1" y="60949"/>
                    <a:pt x="28"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8" y="81103"/>
                    <a:pt x="1" y="81183"/>
                    <a:pt x="28" y="81237"/>
                  </a:cubicBezTo>
                  <a:cubicBezTo>
                    <a:pt x="44" y="81288"/>
                    <a:pt x="83" y="81306"/>
                    <a:pt x="129" y="81306"/>
                  </a:cubicBezTo>
                  <a:cubicBezTo>
                    <a:pt x="156" y="81306"/>
                    <a:pt x="185" y="81300"/>
                    <a:pt x="215" y="81290"/>
                  </a:cubicBezTo>
                  <a:cubicBezTo>
                    <a:pt x="1981" y="80247"/>
                    <a:pt x="3106" y="78400"/>
                    <a:pt x="3186" y="76366"/>
                  </a:cubicBezTo>
                  <a:cubicBezTo>
                    <a:pt x="5167" y="75322"/>
                    <a:pt x="6398" y="73288"/>
                    <a:pt x="6398" y="71066"/>
                  </a:cubicBezTo>
                  <a:cubicBezTo>
                    <a:pt x="6398" y="68818"/>
                    <a:pt x="5167" y="66783"/>
                    <a:pt x="3186" y="65766"/>
                  </a:cubicBezTo>
                  <a:cubicBezTo>
                    <a:pt x="3106" y="63759"/>
                    <a:pt x="2062" y="61992"/>
                    <a:pt x="375" y="60922"/>
                  </a:cubicBezTo>
                  <a:cubicBezTo>
                    <a:pt x="2062" y="59878"/>
                    <a:pt x="3106" y="58085"/>
                    <a:pt x="3186" y="56077"/>
                  </a:cubicBezTo>
                  <a:cubicBezTo>
                    <a:pt x="5167" y="55060"/>
                    <a:pt x="6398" y="53026"/>
                    <a:pt x="6398" y="50778"/>
                  </a:cubicBezTo>
                  <a:cubicBezTo>
                    <a:pt x="6398" y="48556"/>
                    <a:pt x="5167" y="46522"/>
                    <a:pt x="3186" y="45505"/>
                  </a:cubicBezTo>
                  <a:cubicBezTo>
                    <a:pt x="3159" y="43604"/>
                    <a:pt x="2088" y="41731"/>
                    <a:pt x="375" y="40660"/>
                  </a:cubicBezTo>
                  <a:cubicBezTo>
                    <a:pt x="1901" y="39697"/>
                    <a:pt x="3293" y="37877"/>
                    <a:pt x="3186" y="35816"/>
                  </a:cubicBezTo>
                  <a:cubicBezTo>
                    <a:pt x="5167" y="34799"/>
                    <a:pt x="6398" y="32764"/>
                    <a:pt x="6398" y="30516"/>
                  </a:cubicBezTo>
                  <a:cubicBezTo>
                    <a:pt x="6398" y="28268"/>
                    <a:pt x="5167" y="26260"/>
                    <a:pt x="3186" y="25216"/>
                  </a:cubicBezTo>
                  <a:cubicBezTo>
                    <a:pt x="3079" y="23236"/>
                    <a:pt x="2062" y="21442"/>
                    <a:pt x="375" y="20399"/>
                  </a:cubicBezTo>
                  <a:cubicBezTo>
                    <a:pt x="2088" y="19328"/>
                    <a:pt x="3186" y="17401"/>
                    <a:pt x="3186" y="15554"/>
                  </a:cubicBezTo>
                  <a:cubicBezTo>
                    <a:pt x="5167" y="14510"/>
                    <a:pt x="6398" y="12503"/>
                    <a:pt x="6398" y="10254"/>
                  </a:cubicBezTo>
                  <a:cubicBezTo>
                    <a:pt x="6398" y="8006"/>
                    <a:pt x="5167" y="5999"/>
                    <a:pt x="3186" y="4955"/>
                  </a:cubicBezTo>
                  <a:cubicBezTo>
                    <a:pt x="3186" y="3028"/>
                    <a:pt x="1981" y="1047"/>
                    <a:pt x="188" y="30"/>
                  </a:cubicBezTo>
                  <a:cubicBezTo>
                    <a:pt x="168" y="10"/>
                    <a:pt x="143" y="1"/>
                    <a:pt x="1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45" name="Google Shape;845;p36"/>
            <p:cNvSpPr/>
            <p:nvPr/>
          </p:nvSpPr>
          <p:spPr>
            <a:xfrm>
              <a:off x="992900" y="2593575"/>
              <a:ext cx="160625" cy="2032875"/>
            </a:xfrm>
            <a:custGeom>
              <a:avLst/>
              <a:gdLst/>
              <a:ahLst/>
              <a:cxnLst/>
              <a:rect l="l" t="t" r="r" b="b"/>
              <a:pathLst>
                <a:path w="6425" h="81315" extrusionOk="0">
                  <a:moveTo>
                    <a:pt x="167" y="1"/>
                  </a:moveTo>
                  <a:cubicBezTo>
                    <a:pt x="120" y="1"/>
                    <a:pt x="67" y="26"/>
                    <a:pt x="27" y="65"/>
                  </a:cubicBezTo>
                  <a:cubicBezTo>
                    <a:pt x="27" y="92"/>
                    <a:pt x="27" y="118"/>
                    <a:pt x="27" y="118"/>
                  </a:cubicBezTo>
                  <a:cubicBezTo>
                    <a:pt x="27" y="172"/>
                    <a:pt x="54"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72" y="15402"/>
                    <a:pt x="2945" y="15428"/>
                    <a:pt x="2945" y="15482"/>
                  </a:cubicBezTo>
                  <a:cubicBezTo>
                    <a:pt x="2998" y="17329"/>
                    <a:pt x="1847"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72" y="35663"/>
                    <a:pt x="2945" y="35717"/>
                    <a:pt x="2945" y="35770"/>
                  </a:cubicBezTo>
                  <a:cubicBezTo>
                    <a:pt x="3105"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18"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5" y="78408"/>
                    <a:pt x="3186" y="76347"/>
                  </a:cubicBezTo>
                  <a:cubicBezTo>
                    <a:pt x="5193" y="75330"/>
                    <a:pt x="6424" y="73296"/>
                    <a:pt x="6424" y="71047"/>
                  </a:cubicBezTo>
                  <a:cubicBezTo>
                    <a:pt x="6424" y="68826"/>
                    <a:pt x="5193" y="66792"/>
                    <a:pt x="3186" y="65748"/>
                  </a:cubicBezTo>
                  <a:cubicBezTo>
                    <a:pt x="3105" y="63767"/>
                    <a:pt x="2088" y="61974"/>
                    <a:pt x="402" y="60930"/>
                  </a:cubicBezTo>
                  <a:cubicBezTo>
                    <a:pt x="2088" y="59859"/>
                    <a:pt x="3105" y="58093"/>
                    <a:pt x="3186" y="56085"/>
                  </a:cubicBezTo>
                  <a:cubicBezTo>
                    <a:pt x="5193" y="55068"/>
                    <a:pt x="6424" y="53034"/>
                    <a:pt x="6424" y="50786"/>
                  </a:cubicBezTo>
                  <a:cubicBezTo>
                    <a:pt x="6424" y="48537"/>
                    <a:pt x="5193" y="46530"/>
                    <a:pt x="3186" y="45486"/>
                  </a:cubicBezTo>
                  <a:cubicBezTo>
                    <a:pt x="3159" y="43586"/>
                    <a:pt x="2088" y="41739"/>
                    <a:pt x="402" y="40668"/>
                  </a:cubicBezTo>
                  <a:cubicBezTo>
                    <a:pt x="1901" y="39705"/>
                    <a:pt x="3320" y="37885"/>
                    <a:pt x="3186" y="35824"/>
                  </a:cubicBezTo>
                  <a:cubicBezTo>
                    <a:pt x="5193" y="34780"/>
                    <a:pt x="6424" y="32772"/>
                    <a:pt x="6424" y="30524"/>
                  </a:cubicBezTo>
                  <a:cubicBezTo>
                    <a:pt x="6424" y="28276"/>
                    <a:pt x="5193" y="26268"/>
                    <a:pt x="3186" y="25225"/>
                  </a:cubicBezTo>
                  <a:cubicBezTo>
                    <a:pt x="3105" y="23244"/>
                    <a:pt x="2062" y="21451"/>
                    <a:pt x="402" y="20407"/>
                  </a:cubicBezTo>
                  <a:cubicBezTo>
                    <a:pt x="2088" y="19336"/>
                    <a:pt x="3186" y="17436"/>
                    <a:pt x="3186" y="15616"/>
                  </a:cubicBezTo>
                  <a:cubicBezTo>
                    <a:pt x="3186" y="15589"/>
                    <a:pt x="3186" y="15562"/>
                    <a:pt x="3186" y="15562"/>
                  </a:cubicBezTo>
                  <a:cubicBezTo>
                    <a:pt x="5193" y="14518"/>
                    <a:pt x="6424" y="12511"/>
                    <a:pt x="6424" y="10263"/>
                  </a:cubicBezTo>
                  <a:cubicBezTo>
                    <a:pt x="6424" y="8014"/>
                    <a:pt x="5193" y="6007"/>
                    <a:pt x="3186" y="4963"/>
                  </a:cubicBezTo>
                  <a:cubicBezTo>
                    <a:pt x="3186" y="3036"/>
                    <a:pt x="2008" y="1055"/>
                    <a:pt x="215" y="11"/>
                  </a:cubicBezTo>
                  <a:cubicBezTo>
                    <a:pt x="200" y="4"/>
                    <a:pt x="184" y="1"/>
                    <a:pt x="1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46" name="Google Shape;846;p36"/>
            <p:cNvSpPr/>
            <p:nvPr/>
          </p:nvSpPr>
          <p:spPr>
            <a:xfrm>
              <a:off x="839675" y="2845375"/>
              <a:ext cx="159950" cy="2032675"/>
            </a:xfrm>
            <a:custGeom>
              <a:avLst/>
              <a:gdLst/>
              <a:ahLst/>
              <a:cxnLst/>
              <a:rect l="l" t="t" r="r" b="b"/>
              <a:pathLst>
                <a:path w="6398" h="81307" extrusionOk="0">
                  <a:moveTo>
                    <a:pt x="119" y="1"/>
                  </a:moveTo>
                  <a:cubicBezTo>
                    <a:pt x="81" y="1"/>
                    <a:pt x="44" y="24"/>
                    <a:pt x="27" y="57"/>
                  </a:cubicBezTo>
                  <a:cubicBezTo>
                    <a:pt x="0" y="84"/>
                    <a:pt x="0" y="110"/>
                    <a:pt x="0" y="137"/>
                  </a:cubicBezTo>
                  <a:cubicBezTo>
                    <a:pt x="0" y="164"/>
                    <a:pt x="27" y="217"/>
                    <a:pt x="54" y="244"/>
                  </a:cubicBezTo>
                  <a:cubicBezTo>
                    <a:pt x="1794" y="1234"/>
                    <a:pt x="2971" y="3162"/>
                    <a:pt x="2918" y="5035"/>
                  </a:cubicBezTo>
                  <a:cubicBezTo>
                    <a:pt x="2918" y="5089"/>
                    <a:pt x="2945" y="5142"/>
                    <a:pt x="2998" y="5142"/>
                  </a:cubicBezTo>
                  <a:cubicBezTo>
                    <a:pt x="4925" y="6133"/>
                    <a:pt x="6156" y="8086"/>
                    <a:pt x="6156" y="10254"/>
                  </a:cubicBezTo>
                  <a:cubicBezTo>
                    <a:pt x="6156" y="12422"/>
                    <a:pt x="4925" y="14376"/>
                    <a:pt x="2998" y="15367"/>
                  </a:cubicBezTo>
                  <a:cubicBezTo>
                    <a:pt x="2945" y="15393"/>
                    <a:pt x="2918" y="15420"/>
                    <a:pt x="2918" y="15474"/>
                  </a:cubicBezTo>
                  <a:cubicBezTo>
                    <a:pt x="2971" y="17321"/>
                    <a:pt x="1847" y="19248"/>
                    <a:pt x="81" y="20265"/>
                  </a:cubicBezTo>
                  <a:cubicBezTo>
                    <a:pt x="54" y="20292"/>
                    <a:pt x="27" y="20318"/>
                    <a:pt x="0" y="20345"/>
                  </a:cubicBezTo>
                  <a:cubicBezTo>
                    <a:pt x="0" y="20425"/>
                    <a:pt x="27" y="20479"/>
                    <a:pt x="54" y="20506"/>
                  </a:cubicBezTo>
                  <a:cubicBezTo>
                    <a:pt x="1794" y="21496"/>
                    <a:pt x="2864" y="23289"/>
                    <a:pt x="2918" y="25297"/>
                  </a:cubicBezTo>
                  <a:cubicBezTo>
                    <a:pt x="2918" y="25350"/>
                    <a:pt x="2945" y="25404"/>
                    <a:pt x="2998" y="25404"/>
                  </a:cubicBezTo>
                  <a:cubicBezTo>
                    <a:pt x="4925" y="26394"/>
                    <a:pt x="6156" y="28348"/>
                    <a:pt x="6156" y="30516"/>
                  </a:cubicBezTo>
                  <a:cubicBezTo>
                    <a:pt x="6156" y="32684"/>
                    <a:pt x="4925" y="34665"/>
                    <a:pt x="2998" y="35628"/>
                  </a:cubicBezTo>
                  <a:cubicBezTo>
                    <a:pt x="2945" y="35655"/>
                    <a:pt x="2918" y="35709"/>
                    <a:pt x="2918" y="35762"/>
                  </a:cubicBezTo>
                  <a:cubicBezTo>
                    <a:pt x="3078" y="37823"/>
                    <a:pt x="1606" y="39643"/>
                    <a:pt x="81" y="40526"/>
                  </a:cubicBezTo>
                  <a:cubicBezTo>
                    <a:pt x="54" y="40553"/>
                    <a:pt x="27" y="40580"/>
                    <a:pt x="0" y="40633"/>
                  </a:cubicBezTo>
                  <a:cubicBezTo>
                    <a:pt x="0" y="40687"/>
                    <a:pt x="27" y="40741"/>
                    <a:pt x="54" y="40767"/>
                  </a:cubicBezTo>
                  <a:cubicBezTo>
                    <a:pt x="1794" y="41784"/>
                    <a:pt x="2918" y="43631"/>
                    <a:pt x="2918" y="45532"/>
                  </a:cubicBezTo>
                  <a:cubicBezTo>
                    <a:pt x="2918" y="45558"/>
                    <a:pt x="2918" y="45558"/>
                    <a:pt x="2918" y="45558"/>
                  </a:cubicBezTo>
                  <a:cubicBezTo>
                    <a:pt x="2918" y="45612"/>
                    <a:pt x="2945" y="45665"/>
                    <a:pt x="2998" y="45692"/>
                  </a:cubicBezTo>
                  <a:cubicBezTo>
                    <a:pt x="4925" y="46656"/>
                    <a:pt x="6156" y="48610"/>
                    <a:pt x="6156" y="50778"/>
                  </a:cubicBezTo>
                  <a:cubicBezTo>
                    <a:pt x="6156" y="52972"/>
                    <a:pt x="4925" y="54926"/>
                    <a:pt x="2998" y="55890"/>
                  </a:cubicBezTo>
                  <a:cubicBezTo>
                    <a:pt x="2945" y="55917"/>
                    <a:pt x="2918" y="55970"/>
                    <a:pt x="2918" y="55997"/>
                  </a:cubicBezTo>
                  <a:cubicBezTo>
                    <a:pt x="2864" y="58004"/>
                    <a:pt x="1820" y="59798"/>
                    <a:pt x="81" y="60815"/>
                  </a:cubicBezTo>
                  <a:cubicBezTo>
                    <a:pt x="54" y="60815"/>
                    <a:pt x="27" y="60841"/>
                    <a:pt x="0" y="60895"/>
                  </a:cubicBezTo>
                  <a:cubicBezTo>
                    <a:pt x="0" y="60949"/>
                    <a:pt x="27" y="61002"/>
                    <a:pt x="54" y="61029"/>
                  </a:cubicBezTo>
                  <a:cubicBezTo>
                    <a:pt x="1794" y="62046"/>
                    <a:pt x="2864" y="63839"/>
                    <a:pt x="2918" y="65847"/>
                  </a:cubicBezTo>
                  <a:cubicBezTo>
                    <a:pt x="2918" y="65873"/>
                    <a:pt x="2945" y="65927"/>
                    <a:pt x="2998" y="65954"/>
                  </a:cubicBezTo>
                  <a:cubicBezTo>
                    <a:pt x="4925" y="66917"/>
                    <a:pt x="6156" y="68871"/>
                    <a:pt x="6156" y="71066"/>
                  </a:cubicBezTo>
                  <a:cubicBezTo>
                    <a:pt x="6156" y="73234"/>
                    <a:pt x="4925" y="75188"/>
                    <a:pt x="2998" y="76151"/>
                  </a:cubicBezTo>
                  <a:cubicBezTo>
                    <a:pt x="2945" y="76178"/>
                    <a:pt x="2918" y="76232"/>
                    <a:pt x="2918" y="76285"/>
                  </a:cubicBezTo>
                  <a:cubicBezTo>
                    <a:pt x="2864" y="78266"/>
                    <a:pt x="1794" y="80059"/>
                    <a:pt x="81" y="81076"/>
                  </a:cubicBezTo>
                  <a:cubicBezTo>
                    <a:pt x="0" y="81103"/>
                    <a:pt x="0" y="81183"/>
                    <a:pt x="27" y="81237"/>
                  </a:cubicBezTo>
                  <a:cubicBezTo>
                    <a:pt x="44" y="81288"/>
                    <a:pt x="83" y="81306"/>
                    <a:pt x="122" y="81306"/>
                  </a:cubicBezTo>
                  <a:cubicBezTo>
                    <a:pt x="145" y="81306"/>
                    <a:pt x="168" y="81300"/>
                    <a:pt x="188" y="81290"/>
                  </a:cubicBezTo>
                  <a:cubicBezTo>
                    <a:pt x="1981" y="80247"/>
                    <a:pt x="3105" y="78400"/>
                    <a:pt x="3159" y="76366"/>
                  </a:cubicBezTo>
                  <a:cubicBezTo>
                    <a:pt x="5166" y="75322"/>
                    <a:pt x="6397" y="73288"/>
                    <a:pt x="6397" y="71066"/>
                  </a:cubicBezTo>
                  <a:cubicBezTo>
                    <a:pt x="6397" y="68818"/>
                    <a:pt x="5166" y="66783"/>
                    <a:pt x="3159" y="65766"/>
                  </a:cubicBezTo>
                  <a:cubicBezTo>
                    <a:pt x="3105" y="63759"/>
                    <a:pt x="2061" y="61992"/>
                    <a:pt x="375" y="60922"/>
                  </a:cubicBezTo>
                  <a:cubicBezTo>
                    <a:pt x="2061" y="59878"/>
                    <a:pt x="3105" y="58085"/>
                    <a:pt x="3159" y="56077"/>
                  </a:cubicBezTo>
                  <a:cubicBezTo>
                    <a:pt x="5166" y="55060"/>
                    <a:pt x="6397" y="53026"/>
                    <a:pt x="6397" y="50778"/>
                  </a:cubicBezTo>
                  <a:cubicBezTo>
                    <a:pt x="6397" y="48556"/>
                    <a:pt x="5166" y="46522"/>
                    <a:pt x="3159" y="45505"/>
                  </a:cubicBezTo>
                  <a:cubicBezTo>
                    <a:pt x="3159" y="43604"/>
                    <a:pt x="2061" y="41731"/>
                    <a:pt x="375" y="40660"/>
                  </a:cubicBezTo>
                  <a:cubicBezTo>
                    <a:pt x="1901" y="39697"/>
                    <a:pt x="3292" y="37877"/>
                    <a:pt x="3185" y="35816"/>
                  </a:cubicBezTo>
                  <a:cubicBezTo>
                    <a:pt x="5166" y="34799"/>
                    <a:pt x="6397" y="32764"/>
                    <a:pt x="6397" y="30516"/>
                  </a:cubicBezTo>
                  <a:cubicBezTo>
                    <a:pt x="6397" y="28268"/>
                    <a:pt x="5166" y="26260"/>
                    <a:pt x="3159" y="25216"/>
                  </a:cubicBezTo>
                  <a:cubicBezTo>
                    <a:pt x="3078" y="23236"/>
                    <a:pt x="2035" y="21442"/>
                    <a:pt x="375" y="20399"/>
                  </a:cubicBezTo>
                  <a:cubicBezTo>
                    <a:pt x="2061" y="19328"/>
                    <a:pt x="3159" y="17454"/>
                    <a:pt x="3159" y="15608"/>
                  </a:cubicBezTo>
                  <a:cubicBezTo>
                    <a:pt x="3159" y="15581"/>
                    <a:pt x="3159" y="15581"/>
                    <a:pt x="3159" y="15554"/>
                  </a:cubicBezTo>
                  <a:cubicBezTo>
                    <a:pt x="5166" y="14510"/>
                    <a:pt x="6397" y="12503"/>
                    <a:pt x="6397" y="10254"/>
                  </a:cubicBezTo>
                  <a:cubicBezTo>
                    <a:pt x="6397" y="8006"/>
                    <a:pt x="5166" y="5999"/>
                    <a:pt x="3159" y="4955"/>
                  </a:cubicBezTo>
                  <a:cubicBezTo>
                    <a:pt x="3159" y="3028"/>
                    <a:pt x="1981" y="1047"/>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47" name="Google Shape;847;p36"/>
            <p:cNvSpPr/>
            <p:nvPr/>
          </p:nvSpPr>
          <p:spPr>
            <a:xfrm>
              <a:off x="685775" y="2593575"/>
              <a:ext cx="159950" cy="2032875"/>
            </a:xfrm>
            <a:custGeom>
              <a:avLst/>
              <a:gdLst/>
              <a:ahLst/>
              <a:cxnLst/>
              <a:rect l="l" t="t" r="r" b="b"/>
              <a:pathLst>
                <a:path w="6398" h="81315" extrusionOk="0">
                  <a:moveTo>
                    <a:pt x="140" y="1"/>
                  </a:moveTo>
                  <a:cubicBezTo>
                    <a:pt x="95" y="1"/>
                    <a:pt x="47" y="26"/>
                    <a:pt x="27" y="65"/>
                  </a:cubicBezTo>
                  <a:cubicBezTo>
                    <a:pt x="27"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98" y="17329"/>
                    <a:pt x="1847" y="19256"/>
                    <a:pt x="81" y="20273"/>
                  </a:cubicBezTo>
                  <a:cubicBezTo>
                    <a:pt x="54" y="20300"/>
                    <a:pt x="27" y="20326"/>
                    <a:pt x="27"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27" y="40615"/>
                  </a:cubicBezTo>
                  <a:cubicBezTo>
                    <a:pt x="0" y="40668"/>
                    <a:pt x="27" y="40749"/>
                    <a:pt x="81" y="40775"/>
                  </a:cubicBezTo>
                  <a:cubicBezTo>
                    <a:pt x="1820" y="41766"/>
                    <a:pt x="2918" y="43639"/>
                    <a:pt x="2918" y="45540"/>
                  </a:cubicBezTo>
                  <a:lnTo>
                    <a:pt x="2918" y="45566"/>
                  </a:ln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91" y="58012"/>
                    <a:pt x="1820" y="59806"/>
                    <a:pt x="81" y="60796"/>
                  </a:cubicBezTo>
                  <a:cubicBezTo>
                    <a:pt x="54" y="60823"/>
                    <a:pt x="27" y="60850"/>
                    <a:pt x="27" y="60903"/>
                  </a:cubicBezTo>
                  <a:cubicBezTo>
                    <a:pt x="0" y="60957"/>
                    <a:pt x="27" y="61010"/>
                    <a:pt x="81" y="61037"/>
                  </a:cubicBezTo>
                  <a:cubicBezTo>
                    <a:pt x="1820" y="62054"/>
                    <a:pt x="2891"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91" y="78274"/>
                    <a:pt x="1820" y="80067"/>
                    <a:pt x="81" y="81084"/>
                  </a:cubicBezTo>
                  <a:cubicBezTo>
                    <a:pt x="27" y="81111"/>
                    <a:pt x="0" y="81191"/>
                    <a:pt x="27" y="81245"/>
                  </a:cubicBezTo>
                  <a:cubicBezTo>
                    <a:pt x="61" y="81296"/>
                    <a:pt x="95" y="81315"/>
                    <a:pt x="136" y="81315"/>
                  </a:cubicBezTo>
                  <a:cubicBezTo>
                    <a:pt x="159" y="81315"/>
                    <a:pt x="185" y="81308"/>
                    <a:pt x="214" y="81299"/>
                  </a:cubicBezTo>
                  <a:cubicBezTo>
                    <a:pt x="2008"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88"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88" y="19336"/>
                    <a:pt x="3185" y="17436"/>
                    <a:pt x="3185" y="15616"/>
                  </a:cubicBezTo>
                  <a:cubicBezTo>
                    <a:pt x="3185" y="15589"/>
                    <a:pt x="3185" y="15589"/>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48" name="Google Shape;848;p36"/>
            <p:cNvSpPr/>
            <p:nvPr/>
          </p:nvSpPr>
          <p:spPr>
            <a:xfrm>
              <a:off x="531875" y="2845375"/>
              <a:ext cx="160600" cy="2032675"/>
            </a:xfrm>
            <a:custGeom>
              <a:avLst/>
              <a:gdLst/>
              <a:ahLst/>
              <a:cxnLst/>
              <a:rect l="l" t="t" r="r" b="b"/>
              <a:pathLst>
                <a:path w="6424" h="81307" extrusionOk="0">
                  <a:moveTo>
                    <a:pt x="144" y="1"/>
                  </a:moveTo>
                  <a:cubicBezTo>
                    <a:pt x="103" y="1"/>
                    <a:pt x="60" y="24"/>
                    <a:pt x="27" y="57"/>
                  </a:cubicBezTo>
                  <a:cubicBezTo>
                    <a:pt x="27" y="84"/>
                    <a:pt x="27" y="110"/>
                    <a:pt x="27" y="137"/>
                  </a:cubicBezTo>
                  <a:cubicBezTo>
                    <a:pt x="27" y="164"/>
                    <a:pt x="54" y="217"/>
                    <a:pt x="80" y="244"/>
                  </a:cubicBezTo>
                  <a:cubicBezTo>
                    <a:pt x="1820" y="1234"/>
                    <a:pt x="2971" y="3162"/>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47"/>
                    <a:pt x="2944" y="15474"/>
                  </a:cubicBezTo>
                  <a:cubicBezTo>
                    <a:pt x="2998" y="17321"/>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71" y="35655"/>
                    <a:pt x="2944"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lnTo>
                    <a:pt x="2944" y="45558"/>
                  </a:ln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54" y="81237"/>
                  </a:cubicBezTo>
                  <a:cubicBezTo>
                    <a:pt x="71" y="81288"/>
                    <a:pt x="109" y="81306"/>
                    <a:pt x="149" y="81306"/>
                  </a:cubicBezTo>
                  <a:cubicBezTo>
                    <a:pt x="171" y="81306"/>
                    <a:pt x="195" y="81300"/>
                    <a:pt x="214" y="81290"/>
                  </a:cubicBezTo>
                  <a:cubicBezTo>
                    <a:pt x="2008" y="80247"/>
                    <a:pt x="3105" y="78400"/>
                    <a:pt x="3185" y="76366"/>
                  </a:cubicBezTo>
                  <a:cubicBezTo>
                    <a:pt x="5193" y="75322"/>
                    <a:pt x="6424" y="73288"/>
                    <a:pt x="6424" y="71066"/>
                  </a:cubicBezTo>
                  <a:cubicBezTo>
                    <a:pt x="6424" y="68818"/>
                    <a:pt x="5193" y="66783"/>
                    <a:pt x="3185" y="65766"/>
                  </a:cubicBezTo>
                  <a:cubicBezTo>
                    <a:pt x="3105" y="63759"/>
                    <a:pt x="2088" y="61992"/>
                    <a:pt x="402" y="60922"/>
                  </a:cubicBezTo>
                  <a:cubicBezTo>
                    <a:pt x="2088" y="59878"/>
                    <a:pt x="3105" y="58085"/>
                    <a:pt x="3185" y="56077"/>
                  </a:cubicBezTo>
                  <a:cubicBezTo>
                    <a:pt x="5193" y="55060"/>
                    <a:pt x="6424" y="53026"/>
                    <a:pt x="6424" y="50778"/>
                  </a:cubicBezTo>
                  <a:cubicBezTo>
                    <a:pt x="6424" y="48556"/>
                    <a:pt x="5193" y="46522"/>
                    <a:pt x="3185" y="45505"/>
                  </a:cubicBezTo>
                  <a:cubicBezTo>
                    <a:pt x="3185" y="43604"/>
                    <a:pt x="2088" y="41731"/>
                    <a:pt x="402" y="40660"/>
                  </a:cubicBezTo>
                  <a:cubicBezTo>
                    <a:pt x="1900" y="39697"/>
                    <a:pt x="3319" y="37877"/>
                    <a:pt x="3185" y="35816"/>
                  </a:cubicBezTo>
                  <a:cubicBezTo>
                    <a:pt x="5193" y="34799"/>
                    <a:pt x="6424" y="32764"/>
                    <a:pt x="6424" y="30516"/>
                  </a:cubicBezTo>
                  <a:cubicBezTo>
                    <a:pt x="6424" y="28268"/>
                    <a:pt x="5193" y="26260"/>
                    <a:pt x="3185" y="25216"/>
                  </a:cubicBezTo>
                  <a:cubicBezTo>
                    <a:pt x="3105" y="23236"/>
                    <a:pt x="2061" y="21442"/>
                    <a:pt x="402"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94" y="10"/>
                    <a:pt x="169" y="1"/>
                    <a:pt x="1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49" name="Google Shape;849;p36"/>
            <p:cNvSpPr/>
            <p:nvPr/>
          </p:nvSpPr>
          <p:spPr>
            <a:xfrm>
              <a:off x="378625" y="2593575"/>
              <a:ext cx="159950" cy="2032875"/>
            </a:xfrm>
            <a:custGeom>
              <a:avLst/>
              <a:gdLst/>
              <a:ahLst/>
              <a:cxnLst/>
              <a:rect l="l" t="t" r="r" b="b"/>
              <a:pathLst>
                <a:path w="6398" h="81315" extrusionOk="0">
                  <a:moveTo>
                    <a:pt x="141" y="1"/>
                  </a:moveTo>
                  <a:cubicBezTo>
                    <a:pt x="95" y="1"/>
                    <a:pt x="47" y="26"/>
                    <a:pt x="28" y="65"/>
                  </a:cubicBezTo>
                  <a:cubicBezTo>
                    <a:pt x="1" y="92"/>
                    <a:pt x="1" y="118"/>
                    <a:pt x="1" y="118"/>
                  </a:cubicBezTo>
                  <a:cubicBezTo>
                    <a:pt x="1" y="172"/>
                    <a:pt x="28" y="225"/>
                    <a:pt x="54" y="225"/>
                  </a:cubicBezTo>
                  <a:cubicBezTo>
                    <a:pt x="1794" y="1243"/>
                    <a:pt x="2918" y="3116"/>
                    <a:pt x="2918" y="4963"/>
                  </a:cubicBezTo>
                  <a:cubicBezTo>
                    <a:pt x="2918" y="4990"/>
                    <a:pt x="2918" y="5017"/>
                    <a:pt x="2918" y="5043"/>
                  </a:cubicBezTo>
                  <a:cubicBezTo>
                    <a:pt x="2918" y="5070"/>
                    <a:pt x="2945" y="5124"/>
                    <a:pt x="2999" y="5150"/>
                  </a:cubicBezTo>
                  <a:cubicBezTo>
                    <a:pt x="4952" y="6141"/>
                    <a:pt x="6157" y="8095"/>
                    <a:pt x="6157" y="10263"/>
                  </a:cubicBezTo>
                  <a:cubicBezTo>
                    <a:pt x="6157" y="12431"/>
                    <a:pt x="4952" y="14384"/>
                    <a:pt x="2999" y="15375"/>
                  </a:cubicBezTo>
                  <a:cubicBezTo>
                    <a:pt x="2945" y="15402"/>
                    <a:pt x="2918" y="15428"/>
                    <a:pt x="2918" y="15482"/>
                  </a:cubicBezTo>
                  <a:cubicBezTo>
                    <a:pt x="2972" y="17329"/>
                    <a:pt x="1848" y="19256"/>
                    <a:pt x="81" y="20273"/>
                  </a:cubicBezTo>
                  <a:cubicBezTo>
                    <a:pt x="54" y="20300"/>
                    <a:pt x="28" y="20326"/>
                    <a:pt x="1" y="20353"/>
                  </a:cubicBezTo>
                  <a:cubicBezTo>
                    <a:pt x="1" y="20407"/>
                    <a:pt x="28" y="20487"/>
                    <a:pt x="54" y="20514"/>
                  </a:cubicBezTo>
                  <a:cubicBezTo>
                    <a:pt x="1794" y="21504"/>
                    <a:pt x="2865" y="23297"/>
                    <a:pt x="2918" y="25305"/>
                  </a:cubicBezTo>
                  <a:cubicBezTo>
                    <a:pt x="2918" y="25358"/>
                    <a:pt x="2945" y="25412"/>
                    <a:pt x="2999" y="25412"/>
                  </a:cubicBezTo>
                  <a:cubicBezTo>
                    <a:pt x="4952" y="26402"/>
                    <a:pt x="6157" y="28356"/>
                    <a:pt x="6157" y="30524"/>
                  </a:cubicBezTo>
                  <a:cubicBezTo>
                    <a:pt x="6157" y="32692"/>
                    <a:pt x="4952" y="34646"/>
                    <a:pt x="2999" y="35636"/>
                  </a:cubicBezTo>
                  <a:cubicBezTo>
                    <a:pt x="2945" y="35663"/>
                    <a:pt x="2918" y="35717"/>
                    <a:pt x="2918" y="35770"/>
                  </a:cubicBezTo>
                  <a:cubicBezTo>
                    <a:pt x="3079" y="37831"/>
                    <a:pt x="1607" y="39651"/>
                    <a:pt x="81" y="40535"/>
                  </a:cubicBezTo>
                  <a:cubicBezTo>
                    <a:pt x="54" y="40561"/>
                    <a:pt x="28" y="40588"/>
                    <a:pt x="1" y="40615"/>
                  </a:cubicBezTo>
                  <a:cubicBezTo>
                    <a:pt x="1" y="40668"/>
                    <a:pt x="28" y="40749"/>
                    <a:pt x="54" y="40775"/>
                  </a:cubicBezTo>
                  <a:cubicBezTo>
                    <a:pt x="1794" y="41766"/>
                    <a:pt x="2918" y="43639"/>
                    <a:pt x="2918" y="45540"/>
                  </a:cubicBezTo>
                  <a:cubicBezTo>
                    <a:pt x="2918" y="45540"/>
                    <a:pt x="2918" y="45566"/>
                    <a:pt x="2918" y="45566"/>
                  </a:cubicBezTo>
                  <a:cubicBezTo>
                    <a:pt x="2918" y="45620"/>
                    <a:pt x="2945" y="45674"/>
                    <a:pt x="2999" y="45674"/>
                  </a:cubicBezTo>
                  <a:cubicBezTo>
                    <a:pt x="4952" y="46664"/>
                    <a:pt x="6157" y="48618"/>
                    <a:pt x="6157" y="50786"/>
                  </a:cubicBezTo>
                  <a:cubicBezTo>
                    <a:pt x="6157" y="52954"/>
                    <a:pt x="4952" y="54934"/>
                    <a:pt x="2999" y="55898"/>
                  </a:cubicBezTo>
                  <a:cubicBezTo>
                    <a:pt x="2945" y="55925"/>
                    <a:pt x="2918" y="55952"/>
                    <a:pt x="2918" y="56005"/>
                  </a:cubicBezTo>
                  <a:cubicBezTo>
                    <a:pt x="2865" y="58012"/>
                    <a:pt x="1821" y="59806"/>
                    <a:pt x="81" y="60796"/>
                  </a:cubicBezTo>
                  <a:cubicBezTo>
                    <a:pt x="54" y="60823"/>
                    <a:pt x="28" y="60850"/>
                    <a:pt x="1" y="60903"/>
                  </a:cubicBezTo>
                  <a:cubicBezTo>
                    <a:pt x="1" y="60957"/>
                    <a:pt x="28" y="61010"/>
                    <a:pt x="54" y="61037"/>
                  </a:cubicBezTo>
                  <a:cubicBezTo>
                    <a:pt x="1794" y="62054"/>
                    <a:pt x="2865" y="63847"/>
                    <a:pt x="2918" y="65828"/>
                  </a:cubicBezTo>
                  <a:cubicBezTo>
                    <a:pt x="2918" y="65882"/>
                    <a:pt x="2945" y="65935"/>
                    <a:pt x="2999" y="65962"/>
                  </a:cubicBezTo>
                  <a:cubicBezTo>
                    <a:pt x="4952" y="66925"/>
                    <a:pt x="6157" y="68879"/>
                    <a:pt x="6157" y="71047"/>
                  </a:cubicBezTo>
                  <a:cubicBezTo>
                    <a:pt x="6157" y="73242"/>
                    <a:pt x="4952" y="75196"/>
                    <a:pt x="2999" y="76160"/>
                  </a:cubicBezTo>
                  <a:cubicBezTo>
                    <a:pt x="2945" y="76186"/>
                    <a:pt x="2918" y="76240"/>
                    <a:pt x="2918" y="76267"/>
                  </a:cubicBezTo>
                  <a:cubicBezTo>
                    <a:pt x="2865" y="78274"/>
                    <a:pt x="1821" y="80067"/>
                    <a:pt x="81" y="81084"/>
                  </a:cubicBezTo>
                  <a:cubicBezTo>
                    <a:pt x="1" y="81111"/>
                    <a:pt x="1" y="81191"/>
                    <a:pt x="28" y="81245"/>
                  </a:cubicBezTo>
                  <a:cubicBezTo>
                    <a:pt x="45" y="81296"/>
                    <a:pt x="83" y="81315"/>
                    <a:pt x="123" y="81315"/>
                  </a:cubicBezTo>
                  <a:cubicBezTo>
                    <a:pt x="145" y="81315"/>
                    <a:pt x="169" y="81308"/>
                    <a:pt x="188" y="81299"/>
                  </a:cubicBezTo>
                  <a:cubicBezTo>
                    <a:pt x="1981" y="80255"/>
                    <a:pt x="3106" y="78408"/>
                    <a:pt x="3159" y="76347"/>
                  </a:cubicBezTo>
                  <a:cubicBezTo>
                    <a:pt x="5167" y="75330"/>
                    <a:pt x="6398" y="73296"/>
                    <a:pt x="6398" y="71047"/>
                  </a:cubicBezTo>
                  <a:cubicBezTo>
                    <a:pt x="6398" y="68826"/>
                    <a:pt x="5167" y="66792"/>
                    <a:pt x="3159" y="65748"/>
                  </a:cubicBezTo>
                  <a:cubicBezTo>
                    <a:pt x="3106" y="63767"/>
                    <a:pt x="2062" y="61974"/>
                    <a:pt x="376" y="60930"/>
                  </a:cubicBezTo>
                  <a:cubicBezTo>
                    <a:pt x="2062" y="59859"/>
                    <a:pt x="3106" y="58093"/>
                    <a:pt x="3159" y="56085"/>
                  </a:cubicBezTo>
                  <a:cubicBezTo>
                    <a:pt x="5167" y="55068"/>
                    <a:pt x="6398" y="53034"/>
                    <a:pt x="6398" y="50786"/>
                  </a:cubicBezTo>
                  <a:cubicBezTo>
                    <a:pt x="6398" y="48537"/>
                    <a:pt x="5167" y="46530"/>
                    <a:pt x="3159" y="45486"/>
                  </a:cubicBezTo>
                  <a:cubicBezTo>
                    <a:pt x="3159" y="43586"/>
                    <a:pt x="2062" y="41739"/>
                    <a:pt x="376" y="40668"/>
                  </a:cubicBezTo>
                  <a:cubicBezTo>
                    <a:pt x="1901" y="39705"/>
                    <a:pt x="3293" y="37885"/>
                    <a:pt x="3186" y="35824"/>
                  </a:cubicBezTo>
                  <a:cubicBezTo>
                    <a:pt x="5167" y="34780"/>
                    <a:pt x="6398" y="32772"/>
                    <a:pt x="6398" y="30524"/>
                  </a:cubicBezTo>
                  <a:cubicBezTo>
                    <a:pt x="6398" y="28276"/>
                    <a:pt x="5167" y="26268"/>
                    <a:pt x="3159" y="25225"/>
                  </a:cubicBezTo>
                  <a:cubicBezTo>
                    <a:pt x="3079" y="23244"/>
                    <a:pt x="2035" y="21451"/>
                    <a:pt x="376" y="20407"/>
                  </a:cubicBezTo>
                  <a:cubicBezTo>
                    <a:pt x="2062" y="19336"/>
                    <a:pt x="3186" y="17436"/>
                    <a:pt x="3186" y="15616"/>
                  </a:cubicBezTo>
                  <a:cubicBezTo>
                    <a:pt x="3186" y="15589"/>
                    <a:pt x="3186" y="15589"/>
                    <a:pt x="3186" y="15562"/>
                  </a:cubicBezTo>
                  <a:cubicBezTo>
                    <a:pt x="5167" y="14518"/>
                    <a:pt x="6398" y="12511"/>
                    <a:pt x="6398" y="10263"/>
                  </a:cubicBezTo>
                  <a:cubicBezTo>
                    <a:pt x="6398" y="8014"/>
                    <a:pt x="5167" y="6007"/>
                    <a:pt x="3186" y="4963"/>
                  </a:cubicBezTo>
                  <a:cubicBezTo>
                    <a:pt x="3186" y="3036"/>
                    <a:pt x="1981" y="1055"/>
                    <a:pt x="188" y="11"/>
                  </a:cubicBezTo>
                  <a:cubicBezTo>
                    <a:pt x="174" y="4"/>
                    <a:pt x="158" y="1"/>
                    <a:pt x="1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50" name="Google Shape;850;p36"/>
            <p:cNvSpPr/>
            <p:nvPr/>
          </p:nvSpPr>
          <p:spPr>
            <a:xfrm>
              <a:off x="224725" y="2845375"/>
              <a:ext cx="159950" cy="2032675"/>
            </a:xfrm>
            <a:custGeom>
              <a:avLst/>
              <a:gdLst/>
              <a:ahLst/>
              <a:cxnLst/>
              <a:rect l="l" t="t" r="r" b="b"/>
              <a:pathLst>
                <a:path w="6398" h="81307" extrusionOk="0">
                  <a:moveTo>
                    <a:pt x="126" y="1"/>
                  </a:moveTo>
                  <a:cubicBezTo>
                    <a:pt x="81" y="1"/>
                    <a:pt x="44" y="24"/>
                    <a:pt x="27" y="57"/>
                  </a:cubicBezTo>
                  <a:cubicBezTo>
                    <a:pt x="27" y="84"/>
                    <a:pt x="1" y="110"/>
                    <a:pt x="1" y="137"/>
                  </a:cubicBezTo>
                  <a:cubicBezTo>
                    <a:pt x="1" y="164"/>
                    <a:pt x="27" y="217"/>
                    <a:pt x="81" y="244"/>
                  </a:cubicBezTo>
                  <a:cubicBezTo>
                    <a:pt x="1821" y="1234"/>
                    <a:pt x="2972" y="3162"/>
                    <a:pt x="2918" y="5035"/>
                  </a:cubicBezTo>
                  <a:cubicBezTo>
                    <a:pt x="2945" y="5089"/>
                    <a:pt x="2945" y="5142"/>
                    <a:pt x="2998" y="5142"/>
                  </a:cubicBezTo>
                  <a:cubicBezTo>
                    <a:pt x="4952" y="6133"/>
                    <a:pt x="6157" y="8086"/>
                    <a:pt x="6157" y="10254"/>
                  </a:cubicBezTo>
                  <a:cubicBezTo>
                    <a:pt x="6157" y="12422"/>
                    <a:pt x="4952" y="14376"/>
                    <a:pt x="2998" y="15367"/>
                  </a:cubicBezTo>
                  <a:cubicBezTo>
                    <a:pt x="2945" y="15393"/>
                    <a:pt x="2918" y="15447"/>
                    <a:pt x="2918" y="15474"/>
                  </a:cubicBezTo>
                  <a:cubicBezTo>
                    <a:pt x="2972" y="17321"/>
                    <a:pt x="1848" y="19248"/>
                    <a:pt x="108" y="20265"/>
                  </a:cubicBezTo>
                  <a:cubicBezTo>
                    <a:pt x="54" y="20292"/>
                    <a:pt x="27" y="20318"/>
                    <a:pt x="27" y="20345"/>
                  </a:cubicBezTo>
                  <a:cubicBezTo>
                    <a:pt x="1" y="20425"/>
                    <a:pt x="27" y="20479"/>
                    <a:pt x="81" y="20506"/>
                  </a:cubicBezTo>
                  <a:cubicBezTo>
                    <a:pt x="1794" y="21496"/>
                    <a:pt x="2865" y="23289"/>
                    <a:pt x="2918" y="25297"/>
                  </a:cubicBezTo>
                  <a:cubicBezTo>
                    <a:pt x="2945" y="25350"/>
                    <a:pt x="2972"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106" y="37823"/>
                    <a:pt x="1633" y="39643"/>
                    <a:pt x="108" y="40526"/>
                  </a:cubicBezTo>
                  <a:cubicBezTo>
                    <a:pt x="54" y="40553"/>
                    <a:pt x="27" y="40580"/>
                    <a:pt x="27" y="40633"/>
                  </a:cubicBezTo>
                  <a:cubicBezTo>
                    <a:pt x="1" y="40687"/>
                    <a:pt x="27" y="40741"/>
                    <a:pt x="81" y="40767"/>
                  </a:cubicBezTo>
                  <a:cubicBezTo>
                    <a:pt x="1821" y="41784"/>
                    <a:pt x="2918" y="43631"/>
                    <a:pt x="2918" y="45532"/>
                  </a:cubicBezTo>
                  <a:cubicBezTo>
                    <a:pt x="2918" y="45558"/>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108" y="60815"/>
                  </a:cubicBezTo>
                  <a:cubicBezTo>
                    <a:pt x="54" y="60815"/>
                    <a:pt x="27" y="60841"/>
                    <a:pt x="27" y="60895"/>
                  </a:cubicBezTo>
                  <a:cubicBezTo>
                    <a:pt x="1" y="60949"/>
                    <a:pt x="27"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7" y="81103"/>
                    <a:pt x="1" y="81183"/>
                    <a:pt x="27" y="81237"/>
                  </a:cubicBezTo>
                  <a:cubicBezTo>
                    <a:pt x="61" y="81288"/>
                    <a:pt x="95" y="81306"/>
                    <a:pt x="136" y="81306"/>
                  </a:cubicBezTo>
                  <a:cubicBezTo>
                    <a:pt x="160" y="81306"/>
                    <a:pt x="185" y="81300"/>
                    <a:pt x="215" y="81290"/>
                  </a:cubicBezTo>
                  <a:cubicBezTo>
                    <a:pt x="2008" y="80247"/>
                    <a:pt x="3106" y="78400"/>
                    <a:pt x="3186" y="76366"/>
                  </a:cubicBezTo>
                  <a:cubicBezTo>
                    <a:pt x="5166" y="75322"/>
                    <a:pt x="6398" y="73288"/>
                    <a:pt x="6398" y="71066"/>
                  </a:cubicBezTo>
                  <a:cubicBezTo>
                    <a:pt x="6398" y="68818"/>
                    <a:pt x="5166" y="66783"/>
                    <a:pt x="3186" y="65766"/>
                  </a:cubicBezTo>
                  <a:cubicBezTo>
                    <a:pt x="3106" y="63759"/>
                    <a:pt x="2062" y="61992"/>
                    <a:pt x="375" y="60922"/>
                  </a:cubicBezTo>
                  <a:cubicBezTo>
                    <a:pt x="2062" y="59878"/>
                    <a:pt x="3106" y="58085"/>
                    <a:pt x="3186" y="56077"/>
                  </a:cubicBezTo>
                  <a:cubicBezTo>
                    <a:pt x="5166" y="55060"/>
                    <a:pt x="6398" y="53026"/>
                    <a:pt x="6398" y="50778"/>
                  </a:cubicBezTo>
                  <a:cubicBezTo>
                    <a:pt x="6398" y="48556"/>
                    <a:pt x="5166" y="46522"/>
                    <a:pt x="3186" y="45505"/>
                  </a:cubicBezTo>
                  <a:cubicBezTo>
                    <a:pt x="3159" y="43604"/>
                    <a:pt x="2088" y="41731"/>
                    <a:pt x="375" y="40660"/>
                  </a:cubicBezTo>
                  <a:cubicBezTo>
                    <a:pt x="1901" y="39697"/>
                    <a:pt x="3293" y="37877"/>
                    <a:pt x="3186" y="35816"/>
                  </a:cubicBezTo>
                  <a:cubicBezTo>
                    <a:pt x="5166" y="34799"/>
                    <a:pt x="6398" y="32764"/>
                    <a:pt x="6398" y="30516"/>
                  </a:cubicBezTo>
                  <a:cubicBezTo>
                    <a:pt x="6398" y="28268"/>
                    <a:pt x="5166" y="26260"/>
                    <a:pt x="3186" y="25216"/>
                  </a:cubicBezTo>
                  <a:cubicBezTo>
                    <a:pt x="3079" y="23236"/>
                    <a:pt x="2062" y="21442"/>
                    <a:pt x="375" y="20399"/>
                  </a:cubicBezTo>
                  <a:cubicBezTo>
                    <a:pt x="2088" y="19328"/>
                    <a:pt x="3186" y="17454"/>
                    <a:pt x="3186" y="15608"/>
                  </a:cubicBezTo>
                  <a:cubicBezTo>
                    <a:pt x="3186" y="15581"/>
                    <a:pt x="3186" y="15581"/>
                    <a:pt x="3186" y="15554"/>
                  </a:cubicBezTo>
                  <a:cubicBezTo>
                    <a:pt x="5166" y="14510"/>
                    <a:pt x="6398" y="12503"/>
                    <a:pt x="6398" y="10254"/>
                  </a:cubicBezTo>
                  <a:cubicBezTo>
                    <a:pt x="6398" y="8006"/>
                    <a:pt x="5166" y="5999"/>
                    <a:pt x="3186" y="4955"/>
                  </a:cubicBezTo>
                  <a:cubicBezTo>
                    <a:pt x="3186" y="3028"/>
                    <a:pt x="1981" y="1047"/>
                    <a:pt x="215" y="30"/>
                  </a:cubicBezTo>
                  <a:cubicBezTo>
                    <a:pt x="184" y="10"/>
                    <a:pt x="153" y="1"/>
                    <a:pt x="1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851" name="Google Shape;851;p36">
            <a:hlinkClick r:id="" action="ppaction://noaction"/>
          </p:cNvPr>
          <p:cNvSpPr txBox="1">
            <a:spLocks noGrp="1"/>
          </p:cNvSpPr>
          <p:nvPr>
            <p:ph type="title"/>
          </p:nvPr>
        </p:nvSpPr>
        <p:spPr>
          <a:xfrm>
            <a:off x="2692400" y="2613900"/>
            <a:ext cx="6807200" cy="161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72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r>
              <a:rPr lang="en-US"/>
              <a:t>Click to edit Master title style</a:t>
            </a:r>
            <a:endParaRPr/>
          </a:p>
        </p:txBody>
      </p:sp>
      <p:sp>
        <p:nvSpPr>
          <p:cNvPr id="852" name="Google Shape;852;p36"/>
          <p:cNvSpPr txBox="1">
            <a:spLocks noGrp="1"/>
          </p:cNvSpPr>
          <p:nvPr>
            <p:ph type="title" idx="2" hasCustomPrompt="1"/>
          </p:nvPr>
        </p:nvSpPr>
        <p:spPr>
          <a:xfrm>
            <a:off x="2694432" y="1224600"/>
            <a:ext cx="6807200" cy="161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10000">
                <a:solidFill>
                  <a:schemeClr val="accent1"/>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853" name="Google Shape;853;p36"/>
          <p:cNvSpPr/>
          <p:nvPr/>
        </p:nvSpPr>
        <p:spPr>
          <a:xfrm flipH="1">
            <a:off x="8205962" y="1014617"/>
            <a:ext cx="1692916" cy="2210971"/>
          </a:xfrm>
          <a:custGeom>
            <a:avLst/>
            <a:gdLst/>
            <a:ahLst/>
            <a:cxnLst/>
            <a:rect l="l" t="t" r="r" b="b"/>
            <a:pathLst>
              <a:path w="17277" h="22564" extrusionOk="0">
                <a:moveTo>
                  <a:pt x="9074" y="0"/>
                </a:moveTo>
                <a:cubicBezTo>
                  <a:pt x="8555" y="0"/>
                  <a:pt x="8010" y="60"/>
                  <a:pt x="7441" y="188"/>
                </a:cubicBezTo>
                <a:cubicBezTo>
                  <a:pt x="2543" y="1285"/>
                  <a:pt x="1" y="6692"/>
                  <a:pt x="54" y="12607"/>
                </a:cubicBezTo>
                <a:cubicBezTo>
                  <a:pt x="134" y="18683"/>
                  <a:pt x="3989" y="22189"/>
                  <a:pt x="8592" y="22564"/>
                </a:cubicBezTo>
                <a:cubicBezTo>
                  <a:pt x="14641" y="22082"/>
                  <a:pt x="16354" y="18388"/>
                  <a:pt x="16836" y="12312"/>
                </a:cubicBezTo>
                <a:cubicBezTo>
                  <a:pt x="17276" y="6737"/>
                  <a:pt x="14567" y="0"/>
                  <a:pt x="9074"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854" name="Google Shape;854;p36"/>
          <p:cNvSpPr/>
          <p:nvPr/>
        </p:nvSpPr>
        <p:spPr>
          <a:xfrm flipH="1">
            <a:off x="982045" y="2207376"/>
            <a:ext cx="2366400" cy="2366400"/>
          </a:xfrm>
          <a:prstGeom prst="ellipse">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grpSp>
        <p:nvGrpSpPr>
          <p:cNvPr id="855" name="Google Shape;855;p36"/>
          <p:cNvGrpSpPr/>
          <p:nvPr/>
        </p:nvGrpSpPr>
        <p:grpSpPr>
          <a:xfrm flipH="1">
            <a:off x="135340" y="3150828"/>
            <a:ext cx="2262349" cy="2251771"/>
            <a:chOff x="2414491" y="671177"/>
            <a:chExt cx="1830972" cy="1822411"/>
          </a:xfrm>
        </p:grpSpPr>
        <p:sp>
          <p:nvSpPr>
            <p:cNvPr id="856" name="Google Shape;856;p36"/>
            <p:cNvSpPr/>
            <p:nvPr/>
          </p:nvSpPr>
          <p:spPr>
            <a:xfrm>
              <a:off x="2414491" y="671177"/>
              <a:ext cx="1830972" cy="1822391"/>
            </a:xfrm>
            <a:custGeom>
              <a:avLst/>
              <a:gdLst/>
              <a:ahLst/>
              <a:cxnLst/>
              <a:rect l="l" t="t" r="r" b="b"/>
              <a:pathLst>
                <a:path w="45663" h="45449" extrusionOk="0">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57" name="Google Shape;857;p36"/>
            <p:cNvSpPr/>
            <p:nvPr/>
          </p:nvSpPr>
          <p:spPr>
            <a:xfrm>
              <a:off x="2796545" y="833253"/>
              <a:ext cx="9704" cy="7538"/>
            </a:xfrm>
            <a:custGeom>
              <a:avLst/>
              <a:gdLst/>
              <a:ahLst/>
              <a:cxnLst/>
              <a:rect l="l" t="t" r="r" b="b"/>
              <a:pathLst>
                <a:path w="242" h="188" extrusionOk="0">
                  <a:moveTo>
                    <a:pt x="161" y="0"/>
                  </a:moveTo>
                  <a:cubicBezTo>
                    <a:pt x="108" y="27"/>
                    <a:pt x="54" y="81"/>
                    <a:pt x="1" y="107"/>
                  </a:cubicBezTo>
                  <a:lnTo>
                    <a:pt x="161" y="188"/>
                  </a:lnTo>
                  <a:lnTo>
                    <a:pt x="242" y="54"/>
                  </a:lnTo>
                  <a:lnTo>
                    <a:pt x="1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58" name="Google Shape;858;p36"/>
            <p:cNvSpPr/>
            <p:nvPr/>
          </p:nvSpPr>
          <p:spPr>
            <a:xfrm>
              <a:off x="2899597" y="677633"/>
              <a:ext cx="287659" cy="242590"/>
            </a:xfrm>
            <a:custGeom>
              <a:avLst/>
              <a:gdLst/>
              <a:ahLst/>
              <a:cxnLst/>
              <a:rect l="l" t="t" r="r" b="b"/>
              <a:pathLst>
                <a:path w="7174" h="6050" extrusionOk="0">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59" name="Google Shape;859;p36"/>
            <p:cNvSpPr/>
            <p:nvPr/>
          </p:nvSpPr>
          <p:spPr>
            <a:xfrm>
              <a:off x="3280608" y="671177"/>
              <a:ext cx="288742" cy="249046"/>
            </a:xfrm>
            <a:custGeom>
              <a:avLst/>
              <a:gdLst/>
              <a:ahLst/>
              <a:cxnLst/>
              <a:rect l="l" t="t" r="r" b="b"/>
              <a:pathLst>
                <a:path w="7201" h="6211" extrusionOk="0">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60" name="Google Shape;860;p36"/>
            <p:cNvSpPr/>
            <p:nvPr/>
          </p:nvSpPr>
          <p:spPr>
            <a:xfrm>
              <a:off x="3662662" y="776354"/>
              <a:ext cx="109506" cy="64437"/>
            </a:xfrm>
            <a:custGeom>
              <a:avLst/>
              <a:gdLst/>
              <a:ahLst/>
              <a:cxnLst/>
              <a:rect l="l" t="t" r="r" b="b"/>
              <a:pathLst>
                <a:path w="2731" h="1607" extrusionOk="0">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61" name="Google Shape;861;p36"/>
            <p:cNvSpPr/>
            <p:nvPr/>
          </p:nvSpPr>
          <p:spPr>
            <a:xfrm>
              <a:off x="3803246" y="797847"/>
              <a:ext cx="6496" cy="122378"/>
            </a:xfrm>
            <a:custGeom>
              <a:avLst/>
              <a:gdLst/>
              <a:ahLst/>
              <a:cxnLst/>
              <a:rect l="l" t="t" r="r" b="b"/>
              <a:pathLst>
                <a:path w="162" h="3052" extrusionOk="0">
                  <a:moveTo>
                    <a:pt x="1" y="0"/>
                  </a:moveTo>
                  <a:lnTo>
                    <a:pt x="1" y="3051"/>
                  </a:lnTo>
                  <a:lnTo>
                    <a:pt x="162" y="3051"/>
                  </a:lnTo>
                  <a:lnTo>
                    <a:pt x="162" y="107"/>
                  </a:lnTo>
                  <a:cubicBezTo>
                    <a:pt x="108" y="54"/>
                    <a:pt x="54" y="27"/>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62" name="Google Shape;862;p36"/>
            <p:cNvSpPr/>
            <p:nvPr/>
          </p:nvSpPr>
          <p:spPr>
            <a:xfrm>
              <a:off x="2475641" y="1246463"/>
              <a:ext cx="2205" cy="4331"/>
            </a:xfrm>
            <a:custGeom>
              <a:avLst/>
              <a:gdLst/>
              <a:ahLst/>
              <a:cxnLst/>
              <a:rect l="l" t="t" r="r" b="b"/>
              <a:pathLst>
                <a:path w="55" h="108" extrusionOk="0">
                  <a:moveTo>
                    <a:pt x="54" y="0"/>
                  </a:moveTo>
                  <a:cubicBezTo>
                    <a:pt x="28" y="27"/>
                    <a:pt x="28" y="54"/>
                    <a:pt x="1" y="107"/>
                  </a:cubicBezTo>
                  <a:lnTo>
                    <a:pt x="54" y="107"/>
                  </a:lnTo>
                  <a:lnTo>
                    <a:pt x="5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63" name="Google Shape;863;p36"/>
            <p:cNvSpPr/>
            <p:nvPr/>
          </p:nvSpPr>
          <p:spPr>
            <a:xfrm>
              <a:off x="2616265" y="1006036"/>
              <a:ext cx="2165" cy="2205"/>
            </a:xfrm>
            <a:custGeom>
              <a:avLst/>
              <a:gdLst/>
              <a:ahLst/>
              <a:cxnLst/>
              <a:rect l="l" t="t" r="r" b="b"/>
              <a:pathLst>
                <a:path w="54" h="55" extrusionOk="0">
                  <a:moveTo>
                    <a:pt x="54" y="1"/>
                  </a:moveTo>
                  <a:cubicBezTo>
                    <a:pt x="27" y="27"/>
                    <a:pt x="27" y="27"/>
                    <a:pt x="0" y="54"/>
                  </a:cubicBezTo>
                  <a:lnTo>
                    <a:pt x="54" y="27"/>
                  </a:lnTo>
                  <a:lnTo>
                    <a:pt x="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64" name="Google Shape;864;p36"/>
            <p:cNvSpPr/>
            <p:nvPr/>
          </p:nvSpPr>
          <p:spPr>
            <a:xfrm>
              <a:off x="2535748" y="1119794"/>
              <a:ext cx="82681" cy="51565"/>
            </a:xfrm>
            <a:custGeom>
              <a:avLst/>
              <a:gdLst/>
              <a:ahLst/>
              <a:cxnLst/>
              <a:rect l="l" t="t" r="r" b="b"/>
              <a:pathLst>
                <a:path w="2062" h="1286" extrusionOk="0">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65" name="Google Shape;865;p36"/>
            <p:cNvSpPr/>
            <p:nvPr/>
          </p:nvSpPr>
          <p:spPr>
            <a:xfrm>
              <a:off x="2711778" y="921268"/>
              <a:ext cx="287659" cy="329521"/>
            </a:xfrm>
            <a:custGeom>
              <a:avLst/>
              <a:gdLst/>
              <a:ahLst/>
              <a:cxnLst/>
              <a:rect l="l" t="t" r="r" b="b"/>
              <a:pathLst>
                <a:path w="7174" h="8218" extrusionOk="0">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66" name="Google Shape;866;p36"/>
            <p:cNvSpPr/>
            <p:nvPr/>
          </p:nvSpPr>
          <p:spPr>
            <a:xfrm>
              <a:off x="3092789" y="921268"/>
              <a:ext cx="288742" cy="328439"/>
            </a:xfrm>
            <a:custGeom>
              <a:avLst/>
              <a:gdLst/>
              <a:ahLst/>
              <a:cxnLst/>
              <a:rect l="l" t="t" r="r" b="b"/>
              <a:pathLst>
                <a:path w="7201" h="8191" extrusionOk="0">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67" name="Google Shape;867;p36"/>
            <p:cNvSpPr/>
            <p:nvPr/>
          </p:nvSpPr>
          <p:spPr>
            <a:xfrm>
              <a:off x="3474843" y="921268"/>
              <a:ext cx="287659" cy="328439"/>
            </a:xfrm>
            <a:custGeom>
              <a:avLst/>
              <a:gdLst/>
              <a:ahLst/>
              <a:cxnLst/>
              <a:rect l="l" t="t" r="r" b="b"/>
              <a:pathLst>
                <a:path w="7174" h="8191" extrusionOk="0">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68" name="Google Shape;868;p36"/>
            <p:cNvSpPr/>
            <p:nvPr/>
          </p:nvSpPr>
          <p:spPr>
            <a:xfrm>
              <a:off x="3855854" y="953467"/>
              <a:ext cx="287659" cy="296240"/>
            </a:xfrm>
            <a:custGeom>
              <a:avLst/>
              <a:gdLst/>
              <a:ahLst/>
              <a:cxnLst/>
              <a:rect l="l" t="t" r="r" b="b"/>
              <a:pathLst>
                <a:path w="7174" h="7388" extrusionOk="0">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69" name="Google Shape;869;p36"/>
            <p:cNvSpPr/>
            <p:nvPr/>
          </p:nvSpPr>
          <p:spPr>
            <a:xfrm>
              <a:off x="2417699" y="1498640"/>
              <a:ext cx="7538" cy="9704"/>
            </a:xfrm>
            <a:custGeom>
              <a:avLst/>
              <a:gdLst/>
              <a:ahLst/>
              <a:cxnLst/>
              <a:rect l="l" t="t" r="r" b="b"/>
              <a:pathLst>
                <a:path w="188" h="242" extrusionOk="0">
                  <a:moveTo>
                    <a:pt x="1" y="1"/>
                  </a:moveTo>
                  <a:cubicBezTo>
                    <a:pt x="1" y="54"/>
                    <a:pt x="1" y="135"/>
                    <a:pt x="1" y="188"/>
                  </a:cubicBezTo>
                  <a:lnTo>
                    <a:pt x="108" y="242"/>
                  </a:lnTo>
                  <a:lnTo>
                    <a:pt x="188" y="108"/>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70" name="Google Shape;870;p36"/>
            <p:cNvSpPr/>
            <p:nvPr/>
          </p:nvSpPr>
          <p:spPr>
            <a:xfrm>
              <a:off x="2518586" y="1259335"/>
              <a:ext cx="287659" cy="328439"/>
            </a:xfrm>
            <a:custGeom>
              <a:avLst/>
              <a:gdLst/>
              <a:ahLst/>
              <a:cxnLst/>
              <a:rect l="l" t="t" r="r" b="b"/>
              <a:pathLst>
                <a:path w="7174" h="8191" extrusionOk="0">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71" name="Google Shape;871;p36"/>
            <p:cNvSpPr/>
            <p:nvPr/>
          </p:nvSpPr>
          <p:spPr>
            <a:xfrm>
              <a:off x="2899597" y="1259335"/>
              <a:ext cx="287659" cy="328439"/>
            </a:xfrm>
            <a:custGeom>
              <a:avLst/>
              <a:gdLst/>
              <a:ahLst/>
              <a:cxnLst/>
              <a:rect l="l" t="t" r="r" b="b"/>
              <a:pathLst>
                <a:path w="7174" h="8191" extrusionOk="0">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72" name="Google Shape;872;p36"/>
            <p:cNvSpPr/>
            <p:nvPr/>
          </p:nvSpPr>
          <p:spPr>
            <a:xfrm>
              <a:off x="3280608" y="1259335"/>
              <a:ext cx="288742" cy="328439"/>
            </a:xfrm>
            <a:custGeom>
              <a:avLst/>
              <a:gdLst/>
              <a:ahLst/>
              <a:cxnLst/>
              <a:rect l="l" t="t" r="r" b="b"/>
              <a:pathLst>
                <a:path w="7201" h="8191" extrusionOk="0">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73" name="Google Shape;873;p36"/>
            <p:cNvSpPr/>
            <p:nvPr/>
          </p:nvSpPr>
          <p:spPr>
            <a:xfrm>
              <a:off x="3662662" y="1258252"/>
              <a:ext cx="287659" cy="329521"/>
            </a:xfrm>
            <a:custGeom>
              <a:avLst/>
              <a:gdLst/>
              <a:ahLst/>
              <a:cxnLst/>
              <a:rect l="l" t="t" r="r" b="b"/>
              <a:pathLst>
                <a:path w="7174" h="8218" extrusionOk="0">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74" name="Google Shape;874;p36"/>
            <p:cNvSpPr/>
            <p:nvPr/>
          </p:nvSpPr>
          <p:spPr>
            <a:xfrm>
              <a:off x="4043673" y="1258252"/>
              <a:ext cx="193230" cy="329521"/>
            </a:xfrm>
            <a:custGeom>
              <a:avLst/>
              <a:gdLst/>
              <a:ahLst/>
              <a:cxnLst/>
              <a:rect l="l" t="t" r="r" b="b"/>
              <a:pathLst>
                <a:path w="4819" h="8218" extrusionOk="0">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75" name="Google Shape;875;p36"/>
            <p:cNvSpPr/>
            <p:nvPr/>
          </p:nvSpPr>
          <p:spPr>
            <a:xfrm>
              <a:off x="2423072" y="1578074"/>
              <a:ext cx="195355" cy="328439"/>
            </a:xfrm>
            <a:custGeom>
              <a:avLst/>
              <a:gdLst/>
              <a:ahLst/>
              <a:cxnLst/>
              <a:rect l="l" t="t" r="r" b="b"/>
              <a:pathLst>
                <a:path w="4872" h="8191" extrusionOk="0">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76" name="Google Shape;876;p36"/>
            <p:cNvSpPr/>
            <p:nvPr/>
          </p:nvSpPr>
          <p:spPr>
            <a:xfrm>
              <a:off x="2711778" y="1578074"/>
              <a:ext cx="287659" cy="328439"/>
            </a:xfrm>
            <a:custGeom>
              <a:avLst/>
              <a:gdLst/>
              <a:ahLst/>
              <a:cxnLst/>
              <a:rect l="l" t="t" r="r" b="b"/>
              <a:pathLst>
                <a:path w="7174" h="8191" extrusionOk="0">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77" name="Google Shape;877;p36"/>
            <p:cNvSpPr/>
            <p:nvPr/>
          </p:nvSpPr>
          <p:spPr>
            <a:xfrm>
              <a:off x="3092789" y="1578074"/>
              <a:ext cx="288742" cy="328439"/>
            </a:xfrm>
            <a:custGeom>
              <a:avLst/>
              <a:gdLst/>
              <a:ahLst/>
              <a:cxnLst/>
              <a:rect l="l" t="t" r="r" b="b"/>
              <a:pathLst>
                <a:path w="7201" h="8191" extrusionOk="0">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78" name="Google Shape;878;p36"/>
            <p:cNvSpPr/>
            <p:nvPr/>
          </p:nvSpPr>
          <p:spPr>
            <a:xfrm>
              <a:off x="3474843" y="1578074"/>
              <a:ext cx="287659" cy="328439"/>
            </a:xfrm>
            <a:custGeom>
              <a:avLst/>
              <a:gdLst/>
              <a:ahLst/>
              <a:cxnLst/>
              <a:rect l="l" t="t" r="r" b="b"/>
              <a:pathLst>
                <a:path w="7174" h="8191" extrusionOk="0">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79" name="Google Shape;879;p36"/>
            <p:cNvSpPr/>
            <p:nvPr/>
          </p:nvSpPr>
          <p:spPr>
            <a:xfrm>
              <a:off x="3855854" y="1578074"/>
              <a:ext cx="287659" cy="328439"/>
            </a:xfrm>
            <a:custGeom>
              <a:avLst/>
              <a:gdLst/>
              <a:ahLst/>
              <a:cxnLst/>
              <a:rect l="l" t="t" r="r" b="b"/>
              <a:pathLst>
                <a:path w="7174" h="8191" extrusionOk="0">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80" name="Google Shape;880;p36"/>
            <p:cNvSpPr/>
            <p:nvPr/>
          </p:nvSpPr>
          <p:spPr>
            <a:xfrm>
              <a:off x="2518586" y="1919388"/>
              <a:ext cx="287659" cy="293033"/>
            </a:xfrm>
            <a:custGeom>
              <a:avLst/>
              <a:gdLst/>
              <a:ahLst/>
              <a:cxnLst/>
              <a:rect l="l" t="t" r="r" b="b"/>
              <a:pathLst>
                <a:path w="7174" h="7308" extrusionOk="0">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81" name="Google Shape;881;p36"/>
            <p:cNvSpPr/>
            <p:nvPr/>
          </p:nvSpPr>
          <p:spPr>
            <a:xfrm>
              <a:off x="2899597" y="1919388"/>
              <a:ext cx="287659" cy="328439"/>
            </a:xfrm>
            <a:custGeom>
              <a:avLst/>
              <a:gdLst/>
              <a:ahLst/>
              <a:cxnLst/>
              <a:rect l="l" t="t" r="r" b="b"/>
              <a:pathLst>
                <a:path w="7174" h="8191" extrusionOk="0">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82" name="Google Shape;882;p36"/>
            <p:cNvSpPr/>
            <p:nvPr/>
          </p:nvSpPr>
          <p:spPr>
            <a:xfrm>
              <a:off x="3280608" y="1919388"/>
              <a:ext cx="288742" cy="328439"/>
            </a:xfrm>
            <a:custGeom>
              <a:avLst/>
              <a:gdLst/>
              <a:ahLst/>
              <a:cxnLst/>
              <a:rect l="l" t="t" r="r" b="b"/>
              <a:pathLst>
                <a:path w="7201" h="8191" extrusionOk="0">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83" name="Google Shape;883;p36"/>
            <p:cNvSpPr/>
            <p:nvPr/>
          </p:nvSpPr>
          <p:spPr>
            <a:xfrm>
              <a:off x="3662662" y="1919388"/>
              <a:ext cx="287659" cy="328439"/>
            </a:xfrm>
            <a:custGeom>
              <a:avLst/>
              <a:gdLst/>
              <a:ahLst/>
              <a:cxnLst/>
              <a:rect l="l" t="t" r="r" b="b"/>
              <a:pathLst>
                <a:path w="7174" h="8191" extrusionOk="0">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84" name="Google Shape;884;p36"/>
            <p:cNvSpPr/>
            <p:nvPr/>
          </p:nvSpPr>
          <p:spPr>
            <a:xfrm>
              <a:off x="4043673" y="1998782"/>
              <a:ext cx="78391" cy="49400"/>
            </a:xfrm>
            <a:custGeom>
              <a:avLst/>
              <a:gdLst/>
              <a:ahLst/>
              <a:cxnLst/>
              <a:rect l="l" t="t" r="r" b="b"/>
              <a:pathLst>
                <a:path w="1955" h="1232" extrusionOk="0">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85" name="Google Shape;885;p36"/>
            <p:cNvSpPr/>
            <p:nvPr/>
          </p:nvSpPr>
          <p:spPr>
            <a:xfrm>
              <a:off x="2884560" y="2317561"/>
              <a:ext cx="114879" cy="68727"/>
            </a:xfrm>
            <a:custGeom>
              <a:avLst/>
              <a:gdLst/>
              <a:ahLst/>
              <a:cxnLst/>
              <a:rect l="l" t="t" r="r" b="b"/>
              <a:pathLst>
                <a:path w="2865" h="1714" extrusionOk="0">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86" name="Google Shape;886;p36"/>
            <p:cNvSpPr/>
            <p:nvPr/>
          </p:nvSpPr>
          <p:spPr>
            <a:xfrm>
              <a:off x="2852362" y="2238127"/>
              <a:ext cx="6496" cy="129916"/>
            </a:xfrm>
            <a:custGeom>
              <a:avLst/>
              <a:gdLst/>
              <a:ahLst/>
              <a:cxnLst/>
              <a:rect l="l" t="t" r="r" b="b"/>
              <a:pathLst>
                <a:path w="162" h="3240" extrusionOk="0">
                  <a:moveTo>
                    <a:pt x="1" y="0"/>
                  </a:moveTo>
                  <a:lnTo>
                    <a:pt x="1" y="3132"/>
                  </a:lnTo>
                  <a:cubicBezTo>
                    <a:pt x="54" y="3159"/>
                    <a:pt x="108" y="3212"/>
                    <a:pt x="161" y="3239"/>
                  </a:cubicBezTo>
                  <a:lnTo>
                    <a:pt x="1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87" name="Google Shape;887;p36"/>
            <p:cNvSpPr/>
            <p:nvPr/>
          </p:nvSpPr>
          <p:spPr>
            <a:xfrm>
              <a:off x="3092789" y="2238127"/>
              <a:ext cx="288742" cy="255461"/>
            </a:xfrm>
            <a:custGeom>
              <a:avLst/>
              <a:gdLst/>
              <a:ahLst/>
              <a:cxnLst/>
              <a:rect l="l" t="t" r="r" b="b"/>
              <a:pathLst>
                <a:path w="7201" h="6371" extrusionOk="0">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88" name="Google Shape;888;p36"/>
            <p:cNvSpPr/>
            <p:nvPr/>
          </p:nvSpPr>
          <p:spPr>
            <a:xfrm>
              <a:off x="3474843" y="2238127"/>
              <a:ext cx="287659" cy="247963"/>
            </a:xfrm>
            <a:custGeom>
              <a:avLst/>
              <a:gdLst/>
              <a:ahLst/>
              <a:cxnLst/>
              <a:rect l="l" t="t" r="r" b="b"/>
              <a:pathLst>
                <a:path w="7174" h="6184" extrusionOk="0">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89" name="Google Shape;889;p36"/>
            <p:cNvSpPr/>
            <p:nvPr/>
          </p:nvSpPr>
          <p:spPr>
            <a:xfrm>
              <a:off x="3855854" y="2317561"/>
              <a:ext cx="12911" cy="9704"/>
            </a:xfrm>
            <a:custGeom>
              <a:avLst/>
              <a:gdLst/>
              <a:ahLst/>
              <a:cxnLst/>
              <a:rect l="l" t="t" r="r" b="b"/>
              <a:pathLst>
                <a:path w="322" h="242" extrusionOk="0">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Tree>
    <p:extLst>
      <p:ext uri="{BB962C8B-B14F-4D97-AF65-F5344CB8AC3E}">
        <p14:creationId xmlns:p14="http://schemas.microsoft.com/office/powerpoint/2010/main" val="280685263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Section header 4">
  <p:cSld name="Section header 4">
    <p:spTree>
      <p:nvGrpSpPr>
        <p:cNvPr id="1" name="Shape 890"/>
        <p:cNvGrpSpPr/>
        <p:nvPr/>
      </p:nvGrpSpPr>
      <p:grpSpPr>
        <a:xfrm>
          <a:off x="0" y="0"/>
          <a:ext cx="0" cy="0"/>
          <a:chOff x="0" y="0"/>
          <a:chExt cx="0" cy="0"/>
        </a:xfrm>
      </p:grpSpPr>
      <p:sp>
        <p:nvSpPr>
          <p:cNvPr id="891" name="Google Shape;891;p37"/>
          <p:cNvSpPr/>
          <p:nvPr/>
        </p:nvSpPr>
        <p:spPr>
          <a:xfrm>
            <a:off x="8505500" y="4393565"/>
            <a:ext cx="1915600" cy="1915600"/>
          </a:xfrm>
          <a:prstGeom prst="ellipse">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892" name="Google Shape;892;p37"/>
          <p:cNvSpPr/>
          <p:nvPr/>
        </p:nvSpPr>
        <p:spPr>
          <a:xfrm rot="3781224">
            <a:off x="-2439241" y="3336917"/>
            <a:ext cx="8196521" cy="5042723"/>
          </a:xfrm>
          <a:custGeom>
            <a:avLst/>
            <a:gdLst/>
            <a:ahLst/>
            <a:cxnLst/>
            <a:rect l="l" t="t" r="r" b="b"/>
            <a:pathLst>
              <a:path w="59643" h="36694" extrusionOk="0">
                <a:moveTo>
                  <a:pt x="6271" y="15779"/>
                </a:moveTo>
                <a:cubicBezTo>
                  <a:pt x="9374" y="14178"/>
                  <a:pt x="17513" y="18347"/>
                  <a:pt x="23150" y="11676"/>
                </a:cubicBezTo>
                <a:cubicBezTo>
                  <a:pt x="28787" y="5004"/>
                  <a:pt x="30455" y="1"/>
                  <a:pt x="37327" y="2302"/>
                </a:cubicBezTo>
                <a:cubicBezTo>
                  <a:pt x="44198" y="4571"/>
                  <a:pt x="43064" y="13410"/>
                  <a:pt x="47601" y="15779"/>
                </a:cubicBezTo>
                <a:cubicBezTo>
                  <a:pt x="52104" y="18147"/>
                  <a:pt x="59643" y="31690"/>
                  <a:pt x="43364" y="34192"/>
                </a:cubicBezTo>
                <a:cubicBezTo>
                  <a:pt x="27120" y="36694"/>
                  <a:pt x="10441" y="33158"/>
                  <a:pt x="5204" y="27520"/>
                </a:cubicBezTo>
                <a:cubicBezTo>
                  <a:pt x="0" y="21883"/>
                  <a:pt x="3136" y="17380"/>
                  <a:pt x="6271" y="15779"/>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893" name="Google Shape;893;p37"/>
          <p:cNvSpPr/>
          <p:nvPr/>
        </p:nvSpPr>
        <p:spPr>
          <a:xfrm rot="-1693254" flipH="1">
            <a:off x="9398531" y="2094577"/>
            <a:ext cx="3248572" cy="5538639"/>
          </a:xfrm>
          <a:custGeom>
            <a:avLst/>
            <a:gdLst/>
            <a:ahLst/>
            <a:cxnLst/>
            <a:rect l="l" t="t" r="r" b="b"/>
            <a:pathLst>
              <a:path w="19210" h="32752" extrusionOk="0">
                <a:moveTo>
                  <a:pt x="14053" y="490"/>
                </a:moveTo>
                <a:lnTo>
                  <a:pt x="14053" y="490"/>
                </a:lnTo>
                <a:cubicBezTo>
                  <a:pt x="14026" y="597"/>
                  <a:pt x="13999" y="758"/>
                  <a:pt x="13972" y="918"/>
                </a:cubicBezTo>
                <a:cubicBezTo>
                  <a:pt x="13972" y="865"/>
                  <a:pt x="13972" y="838"/>
                  <a:pt x="13946" y="838"/>
                </a:cubicBezTo>
                <a:cubicBezTo>
                  <a:pt x="13972" y="731"/>
                  <a:pt x="14026" y="597"/>
                  <a:pt x="14053" y="490"/>
                </a:cubicBezTo>
                <a:close/>
                <a:moveTo>
                  <a:pt x="13651" y="1560"/>
                </a:moveTo>
                <a:lnTo>
                  <a:pt x="13651" y="1560"/>
                </a:lnTo>
                <a:cubicBezTo>
                  <a:pt x="13276" y="3862"/>
                  <a:pt x="12045" y="5923"/>
                  <a:pt x="11189" y="8038"/>
                </a:cubicBezTo>
                <a:cubicBezTo>
                  <a:pt x="10522" y="9665"/>
                  <a:pt x="10466" y="11531"/>
                  <a:pt x="10493" y="13318"/>
                </a:cubicBezTo>
                <a:lnTo>
                  <a:pt x="10493" y="13318"/>
                </a:lnTo>
                <a:cubicBezTo>
                  <a:pt x="10490" y="13217"/>
                  <a:pt x="10464" y="13118"/>
                  <a:pt x="10439" y="13043"/>
                </a:cubicBezTo>
                <a:cubicBezTo>
                  <a:pt x="10091" y="10634"/>
                  <a:pt x="9904" y="8412"/>
                  <a:pt x="11001" y="6191"/>
                </a:cubicBezTo>
                <a:cubicBezTo>
                  <a:pt x="11724" y="4772"/>
                  <a:pt x="12714" y="3541"/>
                  <a:pt x="13410" y="2123"/>
                </a:cubicBezTo>
                <a:cubicBezTo>
                  <a:pt x="13491" y="1935"/>
                  <a:pt x="13571" y="1748"/>
                  <a:pt x="13651" y="1560"/>
                </a:cubicBezTo>
                <a:close/>
                <a:moveTo>
                  <a:pt x="13972" y="945"/>
                </a:moveTo>
                <a:lnTo>
                  <a:pt x="13972" y="945"/>
                </a:lnTo>
                <a:cubicBezTo>
                  <a:pt x="13972" y="1079"/>
                  <a:pt x="13946" y="1212"/>
                  <a:pt x="13946" y="1346"/>
                </a:cubicBezTo>
                <a:cubicBezTo>
                  <a:pt x="13946" y="2524"/>
                  <a:pt x="13758" y="3702"/>
                  <a:pt x="13517" y="4853"/>
                </a:cubicBezTo>
                <a:cubicBezTo>
                  <a:pt x="12821" y="7877"/>
                  <a:pt x="11376" y="10580"/>
                  <a:pt x="10760" y="13605"/>
                </a:cubicBezTo>
                <a:cubicBezTo>
                  <a:pt x="10787" y="11357"/>
                  <a:pt x="10921" y="9189"/>
                  <a:pt x="11858" y="7074"/>
                </a:cubicBezTo>
                <a:cubicBezTo>
                  <a:pt x="12741" y="5094"/>
                  <a:pt x="13785" y="3140"/>
                  <a:pt x="13972" y="945"/>
                </a:cubicBezTo>
                <a:close/>
                <a:moveTo>
                  <a:pt x="5002" y="14350"/>
                </a:moveTo>
                <a:cubicBezTo>
                  <a:pt x="5585" y="14350"/>
                  <a:pt x="6085" y="14646"/>
                  <a:pt x="6746" y="15104"/>
                </a:cubicBezTo>
                <a:cubicBezTo>
                  <a:pt x="6879" y="15184"/>
                  <a:pt x="7013" y="15264"/>
                  <a:pt x="7147" y="15372"/>
                </a:cubicBezTo>
                <a:cubicBezTo>
                  <a:pt x="6694" y="15252"/>
                  <a:pt x="6232" y="15200"/>
                  <a:pt x="5767" y="15200"/>
                </a:cubicBezTo>
                <a:cubicBezTo>
                  <a:pt x="4364" y="15200"/>
                  <a:pt x="2927" y="15672"/>
                  <a:pt x="1580" y="16174"/>
                </a:cubicBezTo>
                <a:cubicBezTo>
                  <a:pt x="2329" y="15666"/>
                  <a:pt x="3025" y="15077"/>
                  <a:pt x="3855" y="14676"/>
                </a:cubicBezTo>
                <a:cubicBezTo>
                  <a:pt x="4297" y="14450"/>
                  <a:pt x="4663" y="14350"/>
                  <a:pt x="5002" y="14350"/>
                </a:cubicBezTo>
                <a:close/>
                <a:moveTo>
                  <a:pt x="5753" y="15432"/>
                </a:moveTo>
                <a:cubicBezTo>
                  <a:pt x="6514" y="15432"/>
                  <a:pt x="7262" y="15581"/>
                  <a:pt x="7977" y="15960"/>
                </a:cubicBezTo>
                <a:cubicBezTo>
                  <a:pt x="8619" y="16389"/>
                  <a:pt x="9208" y="16870"/>
                  <a:pt x="9743" y="17406"/>
                </a:cubicBezTo>
                <a:cubicBezTo>
                  <a:pt x="8352" y="16737"/>
                  <a:pt x="6906" y="16389"/>
                  <a:pt x="5381" y="16335"/>
                </a:cubicBezTo>
                <a:lnTo>
                  <a:pt x="4765" y="16335"/>
                </a:lnTo>
                <a:cubicBezTo>
                  <a:pt x="3828" y="16335"/>
                  <a:pt x="2918" y="16469"/>
                  <a:pt x="1981" y="16576"/>
                </a:cubicBezTo>
                <a:cubicBezTo>
                  <a:pt x="1633" y="16603"/>
                  <a:pt x="1312" y="16629"/>
                  <a:pt x="964" y="16656"/>
                </a:cubicBezTo>
                <a:cubicBezTo>
                  <a:pt x="2489" y="16094"/>
                  <a:pt x="4149" y="15432"/>
                  <a:pt x="5753" y="15432"/>
                </a:cubicBezTo>
                <a:close/>
                <a:moveTo>
                  <a:pt x="18748" y="11060"/>
                </a:moveTo>
                <a:cubicBezTo>
                  <a:pt x="18737" y="11089"/>
                  <a:pt x="18737" y="11129"/>
                  <a:pt x="18737" y="11169"/>
                </a:cubicBezTo>
                <a:cubicBezTo>
                  <a:pt x="18603" y="11892"/>
                  <a:pt x="18442" y="12588"/>
                  <a:pt x="18282" y="13284"/>
                </a:cubicBezTo>
                <a:cubicBezTo>
                  <a:pt x="17907" y="14729"/>
                  <a:pt x="17291" y="16255"/>
                  <a:pt x="16087" y="17165"/>
                </a:cubicBezTo>
                <a:cubicBezTo>
                  <a:pt x="14963" y="17995"/>
                  <a:pt x="13223" y="18289"/>
                  <a:pt x="12045" y="19119"/>
                </a:cubicBezTo>
                <a:cubicBezTo>
                  <a:pt x="12473" y="18342"/>
                  <a:pt x="12955" y="17700"/>
                  <a:pt x="13785" y="17218"/>
                </a:cubicBezTo>
                <a:cubicBezTo>
                  <a:pt x="14508" y="16790"/>
                  <a:pt x="15257" y="16469"/>
                  <a:pt x="15873" y="15907"/>
                </a:cubicBezTo>
                <a:cubicBezTo>
                  <a:pt x="16542" y="15291"/>
                  <a:pt x="17077" y="14408"/>
                  <a:pt x="17532" y="13659"/>
                </a:cubicBezTo>
                <a:cubicBezTo>
                  <a:pt x="18036" y="12864"/>
                  <a:pt x="18250" y="11859"/>
                  <a:pt x="18748" y="11060"/>
                </a:cubicBezTo>
                <a:close/>
                <a:moveTo>
                  <a:pt x="18549" y="10928"/>
                </a:moveTo>
                <a:lnTo>
                  <a:pt x="18549" y="10928"/>
                </a:lnTo>
                <a:cubicBezTo>
                  <a:pt x="18201" y="11517"/>
                  <a:pt x="18014" y="12213"/>
                  <a:pt x="17693" y="12856"/>
                </a:cubicBezTo>
                <a:cubicBezTo>
                  <a:pt x="17184" y="13899"/>
                  <a:pt x="16488" y="14863"/>
                  <a:pt x="15712" y="15719"/>
                </a:cubicBezTo>
                <a:cubicBezTo>
                  <a:pt x="15016" y="16469"/>
                  <a:pt x="13919" y="16844"/>
                  <a:pt x="13062" y="17379"/>
                </a:cubicBezTo>
                <a:cubicBezTo>
                  <a:pt x="12313" y="17861"/>
                  <a:pt x="11911" y="18798"/>
                  <a:pt x="11510" y="19547"/>
                </a:cubicBezTo>
                <a:cubicBezTo>
                  <a:pt x="11485" y="19571"/>
                  <a:pt x="11461" y="19573"/>
                  <a:pt x="11457" y="19594"/>
                </a:cubicBezTo>
                <a:lnTo>
                  <a:pt x="11457" y="19594"/>
                </a:lnTo>
                <a:cubicBezTo>
                  <a:pt x="11836" y="15557"/>
                  <a:pt x="16249" y="13818"/>
                  <a:pt x="18549" y="10928"/>
                </a:cubicBezTo>
                <a:close/>
                <a:moveTo>
                  <a:pt x="6505" y="16683"/>
                </a:moveTo>
                <a:lnTo>
                  <a:pt x="6505" y="16683"/>
                </a:lnTo>
                <a:cubicBezTo>
                  <a:pt x="7763" y="16844"/>
                  <a:pt x="8994" y="17245"/>
                  <a:pt x="10145" y="17914"/>
                </a:cubicBezTo>
                <a:cubicBezTo>
                  <a:pt x="10573" y="18450"/>
                  <a:pt x="10921" y="19065"/>
                  <a:pt x="11135" y="19788"/>
                </a:cubicBezTo>
                <a:cubicBezTo>
                  <a:pt x="9315" y="19172"/>
                  <a:pt x="8191" y="17432"/>
                  <a:pt x="6505" y="16683"/>
                </a:cubicBezTo>
                <a:close/>
                <a:moveTo>
                  <a:pt x="6772" y="20270"/>
                </a:moveTo>
                <a:cubicBezTo>
                  <a:pt x="7736" y="21581"/>
                  <a:pt x="9342" y="22384"/>
                  <a:pt x="10466" y="23535"/>
                </a:cubicBezTo>
                <a:cubicBezTo>
                  <a:pt x="9074" y="22598"/>
                  <a:pt x="7120" y="22331"/>
                  <a:pt x="6826" y="20350"/>
                </a:cubicBezTo>
                <a:cubicBezTo>
                  <a:pt x="6799" y="20323"/>
                  <a:pt x="6772" y="20296"/>
                  <a:pt x="6746" y="20270"/>
                </a:cubicBezTo>
                <a:close/>
                <a:moveTo>
                  <a:pt x="16221" y="20698"/>
                </a:moveTo>
                <a:cubicBezTo>
                  <a:pt x="15685" y="21635"/>
                  <a:pt x="14267" y="22304"/>
                  <a:pt x="13464" y="22812"/>
                </a:cubicBezTo>
                <a:cubicBezTo>
                  <a:pt x="12955" y="23187"/>
                  <a:pt x="12233" y="23615"/>
                  <a:pt x="11831" y="24177"/>
                </a:cubicBezTo>
                <a:cubicBezTo>
                  <a:pt x="12286" y="22357"/>
                  <a:pt x="14722" y="21768"/>
                  <a:pt x="16221" y="20698"/>
                </a:cubicBezTo>
                <a:close/>
                <a:moveTo>
                  <a:pt x="6692" y="20939"/>
                </a:moveTo>
                <a:cubicBezTo>
                  <a:pt x="7388" y="22893"/>
                  <a:pt x="9957" y="22866"/>
                  <a:pt x="11135" y="24445"/>
                </a:cubicBezTo>
                <a:cubicBezTo>
                  <a:pt x="9395" y="23481"/>
                  <a:pt x="6772" y="23080"/>
                  <a:pt x="6692" y="20939"/>
                </a:cubicBezTo>
                <a:close/>
                <a:moveTo>
                  <a:pt x="16194" y="21126"/>
                </a:moveTo>
                <a:cubicBezTo>
                  <a:pt x="15766" y="22304"/>
                  <a:pt x="14749" y="22919"/>
                  <a:pt x="13571" y="23455"/>
                </a:cubicBezTo>
                <a:cubicBezTo>
                  <a:pt x="12982" y="23722"/>
                  <a:pt x="12393" y="24017"/>
                  <a:pt x="11938" y="24445"/>
                </a:cubicBezTo>
                <a:cubicBezTo>
                  <a:pt x="12447" y="23562"/>
                  <a:pt x="13785" y="22919"/>
                  <a:pt x="14534" y="22411"/>
                </a:cubicBezTo>
                <a:cubicBezTo>
                  <a:pt x="15070" y="22063"/>
                  <a:pt x="15739" y="21661"/>
                  <a:pt x="16194" y="21126"/>
                </a:cubicBezTo>
                <a:close/>
                <a:moveTo>
                  <a:pt x="14048" y="0"/>
                </a:moveTo>
                <a:cubicBezTo>
                  <a:pt x="14002" y="0"/>
                  <a:pt x="13958" y="28"/>
                  <a:pt x="13946" y="88"/>
                </a:cubicBezTo>
                <a:cubicBezTo>
                  <a:pt x="13196" y="2390"/>
                  <a:pt x="11751" y="4183"/>
                  <a:pt x="10680" y="6298"/>
                </a:cubicBezTo>
                <a:cubicBezTo>
                  <a:pt x="9610" y="8466"/>
                  <a:pt x="9877" y="10795"/>
                  <a:pt x="10225" y="13096"/>
                </a:cubicBezTo>
                <a:cubicBezTo>
                  <a:pt x="10305" y="13766"/>
                  <a:pt x="10413" y="14435"/>
                  <a:pt x="10520" y="15104"/>
                </a:cubicBezTo>
                <a:cubicBezTo>
                  <a:pt x="10520" y="15131"/>
                  <a:pt x="10520" y="15157"/>
                  <a:pt x="10520" y="15157"/>
                </a:cubicBezTo>
                <a:cubicBezTo>
                  <a:pt x="10520" y="15184"/>
                  <a:pt x="10520" y="15211"/>
                  <a:pt x="10546" y="15211"/>
                </a:cubicBezTo>
                <a:cubicBezTo>
                  <a:pt x="10734" y="16469"/>
                  <a:pt x="10921" y="17727"/>
                  <a:pt x="11082" y="18985"/>
                </a:cubicBezTo>
                <a:cubicBezTo>
                  <a:pt x="10520" y="17700"/>
                  <a:pt x="9502" y="16737"/>
                  <a:pt x="8352" y="15907"/>
                </a:cubicBezTo>
                <a:cubicBezTo>
                  <a:pt x="8352" y="15880"/>
                  <a:pt x="8352" y="15853"/>
                  <a:pt x="8325" y="15853"/>
                </a:cubicBezTo>
                <a:cubicBezTo>
                  <a:pt x="8298" y="15853"/>
                  <a:pt x="8271" y="15827"/>
                  <a:pt x="8271" y="15827"/>
                </a:cubicBezTo>
                <a:cubicBezTo>
                  <a:pt x="7602" y="15345"/>
                  <a:pt x="6906" y="14890"/>
                  <a:pt x="6237" y="14461"/>
                </a:cubicBezTo>
                <a:cubicBezTo>
                  <a:pt x="5829" y="14193"/>
                  <a:pt x="5417" y="14081"/>
                  <a:pt x="5004" y="14081"/>
                </a:cubicBezTo>
                <a:cubicBezTo>
                  <a:pt x="3280" y="14081"/>
                  <a:pt x="1550" y="16040"/>
                  <a:pt x="81" y="16710"/>
                </a:cubicBezTo>
                <a:cubicBezTo>
                  <a:pt x="27" y="16737"/>
                  <a:pt x="1" y="16790"/>
                  <a:pt x="27" y="16844"/>
                </a:cubicBezTo>
                <a:cubicBezTo>
                  <a:pt x="27" y="16870"/>
                  <a:pt x="54" y="16870"/>
                  <a:pt x="54" y="16870"/>
                </a:cubicBezTo>
                <a:cubicBezTo>
                  <a:pt x="54" y="16870"/>
                  <a:pt x="54" y="16897"/>
                  <a:pt x="81" y="16897"/>
                </a:cubicBezTo>
                <a:cubicBezTo>
                  <a:pt x="81" y="16924"/>
                  <a:pt x="108" y="16924"/>
                  <a:pt x="108" y="16924"/>
                </a:cubicBezTo>
                <a:lnTo>
                  <a:pt x="135" y="16924"/>
                </a:lnTo>
                <a:cubicBezTo>
                  <a:pt x="1580" y="16924"/>
                  <a:pt x="2972" y="16656"/>
                  <a:pt x="4390" y="16576"/>
                </a:cubicBezTo>
                <a:lnTo>
                  <a:pt x="5354" y="16576"/>
                </a:lnTo>
                <a:cubicBezTo>
                  <a:pt x="7736" y="16870"/>
                  <a:pt x="8967" y="19413"/>
                  <a:pt x="11242" y="20082"/>
                </a:cubicBezTo>
                <a:cubicBezTo>
                  <a:pt x="11376" y="21367"/>
                  <a:pt x="11483" y="22679"/>
                  <a:pt x="11483" y="23990"/>
                </a:cubicBezTo>
                <a:cubicBezTo>
                  <a:pt x="11483" y="24124"/>
                  <a:pt x="11483" y="24284"/>
                  <a:pt x="11483" y="24445"/>
                </a:cubicBezTo>
                <a:cubicBezTo>
                  <a:pt x="10413" y="22545"/>
                  <a:pt x="7977" y="21715"/>
                  <a:pt x="6799" y="19895"/>
                </a:cubicBezTo>
                <a:cubicBezTo>
                  <a:pt x="6778" y="19863"/>
                  <a:pt x="6740" y="19848"/>
                  <a:pt x="6701" y="19848"/>
                </a:cubicBezTo>
                <a:cubicBezTo>
                  <a:pt x="6640" y="19848"/>
                  <a:pt x="6574" y="19884"/>
                  <a:pt x="6558" y="19948"/>
                </a:cubicBezTo>
                <a:cubicBezTo>
                  <a:pt x="6237" y="21340"/>
                  <a:pt x="6719" y="22411"/>
                  <a:pt x="7897" y="23241"/>
                </a:cubicBezTo>
                <a:cubicBezTo>
                  <a:pt x="8967" y="23990"/>
                  <a:pt x="10386" y="24177"/>
                  <a:pt x="11456" y="24954"/>
                </a:cubicBezTo>
                <a:cubicBezTo>
                  <a:pt x="11349" y="27523"/>
                  <a:pt x="10734" y="30093"/>
                  <a:pt x="10145" y="32609"/>
                </a:cubicBezTo>
                <a:cubicBezTo>
                  <a:pt x="10112" y="32690"/>
                  <a:pt x="10188" y="32751"/>
                  <a:pt x="10265" y="32751"/>
                </a:cubicBezTo>
                <a:cubicBezTo>
                  <a:pt x="10315" y="32751"/>
                  <a:pt x="10365" y="32725"/>
                  <a:pt x="10386" y="32662"/>
                </a:cubicBezTo>
                <a:cubicBezTo>
                  <a:pt x="10760" y="31003"/>
                  <a:pt x="11108" y="29343"/>
                  <a:pt x="11430" y="27684"/>
                </a:cubicBezTo>
                <a:cubicBezTo>
                  <a:pt x="11563" y="26854"/>
                  <a:pt x="11670" y="26024"/>
                  <a:pt x="11697" y="25194"/>
                </a:cubicBezTo>
                <a:cubicBezTo>
                  <a:pt x="12179" y="24017"/>
                  <a:pt x="13839" y="23669"/>
                  <a:pt x="14829" y="23080"/>
                </a:cubicBezTo>
                <a:cubicBezTo>
                  <a:pt x="15899" y="22491"/>
                  <a:pt x="16488" y="21581"/>
                  <a:pt x="16595" y="20377"/>
                </a:cubicBezTo>
                <a:cubicBezTo>
                  <a:pt x="16595" y="20350"/>
                  <a:pt x="16595" y="20350"/>
                  <a:pt x="16595" y="20323"/>
                </a:cubicBezTo>
                <a:cubicBezTo>
                  <a:pt x="16622" y="20270"/>
                  <a:pt x="16569" y="20243"/>
                  <a:pt x="16515" y="20216"/>
                </a:cubicBezTo>
                <a:lnTo>
                  <a:pt x="16462" y="20216"/>
                </a:lnTo>
                <a:cubicBezTo>
                  <a:pt x="16435" y="20216"/>
                  <a:pt x="16435" y="20243"/>
                  <a:pt x="16408" y="20243"/>
                </a:cubicBezTo>
                <a:cubicBezTo>
                  <a:pt x="15043" y="21474"/>
                  <a:pt x="12473" y="21983"/>
                  <a:pt x="11724" y="23722"/>
                </a:cubicBezTo>
                <a:cubicBezTo>
                  <a:pt x="11724" y="22571"/>
                  <a:pt x="11644" y="21447"/>
                  <a:pt x="11510" y="20323"/>
                </a:cubicBezTo>
                <a:cubicBezTo>
                  <a:pt x="11510" y="20189"/>
                  <a:pt x="11483" y="20082"/>
                  <a:pt x="11483" y="19948"/>
                </a:cubicBezTo>
                <a:cubicBezTo>
                  <a:pt x="12072" y="19172"/>
                  <a:pt x="13250" y="18824"/>
                  <a:pt x="14106" y="18450"/>
                </a:cubicBezTo>
                <a:cubicBezTo>
                  <a:pt x="15070" y="18021"/>
                  <a:pt x="16060" y="17593"/>
                  <a:pt x="16809" y="16844"/>
                </a:cubicBezTo>
                <a:cubicBezTo>
                  <a:pt x="18522" y="15157"/>
                  <a:pt x="18790" y="12160"/>
                  <a:pt x="19192" y="9938"/>
                </a:cubicBezTo>
                <a:cubicBezTo>
                  <a:pt x="19210" y="9848"/>
                  <a:pt x="19130" y="9770"/>
                  <a:pt x="19060" y="9770"/>
                </a:cubicBezTo>
                <a:cubicBezTo>
                  <a:pt x="19026" y="9770"/>
                  <a:pt x="18995" y="9788"/>
                  <a:pt x="18978" y="9831"/>
                </a:cubicBezTo>
                <a:cubicBezTo>
                  <a:pt x="18014" y="11758"/>
                  <a:pt x="15846" y="13070"/>
                  <a:pt x="14294" y="14488"/>
                </a:cubicBezTo>
                <a:cubicBezTo>
                  <a:pt x="12982" y="15693"/>
                  <a:pt x="11751" y="17138"/>
                  <a:pt x="11349" y="18851"/>
                </a:cubicBezTo>
                <a:cubicBezTo>
                  <a:pt x="11162" y="17593"/>
                  <a:pt x="10975" y="16335"/>
                  <a:pt x="10760" y="15104"/>
                </a:cubicBezTo>
                <a:cubicBezTo>
                  <a:pt x="11028" y="12534"/>
                  <a:pt x="11911" y="10233"/>
                  <a:pt x="12821" y="7877"/>
                </a:cubicBezTo>
                <a:cubicBezTo>
                  <a:pt x="13758" y="5334"/>
                  <a:pt x="14267" y="2818"/>
                  <a:pt x="14160" y="115"/>
                </a:cubicBezTo>
                <a:cubicBezTo>
                  <a:pt x="14160" y="42"/>
                  <a:pt x="14103" y="0"/>
                  <a:pt x="14048"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894" name="Google Shape;894;p37">
            <a:hlinkClick r:id="" action="ppaction://noaction"/>
          </p:cNvPr>
          <p:cNvSpPr txBox="1">
            <a:spLocks noGrp="1"/>
          </p:cNvSpPr>
          <p:nvPr>
            <p:ph type="title"/>
          </p:nvPr>
        </p:nvSpPr>
        <p:spPr>
          <a:xfrm>
            <a:off x="2692400" y="2613900"/>
            <a:ext cx="6807200" cy="161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72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r>
              <a:rPr lang="en-US"/>
              <a:t>Click to edit Master title style</a:t>
            </a:r>
            <a:endParaRPr/>
          </a:p>
        </p:txBody>
      </p:sp>
      <p:sp>
        <p:nvSpPr>
          <p:cNvPr id="895" name="Google Shape;895;p37"/>
          <p:cNvSpPr txBox="1">
            <a:spLocks noGrp="1"/>
          </p:cNvSpPr>
          <p:nvPr>
            <p:ph type="title" idx="2" hasCustomPrompt="1"/>
          </p:nvPr>
        </p:nvSpPr>
        <p:spPr>
          <a:xfrm>
            <a:off x="2692400" y="1219200"/>
            <a:ext cx="6807200" cy="161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10000">
                <a:solidFill>
                  <a:schemeClr val="accent1"/>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grpSp>
        <p:nvGrpSpPr>
          <p:cNvPr id="896" name="Google Shape;896;p37"/>
          <p:cNvGrpSpPr/>
          <p:nvPr/>
        </p:nvGrpSpPr>
        <p:grpSpPr>
          <a:xfrm rot="10800000" flipH="1">
            <a:off x="1087555" y="1647960"/>
            <a:ext cx="2262349" cy="2251771"/>
            <a:chOff x="2414491" y="671177"/>
            <a:chExt cx="1830972" cy="1822411"/>
          </a:xfrm>
        </p:grpSpPr>
        <p:sp>
          <p:nvSpPr>
            <p:cNvPr id="897" name="Google Shape;897;p37"/>
            <p:cNvSpPr/>
            <p:nvPr/>
          </p:nvSpPr>
          <p:spPr>
            <a:xfrm>
              <a:off x="2414491" y="671177"/>
              <a:ext cx="1830972" cy="1822391"/>
            </a:xfrm>
            <a:custGeom>
              <a:avLst/>
              <a:gdLst/>
              <a:ahLst/>
              <a:cxnLst/>
              <a:rect l="l" t="t" r="r" b="b"/>
              <a:pathLst>
                <a:path w="45663" h="45449" extrusionOk="0">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98" name="Google Shape;898;p37"/>
            <p:cNvSpPr/>
            <p:nvPr/>
          </p:nvSpPr>
          <p:spPr>
            <a:xfrm>
              <a:off x="2796545" y="833253"/>
              <a:ext cx="9704" cy="7538"/>
            </a:xfrm>
            <a:custGeom>
              <a:avLst/>
              <a:gdLst/>
              <a:ahLst/>
              <a:cxnLst/>
              <a:rect l="l" t="t" r="r" b="b"/>
              <a:pathLst>
                <a:path w="242" h="188" extrusionOk="0">
                  <a:moveTo>
                    <a:pt x="161" y="0"/>
                  </a:moveTo>
                  <a:cubicBezTo>
                    <a:pt x="108" y="27"/>
                    <a:pt x="54" y="81"/>
                    <a:pt x="1" y="107"/>
                  </a:cubicBezTo>
                  <a:lnTo>
                    <a:pt x="161" y="188"/>
                  </a:lnTo>
                  <a:lnTo>
                    <a:pt x="242" y="54"/>
                  </a:lnTo>
                  <a:lnTo>
                    <a:pt x="1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99" name="Google Shape;899;p37"/>
            <p:cNvSpPr/>
            <p:nvPr/>
          </p:nvSpPr>
          <p:spPr>
            <a:xfrm>
              <a:off x="2899597" y="677633"/>
              <a:ext cx="287659" cy="242590"/>
            </a:xfrm>
            <a:custGeom>
              <a:avLst/>
              <a:gdLst/>
              <a:ahLst/>
              <a:cxnLst/>
              <a:rect l="l" t="t" r="r" b="b"/>
              <a:pathLst>
                <a:path w="7174" h="6050" extrusionOk="0">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00" name="Google Shape;900;p37"/>
            <p:cNvSpPr/>
            <p:nvPr/>
          </p:nvSpPr>
          <p:spPr>
            <a:xfrm>
              <a:off x="3280608" y="671177"/>
              <a:ext cx="288742" cy="249046"/>
            </a:xfrm>
            <a:custGeom>
              <a:avLst/>
              <a:gdLst/>
              <a:ahLst/>
              <a:cxnLst/>
              <a:rect l="l" t="t" r="r" b="b"/>
              <a:pathLst>
                <a:path w="7201" h="6211" extrusionOk="0">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01" name="Google Shape;901;p37"/>
            <p:cNvSpPr/>
            <p:nvPr/>
          </p:nvSpPr>
          <p:spPr>
            <a:xfrm>
              <a:off x="3662662" y="776354"/>
              <a:ext cx="109506" cy="64437"/>
            </a:xfrm>
            <a:custGeom>
              <a:avLst/>
              <a:gdLst/>
              <a:ahLst/>
              <a:cxnLst/>
              <a:rect l="l" t="t" r="r" b="b"/>
              <a:pathLst>
                <a:path w="2731" h="1607" extrusionOk="0">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02" name="Google Shape;902;p37"/>
            <p:cNvSpPr/>
            <p:nvPr/>
          </p:nvSpPr>
          <p:spPr>
            <a:xfrm>
              <a:off x="3803246" y="797847"/>
              <a:ext cx="6496" cy="122378"/>
            </a:xfrm>
            <a:custGeom>
              <a:avLst/>
              <a:gdLst/>
              <a:ahLst/>
              <a:cxnLst/>
              <a:rect l="l" t="t" r="r" b="b"/>
              <a:pathLst>
                <a:path w="162" h="3052" extrusionOk="0">
                  <a:moveTo>
                    <a:pt x="1" y="0"/>
                  </a:moveTo>
                  <a:lnTo>
                    <a:pt x="1" y="3051"/>
                  </a:lnTo>
                  <a:lnTo>
                    <a:pt x="162" y="3051"/>
                  </a:lnTo>
                  <a:lnTo>
                    <a:pt x="162" y="107"/>
                  </a:lnTo>
                  <a:cubicBezTo>
                    <a:pt x="108" y="54"/>
                    <a:pt x="54" y="27"/>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03" name="Google Shape;903;p37"/>
            <p:cNvSpPr/>
            <p:nvPr/>
          </p:nvSpPr>
          <p:spPr>
            <a:xfrm>
              <a:off x="2475641" y="1246463"/>
              <a:ext cx="2205" cy="4331"/>
            </a:xfrm>
            <a:custGeom>
              <a:avLst/>
              <a:gdLst/>
              <a:ahLst/>
              <a:cxnLst/>
              <a:rect l="l" t="t" r="r" b="b"/>
              <a:pathLst>
                <a:path w="55" h="108" extrusionOk="0">
                  <a:moveTo>
                    <a:pt x="54" y="0"/>
                  </a:moveTo>
                  <a:cubicBezTo>
                    <a:pt x="28" y="27"/>
                    <a:pt x="28" y="54"/>
                    <a:pt x="1" y="107"/>
                  </a:cubicBezTo>
                  <a:lnTo>
                    <a:pt x="54" y="107"/>
                  </a:lnTo>
                  <a:lnTo>
                    <a:pt x="5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04" name="Google Shape;904;p37"/>
            <p:cNvSpPr/>
            <p:nvPr/>
          </p:nvSpPr>
          <p:spPr>
            <a:xfrm>
              <a:off x="2616265" y="1006036"/>
              <a:ext cx="2165" cy="2205"/>
            </a:xfrm>
            <a:custGeom>
              <a:avLst/>
              <a:gdLst/>
              <a:ahLst/>
              <a:cxnLst/>
              <a:rect l="l" t="t" r="r" b="b"/>
              <a:pathLst>
                <a:path w="54" h="55" extrusionOk="0">
                  <a:moveTo>
                    <a:pt x="54" y="1"/>
                  </a:moveTo>
                  <a:cubicBezTo>
                    <a:pt x="27" y="27"/>
                    <a:pt x="27" y="27"/>
                    <a:pt x="0" y="54"/>
                  </a:cubicBezTo>
                  <a:lnTo>
                    <a:pt x="54" y="27"/>
                  </a:lnTo>
                  <a:lnTo>
                    <a:pt x="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05" name="Google Shape;905;p37"/>
            <p:cNvSpPr/>
            <p:nvPr/>
          </p:nvSpPr>
          <p:spPr>
            <a:xfrm>
              <a:off x="2535748" y="1119794"/>
              <a:ext cx="82681" cy="51565"/>
            </a:xfrm>
            <a:custGeom>
              <a:avLst/>
              <a:gdLst/>
              <a:ahLst/>
              <a:cxnLst/>
              <a:rect l="l" t="t" r="r" b="b"/>
              <a:pathLst>
                <a:path w="2062" h="1286" extrusionOk="0">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06" name="Google Shape;906;p37"/>
            <p:cNvSpPr/>
            <p:nvPr/>
          </p:nvSpPr>
          <p:spPr>
            <a:xfrm>
              <a:off x="2711778" y="921268"/>
              <a:ext cx="287659" cy="329521"/>
            </a:xfrm>
            <a:custGeom>
              <a:avLst/>
              <a:gdLst/>
              <a:ahLst/>
              <a:cxnLst/>
              <a:rect l="l" t="t" r="r" b="b"/>
              <a:pathLst>
                <a:path w="7174" h="8218" extrusionOk="0">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07" name="Google Shape;907;p37"/>
            <p:cNvSpPr/>
            <p:nvPr/>
          </p:nvSpPr>
          <p:spPr>
            <a:xfrm>
              <a:off x="3092789" y="921268"/>
              <a:ext cx="288742" cy="328439"/>
            </a:xfrm>
            <a:custGeom>
              <a:avLst/>
              <a:gdLst/>
              <a:ahLst/>
              <a:cxnLst/>
              <a:rect l="l" t="t" r="r" b="b"/>
              <a:pathLst>
                <a:path w="7201" h="8191" extrusionOk="0">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08" name="Google Shape;908;p37"/>
            <p:cNvSpPr/>
            <p:nvPr/>
          </p:nvSpPr>
          <p:spPr>
            <a:xfrm>
              <a:off x="3474843" y="921268"/>
              <a:ext cx="287659" cy="328439"/>
            </a:xfrm>
            <a:custGeom>
              <a:avLst/>
              <a:gdLst/>
              <a:ahLst/>
              <a:cxnLst/>
              <a:rect l="l" t="t" r="r" b="b"/>
              <a:pathLst>
                <a:path w="7174" h="8191" extrusionOk="0">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09" name="Google Shape;909;p37"/>
            <p:cNvSpPr/>
            <p:nvPr/>
          </p:nvSpPr>
          <p:spPr>
            <a:xfrm>
              <a:off x="3855854" y="953467"/>
              <a:ext cx="287659" cy="296240"/>
            </a:xfrm>
            <a:custGeom>
              <a:avLst/>
              <a:gdLst/>
              <a:ahLst/>
              <a:cxnLst/>
              <a:rect l="l" t="t" r="r" b="b"/>
              <a:pathLst>
                <a:path w="7174" h="7388" extrusionOk="0">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10" name="Google Shape;910;p37"/>
            <p:cNvSpPr/>
            <p:nvPr/>
          </p:nvSpPr>
          <p:spPr>
            <a:xfrm>
              <a:off x="2417699" y="1498640"/>
              <a:ext cx="7538" cy="9704"/>
            </a:xfrm>
            <a:custGeom>
              <a:avLst/>
              <a:gdLst/>
              <a:ahLst/>
              <a:cxnLst/>
              <a:rect l="l" t="t" r="r" b="b"/>
              <a:pathLst>
                <a:path w="188" h="242" extrusionOk="0">
                  <a:moveTo>
                    <a:pt x="1" y="1"/>
                  </a:moveTo>
                  <a:cubicBezTo>
                    <a:pt x="1" y="54"/>
                    <a:pt x="1" y="135"/>
                    <a:pt x="1" y="188"/>
                  </a:cubicBezTo>
                  <a:lnTo>
                    <a:pt x="108" y="242"/>
                  </a:lnTo>
                  <a:lnTo>
                    <a:pt x="188" y="108"/>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11" name="Google Shape;911;p37"/>
            <p:cNvSpPr/>
            <p:nvPr/>
          </p:nvSpPr>
          <p:spPr>
            <a:xfrm>
              <a:off x="2518586" y="1259335"/>
              <a:ext cx="287659" cy="328439"/>
            </a:xfrm>
            <a:custGeom>
              <a:avLst/>
              <a:gdLst/>
              <a:ahLst/>
              <a:cxnLst/>
              <a:rect l="l" t="t" r="r" b="b"/>
              <a:pathLst>
                <a:path w="7174" h="8191" extrusionOk="0">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12" name="Google Shape;912;p37"/>
            <p:cNvSpPr/>
            <p:nvPr/>
          </p:nvSpPr>
          <p:spPr>
            <a:xfrm>
              <a:off x="2899597" y="1259335"/>
              <a:ext cx="287659" cy="328439"/>
            </a:xfrm>
            <a:custGeom>
              <a:avLst/>
              <a:gdLst/>
              <a:ahLst/>
              <a:cxnLst/>
              <a:rect l="l" t="t" r="r" b="b"/>
              <a:pathLst>
                <a:path w="7174" h="8191" extrusionOk="0">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13" name="Google Shape;913;p37"/>
            <p:cNvSpPr/>
            <p:nvPr/>
          </p:nvSpPr>
          <p:spPr>
            <a:xfrm>
              <a:off x="3280608" y="1259335"/>
              <a:ext cx="288742" cy="328439"/>
            </a:xfrm>
            <a:custGeom>
              <a:avLst/>
              <a:gdLst/>
              <a:ahLst/>
              <a:cxnLst/>
              <a:rect l="l" t="t" r="r" b="b"/>
              <a:pathLst>
                <a:path w="7201" h="8191" extrusionOk="0">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14" name="Google Shape;914;p37"/>
            <p:cNvSpPr/>
            <p:nvPr/>
          </p:nvSpPr>
          <p:spPr>
            <a:xfrm>
              <a:off x="3662662" y="1258252"/>
              <a:ext cx="287659" cy="329521"/>
            </a:xfrm>
            <a:custGeom>
              <a:avLst/>
              <a:gdLst/>
              <a:ahLst/>
              <a:cxnLst/>
              <a:rect l="l" t="t" r="r" b="b"/>
              <a:pathLst>
                <a:path w="7174" h="8218" extrusionOk="0">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15" name="Google Shape;915;p37"/>
            <p:cNvSpPr/>
            <p:nvPr/>
          </p:nvSpPr>
          <p:spPr>
            <a:xfrm>
              <a:off x="4043673" y="1258252"/>
              <a:ext cx="193230" cy="329521"/>
            </a:xfrm>
            <a:custGeom>
              <a:avLst/>
              <a:gdLst/>
              <a:ahLst/>
              <a:cxnLst/>
              <a:rect l="l" t="t" r="r" b="b"/>
              <a:pathLst>
                <a:path w="4819" h="8218" extrusionOk="0">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16" name="Google Shape;916;p37"/>
            <p:cNvSpPr/>
            <p:nvPr/>
          </p:nvSpPr>
          <p:spPr>
            <a:xfrm>
              <a:off x="2423072" y="1578074"/>
              <a:ext cx="195355" cy="328439"/>
            </a:xfrm>
            <a:custGeom>
              <a:avLst/>
              <a:gdLst/>
              <a:ahLst/>
              <a:cxnLst/>
              <a:rect l="l" t="t" r="r" b="b"/>
              <a:pathLst>
                <a:path w="4872" h="8191" extrusionOk="0">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17" name="Google Shape;917;p37"/>
            <p:cNvSpPr/>
            <p:nvPr/>
          </p:nvSpPr>
          <p:spPr>
            <a:xfrm>
              <a:off x="2711778" y="1578074"/>
              <a:ext cx="287659" cy="328439"/>
            </a:xfrm>
            <a:custGeom>
              <a:avLst/>
              <a:gdLst/>
              <a:ahLst/>
              <a:cxnLst/>
              <a:rect l="l" t="t" r="r" b="b"/>
              <a:pathLst>
                <a:path w="7174" h="8191" extrusionOk="0">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18" name="Google Shape;918;p37"/>
            <p:cNvSpPr/>
            <p:nvPr/>
          </p:nvSpPr>
          <p:spPr>
            <a:xfrm>
              <a:off x="3092789" y="1578074"/>
              <a:ext cx="288742" cy="328439"/>
            </a:xfrm>
            <a:custGeom>
              <a:avLst/>
              <a:gdLst/>
              <a:ahLst/>
              <a:cxnLst/>
              <a:rect l="l" t="t" r="r" b="b"/>
              <a:pathLst>
                <a:path w="7201" h="8191" extrusionOk="0">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19" name="Google Shape;919;p37"/>
            <p:cNvSpPr/>
            <p:nvPr/>
          </p:nvSpPr>
          <p:spPr>
            <a:xfrm>
              <a:off x="3474843" y="1578074"/>
              <a:ext cx="287659" cy="328439"/>
            </a:xfrm>
            <a:custGeom>
              <a:avLst/>
              <a:gdLst/>
              <a:ahLst/>
              <a:cxnLst/>
              <a:rect l="l" t="t" r="r" b="b"/>
              <a:pathLst>
                <a:path w="7174" h="8191" extrusionOk="0">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20" name="Google Shape;920;p37"/>
            <p:cNvSpPr/>
            <p:nvPr/>
          </p:nvSpPr>
          <p:spPr>
            <a:xfrm>
              <a:off x="3855854" y="1578074"/>
              <a:ext cx="287659" cy="328439"/>
            </a:xfrm>
            <a:custGeom>
              <a:avLst/>
              <a:gdLst/>
              <a:ahLst/>
              <a:cxnLst/>
              <a:rect l="l" t="t" r="r" b="b"/>
              <a:pathLst>
                <a:path w="7174" h="8191" extrusionOk="0">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21" name="Google Shape;921;p37"/>
            <p:cNvSpPr/>
            <p:nvPr/>
          </p:nvSpPr>
          <p:spPr>
            <a:xfrm>
              <a:off x="2518586" y="1919388"/>
              <a:ext cx="287659" cy="293033"/>
            </a:xfrm>
            <a:custGeom>
              <a:avLst/>
              <a:gdLst/>
              <a:ahLst/>
              <a:cxnLst/>
              <a:rect l="l" t="t" r="r" b="b"/>
              <a:pathLst>
                <a:path w="7174" h="7308" extrusionOk="0">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22" name="Google Shape;922;p37"/>
            <p:cNvSpPr/>
            <p:nvPr/>
          </p:nvSpPr>
          <p:spPr>
            <a:xfrm>
              <a:off x="2899597" y="1919388"/>
              <a:ext cx="287659" cy="328439"/>
            </a:xfrm>
            <a:custGeom>
              <a:avLst/>
              <a:gdLst/>
              <a:ahLst/>
              <a:cxnLst/>
              <a:rect l="l" t="t" r="r" b="b"/>
              <a:pathLst>
                <a:path w="7174" h="8191" extrusionOk="0">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23" name="Google Shape;923;p37"/>
            <p:cNvSpPr/>
            <p:nvPr/>
          </p:nvSpPr>
          <p:spPr>
            <a:xfrm>
              <a:off x="3280608" y="1919388"/>
              <a:ext cx="288742" cy="328439"/>
            </a:xfrm>
            <a:custGeom>
              <a:avLst/>
              <a:gdLst/>
              <a:ahLst/>
              <a:cxnLst/>
              <a:rect l="l" t="t" r="r" b="b"/>
              <a:pathLst>
                <a:path w="7201" h="8191" extrusionOk="0">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24" name="Google Shape;924;p37"/>
            <p:cNvSpPr/>
            <p:nvPr/>
          </p:nvSpPr>
          <p:spPr>
            <a:xfrm>
              <a:off x="3662662" y="1919388"/>
              <a:ext cx="287659" cy="328439"/>
            </a:xfrm>
            <a:custGeom>
              <a:avLst/>
              <a:gdLst/>
              <a:ahLst/>
              <a:cxnLst/>
              <a:rect l="l" t="t" r="r" b="b"/>
              <a:pathLst>
                <a:path w="7174" h="8191" extrusionOk="0">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25" name="Google Shape;925;p37"/>
            <p:cNvSpPr/>
            <p:nvPr/>
          </p:nvSpPr>
          <p:spPr>
            <a:xfrm>
              <a:off x="4043673" y="1998782"/>
              <a:ext cx="78391" cy="49400"/>
            </a:xfrm>
            <a:custGeom>
              <a:avLst/>
              <a:gdLst/>
              <a:ahLst/>
              <a:cxnLst/>
              <a:rect l="l" t="t" r="r" b="b"/>
              <a:pathLst>
                <a:path w="1955" h="1232" extrusionOk="0">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26" name="Google Shape;926;p37"/>
            <p:cNvSpPr/>
            <p:nvPr/>
          </p:nvSpPr>
          <p:spPr>
            <a:xfrm>
              <a:off x="2884560" y="2317561"/>
              <a:ext cx="114879" cy="68727"/>
            </a:xfrm>
            <a:custGeom>
              <a:avLst/>
              <a:gdLst/>
              <a:ahLst/>
              <a:cxnLst/>
              <a:rect l="l" t="t" r="r" b="b"/>
              <a:pathLst>
                <a:path w="2865" h="1714" extrusionOk="0">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27" name="Google Shape;927;p37"/>
            <p:cNvSpPr/>
            <p:nvPr/>
          </p:nvSpPr>
          <p:spPr>
            <a:xfrm>
              <a:off x="2852362" y="2238127"/>
              <a:ext cx="6496" cy="129916"/>
            </a:xfrm>
            <a:custGeom>
              <a:avLst/>
              <a:gdLst/>
              <a:ahLst/>
              <a:cxnLst/>
              <a:rect l="l" t="t" r="r" b="b"/>
              <a:pathLst>
                <a:path w="162" h="3240" extrusionOk="0">
                  <a:moveTo>
                    <a:pt x="1" y="0"/>
                  </a:moveTo>
                  <a:lnTo>
                    <a:pt x="1" y="3132"/>
                  </a:lnTo>
                  <a:cubicBezTo>
                    <a:pt x="54" y="3159"/>
                    <a:pt x="108" y="3212"/>
                    <a:pt x="161" y="3239"/>
                  </a:cubicBezTo>
                  <a:lnTo>
                    <a:pt x="1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28" name="Google Shape;928;p37"/>
            <p:cNvSpPr/>
            <p:nvPr/>
          </p:nvSpPr>
          <p:spPr>
            <a:xfrm>
              <a:off x="3092789" y="2238127"/>
              <a:ext cx="288742" cy="255461"/>
            </a:xfrm>
            <a:custGeom>
              <a:avLst/>
              <a:gdLst/>
              <a:ahLst/>
              <a:cxnLst/>
              <a:rect l="l" t="t" r="r" b="b"/>
              <a:pathLst>
                <a:path w="7201" h="6371" extrusionOk="0">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29" name="Google Shape;929;p37"/>
            <p:cNvSpPr/>
            <p:nvPr/>
          </p:nvSpPr>
          <p:spPr>
            <a:xfrm>
              <a:off x="3474843" y="2238127"/>
              <a:ext cx="287659" cy="247963"/>
            </a:xfrm>
            <a:custGeom>
              <a:avLst/>
              <a:gdLst/>
              <a:ahLst/>
              <a:cxnLst/>
              <a:rect l="l" t="t" r="r" b="b"/>
              <a:pathLst>
                <a:path w="7174" h="6184" extrusionOk="0">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30" name="Google Shape;930;p37"/>
            <p:cNvSpPr/>
            <p:nvPr/>
          </p:nvSpPr>
          <p:spPr>
            <a:xfrm>
              <a:off x="3855854" y="2317561"/>
              <a:ext cx="12911" cy="9704"/>
            </a:xfrm>
            <a:custGeom>
              <a:avLst/>
              <a:gdLst/>
              <a:ahLst/>
              <a:cxnLst/>
              <a:rect l="l" t="t" r="r" b="b"/>
              <a:pathLst>
                <a:path w="322" h="242" extrusionOk="0">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Tree>
    <p:extLst>
      <p:ext uri="{BB962C8B-B14F-4D97-AF65-F5344CB8AC3E}">
        <p14:creationId xmlns:p14="http://schemas.microsoft.com/office/powerpoint/2010/main" val="267541669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Section header 5">
  <p:cSld name="Section header 5">
    <p:spTree>
      <p:nvGrpSpPr>
        <p:cNvPr id="1" name="Shape 931"/>
        <p:cNvGrpSpPr/>
        <p:nvPr/>
      </p:nvGrpSpPr>
      <p:grpSpPr>
        <a:xfrm>
          <a:off x="0" y="0"/>
          <a:ext cx="0" cy="0"/>
          <a:chOff x="0" y="0"/>
          <a:chExt cx="0" cy="0"/>
        </a:xfrm>
      </p:grpSpPr>
      <p:sp>
        <p:nvSpPr>
          <p:cNvPr id="932" name="Google Shape;932;p38"/>
          <p:cNvSpPr/>
          <p:nvPr/>
        </p:nvSpPr>
        <p:spPr>
          <a:xfrm rot="199611" flipH="1">
            <a:off x="-1629846" y="1482393"/>
            <a:ext cx="6211193" cy="6353729"/>
          </a:xfrm>
          <a:custGeom>
            <a:avLst/>
            <a:gdLst/>
            <a:ahLst/>
            <a:cxnLst/>
            <a:rect l="l" t="t" r="r" b="b"/>
            <a:pathLst>
              <a:path w="142469" h="136664" extrusionOk="0">
                <a:moveTo>
                  <a:pt x="97052" y="0"/>
                </a:moveTo>
                <a:cubicBezTo>
                  <a:pt x="94985" y="0"/>
                  <a:pt x="92658" y="685"/>
                  <a:pt x="89955" y="2065"/>
                </a:cubicBezTo>
                <a:cubicBezTo>
                  <a:pt x="76197" y="9104"/>
                  <a:pt x="81149" y="14564"/>
                  <a:pt x="82755" y="40634"/>
                </a:cubicBezTo>
                <a:cubicBezTo>
                  <a:pt x="85458" y="83646"/>
                  <a:pt x="12896" y="58112"/>
                  <a:pt x="4519" y="103881"/>
                </a:cubicBezTo>
                <a:cubicBezTo>
                  <a:pt x="0" y="128495"/>
                  <a:pt x="10558" y="136664"/>
                  <a:pt x="39417" y="136664"/>
                </a:cubicBezTo>
                <a:cubicBezTo>
                  <a:pt x="47997" y="136664"/>
                  <a:pt x="58195" y="135942"/>
                  <a:pt x="70095" y="134715"/>
                </a:cubicBezTo>
                <a:cubicBezTo>
                  <a:pt x="122047" y="129389"/>
                  <a:pt x="142469" y="101392"/>
                  <a:pt x="125767" y="56907"/>
                </a:cubicBezTo>
                <a:cubicBezTo>
                  <a:pt x="111706" y="19432"/>
                  <a:pt x="108060" y="0"/>
                  <a:pt x="97052"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933" name="Google Shape;933;p38"/>
          <p:cNvSpPr/>
          <p:nvPr/>
        </p:nvSpPr>
        <p:spPr>
          <a:xfrm rot="-5035045" flipH="1">
            <a:off x="7816103" y="-302628"/>
            <a:ext cx="7017140" cy="4317271"/>
          </a:xfrm>
          <a:custGeom>
            <a:avLst/>
            <a:gdLst/>
            <a:ahLst/>
            <a:cxnLst/>
            <a:rect l="l" t="t" r="r" b="b"/>
            <a:pathLst>
              <a:path w="59643" h="36694" extrusionOk="0">
                <a:moveTo>
                  <a:pt x="6271" y="15779"/>
                </a:moveTo>
                <a:cubicBezTo>
                  <a:pt x="9374" y="14178"/>
                  <a:pt x="17513" y="18347"/>
                  <a:pt x="23150" y="11676"/>
                </a:cubicBezTo>
                <a:cubicBezTo>
                  <a:pt x="28787" y="5004"/>
                  <a:pt x="30455" y="1"/>
                  <a:pt x="37327" y="2302"/>
                </a:cubicBezTo>
                <a:cubicBezTo>
                  <a:pt x="44198" y="4571"/>
                  <a:pt x="43064" y="13410"/>
                  <a:pt x="47601" y="15779"/>
                </a:cubicBezTo>
                <a:cubicBezTo>
                  <a:pt x="52104" y="18147"/>
                  <a:pt x="59643" y="31690"/>
                  <a:pt x="43364" y="34192"/>
                </a:cubicBezTo>
                <a:cubicBezTo>
                  <a:pt x="27120" y="36694"/>
                  <a:pt x="10441" y="33158"/>
                  <a:pt x="5204" y="27520"/>
                </a:cubicBezTo>
                <a:cubicBezTo>
                  <a:pt x="0" y="21883"/>
                  <a:pt x="3136" y="17380"/>
                  <a:pt x="6271" y="15779"/>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934" name="Google Shape;934;p38"/>
          <p:cNvSpPr/>
          <p:nvPr/>
        </p:nvSpPr>
        <p:spPr>
          <a:xfrm rot="10800000">
            <a:off x="8369220" y="3834649"/>
            <a:ext cx="2366400" cy="2366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grpSp>
        <p:nvGrpSpPr>
          <p:cNvPr id="935" name="Google Shape;935;p38"/>
          <p:cNvGrpSpPr/>
          <p:nvPr/>
        </p:nvGrpSpPr>
        <p:grpSpPr>
          <a:xfrm rot="10800000">
            <a:off x="1841548" y="1777343"/>
            <a:ext cx="2262349" cy="2251771"/>
            <a:chOff x="2414491" y="671177"/>
            <a:chExt cx="1830972" cy="1822411"/>
          </a:xfrm>
        </p:grpSpPr>
        <p:sp>
          <p:nvSpPr>
            <p:cNvPr id="936" name="Google Shape;936;p38"/>
            <p:cNvSpPr/>
            <p:nvPr/>
          </p:nvSpPr>
          <p:spPr>
            <a:xfrm>
              <a:off x="2414491" y="671177"/>
              <a:ext cx="1830972" cy="1822391"/>
            </a:xfrm>
            <a:custGeom>
              <a:avLst/>
              <a:gdLst/>
              <a:ahLst/>
              <a:cxnLst/>
              <a:rect l="l" t="t" r="r" b="b"/>
              <a:pathLst>
                <a:path w="45663" h="45449" extrusionOk="0">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37" name="Google Shape;937;p38"/>
            <p:cNvSpPr/>
            <p:nvPr/>
          </p:nvSpPr>
          <p:spPr>
            <a:xfrm>
              <a:off x="2796545" y="833253"/>
              <a:ext cx="9704" cy="7538"/>
            </a:xfrm>
            <a:custGeom>
              <a:avLst/>
              <a:gdLst/>
              <a:ahLst/>
              <a:cxnLst/>
              <a:rect l="l" t="t" r="r" b="b"/>
              <a:pathLst>
                <a:path w="242" h="188" extrusionOk="0">
                  <a:moveTo>
                    <a:pt x="161" y="0"/>
                  </a:moveTo>
                  <a:cubicBezTo>
                    <a:pt x="108" y="27"/>
                    <a:pt x="54" y="81"/>
                    <a:pt x="1" y="107"/>
                  </a:cubicBezTo>
                  <a:lnTo>
                    <a:pt x="161" y="188"/>
                  </a:lnTo>
                  <a:lnTo>
                    <a:pt x="242" y="54"/>
                  </a:lnTo>
                  <a:lnTo>
                    <a:pt x="1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38" name="Google Shape;938;p38"/>
            <p:cNvSpPr/>
            <p:nvPr/>
          </p:nvSpPr>
          <p:spPr>
            <a:xfrm>
              <a:off x="2899597" y="677633"/>
              <a:ext cx="287659" cy="242590"/>
            </a:xfrm>
            <a:custGeom>
              <a:avLst/>
              <a:gdLst/>
              <a:ahLst/>
              <a:cxnLst/>
              <a:rect l="l" t="t" r="r" b="b"/>
              <a:pathLst>
                <a:path w="7174" h="6050" extrusionOk="0">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39" name="Google Shape;939;p38"/>
            <p:cNvSpPr/>
            <p:nvPr/>
          </p:nvSpPr>
          <p:spPr>
            <a:xfrm>
              <a:off x="3280608" y="671177"/>
              <a:ext cx="288742" cy="249046"/>
            </a:xfrm>
            <a:custGeom>
              <a:avLst/>
              <a:gdLst/>
              <a:ahLst/>
              <a:cxnLst/>
              <a:rect l="l" t="t" r="r" b="b"/>
              <a:pathLst>
                <a:path w="7201" h="6211" extrusionOk="0">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40" name="Google Shape;940;p38"/>
            <p:cNvSpPr/>
            <p:nvPr/>
          </p:nvSpPr>
          <p:spPr>
            <a:xfrm>
              <a:off x="3662662" y="776354"/>
              <a:ext cx="109506" cy="64437"/>
            </a:xfrm>
            <a:custGeom>
              <a:avLst/>
              <a:gdLst/>
              <a:ahLst/>
              <a:cxnLst/>
              <a:rect l="l" t="t" r="r" b="b"/>
              <a:pathLst>
                <a:path w="2731" h="1607" extrusionOk="0">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41" name="Google Shape;941;p38"/>
            <p:cNvSpPr/>
            <p:nvPr/>
          </p:nvSpPr>
          <p:spPr>
            <a:xfrm>
              <a:off x="3803246" y="797847"/>
              <a:ext cx="6496" cy="122378"/>
            </a:xfrm>
            <a:custGeom>
              <a:avLst/>
              <a:gdLst/>
              <a:ahLst/>
              <a:cxnLst/>
              <a:rect l="l" t="t" r="r" b="b"/>
              <a:pathLst>
                <a:path w="162" h="3052" extrusionOk="0">
                  <a:moveTo>
                    <a:pt x="1" y="0"/>
                  </a:moveTo>
                  <a:lnTo>
                    <a:pt x="1" y="3051"/>
                  </a:lnTo>
                  <a:lnTo>
                    <a:pt x="162" y="3051"/>
                  </a:lnTo>
                  <a:lnTo>
                    <a:pt x="162" y="107"/>
                  </a:lnTo>
                  <a:cubicBezTo>
                    <a:pt x="108" y="54"/>
                    <a:pt x="54" y="27"/>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42" name="Google Shape;942;p38"/>
            <p:cNvSpPr/>
            <p:nvPr/>
          </p:nvSpPr>
          <p:spPr>
            <a:xfrm>
              <a:off x="2475641" y="1246463"/>
              <a:ext cx="2205" cy="4331"/>
            </a:xfrm>
            <a:custGeom>
              <a:avLst/>
              <a:gdLst/>
              <a:ahLst/>
              <a:cxnLst/>
              <a:rect l="l" t="t" r="r" b="b"/>
              <a:pathLst>
                <a:path w="55" h="108" extrusionOk="0">
                  <a:moveTo>
                    <a:pt x="54" y="0"/>
                  </a:moveTo>
                  <a:cubicBezTo>
                    <a:pt x="28" y="27"/>
                    <a:pt x="28" y="54"/>
                    <a:pt x="1" y="107"/>
                  </a:cubicBezTo>
                  <a:lnTo>
                    <a:pt x="54" y="107"/>
                  </a:lnTo>
                  <a:lnTo>
                    <a:pt x="5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43" name="Google Shape;943;p38"/>
            <p:cNvSpPr/>
            <p:nvPr/>
          </p:nvSpPr>
          <p:spPr>
            <a:xfrm>
              <a:off x="2616265" y="1006036"/>
              <a:ext cx="2165" cy="2205"/>
            </a:xfrm>
            <a:custGeom>
              <a:avLst/>
              <a:gdLst/>
              <a:ahLst/>
              <a:cxnLst/>
              <a:rect l="l" t="t" r="r" b="b"/>
              <a:pathLst>
                <a:path w="54" h="55" extrusionOk="0">
                  <a:moveTo>
                    <a:pt x="54" y="1"/>
                  </a:moveTo>
                  <a:cubicBezTo>
                    <a:pt x="27" y="27"/>
                    <a:pt x="27" y="27"/>
                    <a:pt x="0" y="54"/>
                  </a:cubicBezTo>
                  <a:lnTo>
                    <a:pt x="54" y="27"/>
                  </a:lnTo>
                  <a:lnTo>
                    <a:pt x="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44" name="Google Shape;944;p38"/>
            <p:cNvSpPr/>
            <p:nvPr/>
          </p:nvSpPr>
          <p:spPr>
            <a:xfrm>
              <a:off x="2535748" y="1119794"/>
              <a:ext cx="82681" cy="51565"/>
            </a:xfrm>
            <a:custGeom>
              <a:avLst/>
              <a:gdLst/>
              <a:ahLst/>
              <a:cxnLst/>
              <a:rect l="l" t="t" r="r" b="b"/>
              <a:pathLst>
                <a:path w="2062" h="1286" extrusionOk="0">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45" name="Google Shape;945;p38"/>
            <p:cNvSpPr/>
            <p:nvPr/>
          </p:nvSpPr>
          <p:spPr>
            <a:xfrm>
              <a:off x="2711778" y="921268"/>
              <a:ext cx="287659" cy="329521"/>
            </a:xfrm>
            <a:custGeom>
              <a:avLst/>
              <a:gdLst/>
              <a:ahLst/>
              <a:cxnLst/>
              <a:rect l="l" t="t" r="r" b="b"/>
              <a:pathLst>
                <a:path w="7174" h="8218" extrusionOk="0">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46" name="Google Shape;946;p38"/>
            <p:cNvSpPr/>
            <p:nvPr/>
          </p:nvSpPr>
          <p:spPr>
            <a:xfrm>
              <a:off x="3092789" y="921268"/>
              <a:ext cx="288742" cy="328439"/>
            </a:xfrm>
            <a:custGeom>
              <a:avLst/>
              <a:gdLst/>
              <a:ahLst/>
              <a:cxnLst/>
              <a:rect l="l" t="t" r="r" b="b"/>
              <a:pathLst>
                <a:path w="7201" h="8191" extrusionOk="0">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47" name="Google Shape;947;p38"/>
            <p:cNvSpPr/>
            <p:nvPr/>
          </p:nvSpPr>
          <p:spPr>
            <a:xfrm>
              <a:off x="3474843" y="921268"/>
              <a:ext cx="287659" cy="328439"/>
            </a:xfrm>
            <a:custGeom>
              <a:avLst/>
              <a:gdLst/>
              <a:ahLst/>
              <a:cxnLst/>
              <a:rect l="l" t="t" r="r" b="b"/>
              <a:pathLst>
                <a:path w="7174" h="8191" extrusionOk="0">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48" name="Google Shape;948;p38"/>
            <p:cNvSpPr/>
            <p:nvPr/>
          </p:nvSpPr>
          <p:spPr>
            <a:xfrm>
              <a:off x="3855854" y="953467"/>
              <a:ext cx="287659" cy="296240"/>
            </a:xfrm>
            <a:custGeom>
              <a:avLst/>
              <a:gdLst/>
              <a:ahLst/>
              <a:cxnLst/>
              <a:rect l="l" t="t" r="r" b="b"/>
              <a:pathLst>
                <a:path w="7174" h="7388" extrusionOk="0">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49" name="Google Shape;949;p38"/>
            <p:cNvSpPr/>
            <p:nvPr/>
          </p:nvSpPr>
          <p:spPr>
            <a:xfrm>
              <a:off x="2417699" y="1498640"/>
              <a:ext cx="7538" cy="9704"/>
            </a:xfrm>
            <a:custGeom>
              <a:avLst/>
              <a:gdLst/>
              <a:ahLst/>
              <a:cxnLst/>
              <a:rect l="l" t="t" r="r" b="b"/>
              <a:pathLst>
                <a:path w="188" h="242" extrusionOk="0">
                  <a:moveTo>
                    <a:pt x="1" y="1"/>
                  </a:moveTo>
                  <a:cubicBezTo>
                    <a:pt x="1" y="54"/>
                    <a:pt x="1" y="135"/>
                    <a:pt x="1" y="188"/>
                  </a:cubicBezTo>
                  <a:lnTo>
                    <a:pt x="108" y="242"/>
                  </a:lnTo>
                  <a:lnTo>
                    <a:pt x="188" y="108"/>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50" name="Google Shape;950;p38"/>
            <p:cNvSpPr/>
            <p:nvPr/>
          </p:nvSpPr>
          <p:spPr>
            <a:xfrm>
              <a:off x="2518586" y="1259335"/>
              <a:ext cx="287659" cy="328439"/>
            </a:xfrm>
            <a:custGeom>
              <a:avLst/>
              <a:gdLst/>
              <a:ahLst/>
              <a:cxnLst/>
              <a:rect l="l" t="t" r="r" b="b"/>
              <a:pathLst>
                <a:path w="7174" h="8191" extrusionOk="0">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51" name="Google Shape;951;p38"/>
            <p:cNvSpPr/>
            <p:nvPr/>
          </p:nvSpPr>
          <p:spPr>
            <a:xfrm>
              <a:off x="2899597" y="1259335"/>
              <a:ext cx="287659" cy="328439"/>
            </a:xfrm>
            <a:custGeom>
              <a:avLst/>
              <a:gdLst/>
              <a:ahLst/>
              <a:cxnLst/>
              <a:rect l="l" t="t" r="r" b="b"/>
              <a:pathLst>
                <a:path w="7174" h="8191" extrusionOk="0">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52" name="Google Shape;952;p38"/>
            <p:cNvSpPr/>
            <p:nvPr/>
          </p:nvSpPr>
          <p:spPr>
            <a:xfrm>
              <a:off x="3280608" y="1259335"/>
              <a:ext cx="288742" cy="328439"/>
            </a:xfrm>
            <a:custGeom>
              <a:avLst/>
              <a:gdLst/>
              <a:ahLst/>
              <a:cxnLst/>
              <a:rect l="l" t="t" r="r" b="b"/>
              <a:pathLst>
                <a:path w="7201" h="8191" extrusionOk="0">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53" name="Google Shape;953;p38"/>
            <p:cNvSpPr/>
            <p:nvPr/>
          </p:nvSpPr>
          <p:spPr>
            <a:xfrm>
              <a:off x="3662662" y="1258252"/>
              <a:ext cx="287659" cy="329521"/>
            </a:xfrm>
            <a:custGeom>
              <a:avLst/>
              <a:gdLst/>
              <a:ahLst/>
              <a:cxnLst/>
              <a:rect l="l" t="t" r="r" b="b"/>
              <a:pathLst>
                <a:path w="7174" h="8218" extrusionOk="0">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54" name="Google Shape;954;p38"/>
            <p:cNvSpPr/>
            <p:nvPr/>
          </p:nvSpPr>
          <p:spPr>
            <a:xfrm>
              <a:off x="4043673" y="1258252"/>
              <a:ext cx="193230" cy="329521"/>
            </a:xfrm>
            <a:custGeom>
              <a:avLst/>
              <a:gdLst/>
              <a:ahLst/>
              <a:cxnLst/>
              <a:rect l="l" t="t" r="r" b="b"/>
              <a:pathLst>
                <a:path w="4819" h="8218" extrusionOk="0">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55" name="Google Shape;955;p38"/>
            <p:cNvSpPr/>
            <p:nvPr/>
          </p:nvSpPr>
          <p:spPr>
            <a:xfrm>
              <a:off x="2423072" y="1578074"/>
              <a:ext cx="195355" cy="328439"/>
            </a:xfrm>
            <a:custGeom>
              <a:avLst/>
              <a:gdLst/>
              <a:ahLst/>
              <a:cxnLst/>
              <a:rect l="l" t="t" r="r" b="b"/>
              <a:pathLst>
                <a:path w="4872" h="8191" extrusionOk="0">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56" name="Google Shape;956;p38"/>
            <p:cNvSpPr/>
            <p:nvPr/>
          </p:nvSpPr>
          <p:spPr>
            <a:xfrm>
              <a:off x="2711778" y="1578074"/>
              <a:ext cx="287659" cy="328439"/>
            </a:xfrm>
            <a:custGeom>
              <a:avLst/>
              <a:gdLst/>
              <a:ahLst/>
              <a:cxnLst/>
              <a:rect l="l" t="t" r="r" b="b"/>
              <a:pathLst>
                <a:path w="7174" h="8191" extrusionOk="0">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57" name="Google Shape;957;p38"/>
            <p:cNvSpPr/>
            <p:nvPr/>
          </p:nvSpPr>
          <p:spPr>
            <a:xfrm>
              <a:off x="3092789" y="1578074"/>
              <a:ext cx="288742" cy="328439"/>
            </a:xfrm>
            <a:custGeom>
              <a:avLst/>
              <a:gdLst/>
              <a:ahLst/>
              <a:cxnLst/>
              <a:rect l="l" t="t" r="r" b="b"/>
              <a:pathLst>
                <a:path w="7201" h="8191" extrusionOk="0">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58" name="Google Shape;958;p38"/>
            <p:cNvSpPr/>
            <p:nvPr/>
          </p:nvSpPr>
          <p:spPr>
            <a:xfrm>
              <a:off x="3474843" y="1578074"/>
              <a:ext cx="287659" cy="328439"/>
            </a:xfrm>
            <a:custGeom>
              <a:avLst/>
              <a:gdLst/>
              <a:ahLst/>
              <a:cxnLst/>
              <a:rect l="l" t="t" r="r" b="b"/>
              <a:pathLst>
                <a:path w="7174" h="8191" extrusionOk="0">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59" name="Google Shape;959;p38"/>
            <p:cNvSpPr/>
            <p:nvPr/>
          </p:nvSpPr>
          <p:spPr>
            <a:xfrm>
              <a:off x="3855854" y="1578074"/>
              <a:ext cx="287659" cy="328439"/>
            </a:xfrm>
            <a:custGeom>
              <a:avLst/>
              <a:gdLst/>
              <a:ahLst/>
              <a:cxnLst/>
              <a:rect l="l" t="t" r="r" b="b"/>
              <a:pathLst>
                <a:path w="7174" h="8191" extrusionOk="0">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60" name="Google Shape;960;p38"/>
            <p:cNvSpPr/>
            <p:nvPr/>
          </p:nvSpPr>
          <p:spPr>
            <a:xfrm>
              <a:off x="2518586" y="1919388"/>
              <a:ext cx="287659" cy="293033"/>
            </a:xfrm>
            <a:custGeom>
              <a:avLst/>
              <a:gdLst/>
              <a:ahLst/>
              <a:cxnLst/>
              <a:rect l="l" t="t" r="r" b="b"/>
              <a:pathLst>
                <a:path w="7174" h="7308" extrusionOk="0">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61" name="Google Shape;961;p38"/>
            <p:cNvSpPr/>
            <p:nvPr/>
          </p:nvSpPr>
          <p:spPr>
            <a:xfrm>
              <a:off x="2899597" y="1919388"/>
              <a:ext cx="287659" cy="328439"/>
            </a:xfrm>
            <a:custGeom>
              <a:avLst/>
              <a:gdLst/>
              <a:ahLst/>
              <a:cxnLst/>
              <a:rect l="l" t="t" r="r" b="b"/>
              <a:pathLst>
                <a:path w="7174" h="8191" extrusionOk="0">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62" name="Google Shape;962;p38"/>
            <p:cNvSpPr/>
            <p:nvPr/>
          </p:nvSpPr>
          <p:spPr>
            <a:xfrm>
              <a:off x="3280608" y="1919388"/>
              <a:ext cx="288742" cy="328439"/>
            </a:xfrm>
            <a:custGeom>
              <a:avLst/>
              <a:gdLst/>
              <a:ahLst/>
              <a:cxnLst/>
              <a:rect l="l" t="t" r="r" b="b"/>
              <a:pathLst>
                <a:path w="7201" h="8191" extrusionOk="0">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63" name="Google Shape;963;p38"/>
            <p:cNvSpPr/>
            <p:nvPr/>
          </p:nvSpPr>
          <p:spPr>
            <a:xfrm>
              <a:off x="3662662" y="1919388"/>
              <a:ext cx="287659" cy="328439"/>
            </a:xfrm>
            <a:custGeom>
              <a:avLst/>
              <a:gdLst/>
              <a:ahLst/>
              <a:cxnLst/>
              <a:rect l="l" t="t" r="r" b="b"/>
              <a:pathLst>
                <a:path w="7174" h="8191" extrusionOk="0">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64" name="Google Shape;964;p38"/>
            <p:cNvSpPr/>
            <p:nvPr/>
          </p:nvSpPr>
          <p:spPr>
            <a:xfrm>
              <a:off x="4043673" y="1998782"/>
              <a:ext cx="78391" cy="49400"/>
            </a:xfrm>
            <a:custGeom>
              <a:avLst/>
              <a:gdLst/>
              <a:ahLst/>
              <a:cxnLst/>
              <a:rect l="l" t="t" r="r" b="b"/>
              <a:pathLst>
                <a:path w="1955" h="1232" extrusionOk="0">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65" name="Google Shape;965;p38"/>
            <p:cNvSpPr/>
            <p:nvPr/>
          </p:nvSpPr>
          <p:spPr>
            <a:xfrm>
              <a:off x="2884560" y="2317561"/>
              <a:ext cx="114879" cy="68727"/>
            </a:xfrm>
            <a:custGeom>
              <a:avLst/>
              <a:gdLst/>
              <a:ahLst/>
              <a:cxnLst/>
              <a:rect l="l" t="t" r="r" b="b"/>
              <a:pathLst>
                <a:path w="2865" h="1714" extrusionOk="0">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66" name="Google Shape;966;p38"/>
            <p:cNvSpPr/>
            <p:nvPr/>
          </p:nvSpPr>
          <p:spPr>
            <a:xfrm>
              <a:off x="2852362" y="2238127"/>
              <a:ext cx="6496" cy="129916"/>
            </a:xfrm>
            <a:custGeom>
              <a:avLst/>
              <a:gdLst/>
              <a:ahLst/>
              <a:cxnLst/>
              <a:rect l="l" t="t" r="r" b="b"/>
              <a:pathLst>
                <a:path w="162" h="3240" extrusionOk="0">
                  <a:moveTo>
                    <a:pt x="1" y="0"/>
                  </a:moveTo>
                  <a:lnTo>
                    <a:pt x="1" y="3132"/>
                  </a:lnTo>
                  <a:cubicBezTo>
                    <a:pt x="54" y="3159"/>
                    <a:pt x="108" y="3212"/>
                    <a:pt x="161" y="3239"/>
                  </a:cubicBezTo>
                  <a:lnTo>
                    <a:pt x="1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67" name="Google Shape;967;p38"/>
            <p:cNvSpPr/>
            <p:nvPr/>
          </p:nvSpPr>
          <p:spPr>
            <a:xfrm>
              <a:off x="3092789" y="2238127"/>
              <a:ext cx="288742" cy="255461"/>
            </a:xfrm>
            <a:custGeom>
              <a:avLst/>
              <a:gdLst/>
              <a:ahLst/>
              <a:cxnLst/>
              <a:rect l="l" t="t" r="r" b="b"/>
              <a:pathLst>
                <a:path w="7201" h="6371" extrusionOk="0">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68" name="Google Shape;968;p38"/>
            <p:cNvSpPr/>
            <p:nvPr/>
          </p:nvSpPr>
          <p:spPr>
            <a:xfrm>
              <a:off x="3474843" y="2238127"/>
              <a:ext cx="287659" cy="247963"/>
            </a:xfrm>
            <a:custGeom>
              <a:avLst/>
              <a:gdLst/>
              <a:ahLst/>
              <a:cxnLst/>
              <a:rect l="l" t="t" r="r" b="b"/>
              <a:pathLst>
                <a:path w="7174" h="6184" extrusionOk="0">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69" name="Google Shape;969;p38"/>
            <p:cNvSpPr/>
            <p:nvPr/>
          </p:nvSpPr>
          <p:spPr>
            <a:xfrm>
              <a:off x="3855854" y="2317561"/>
              <a:ext cx="12911" cy="9704"/>
            </a:xfrm>
            <a:custGeom>
              <a:avLst/>
              <a:gdLst/>
              <a:ahLst/>
              <a:cxnLst/>
              <a:rect l="l" t="t" r="r" b="b"/>
              <a:pathLst>
                <a:path w="322" h="242" extrusionOk="0">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970" name="Google Shape;970;p38">
            <a:hlinkClick r:id="" action="ppaction://noaction"/>
          </p:cNvPr>
          <p:cNvSpPr txBox="1">
            <a:spLocks noGrp="1"/>
          </p:cNvSpPr>
          <p:nvPr>
            <p:ph type="title"/>
          </p:nvPr>
        </p:nvSpPr>
        <p:spPr>
          <a:xfrm>
            <a:off x="2692400" y="2613900"/>
            <a:ext cx="6807200" cy="161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72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r>
              <a:rPr lang="en-US"/>
              <a:t>Click to edit Master title style</a:t>
            </a:r>
            <a:endParaRPr/>
          </a:p>
        </p:txBody>
      </p:sp>
      <p:sp>
        <p:nvSpPr>
          <p:cNvPr id="971" name="Google Shape;971;p38"/>
          <p:cNvSpPr txBox="1">
            <a:spLocks noGrp="1"/>
          </p:cNvSpPr>
          <p:nvPr>
            <p:ph type="title" idx="2" hasCustomPrompt="1"/>
          </p:nvPr>
        </p:nvSpPr>
        <p:spPr>
          <a:xfrm>
            <a:off x="2692400" y="1219200"/>
            <a:ext cx="6807200" cy="161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10000">
                <a:solidFill>
                  <a:schemeClr val="accent1"/>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Tree>
    <p:extLst>
      <p:ext uri="{BB962C8B-B14F-4D97-AF65-F5344CB8AC3E}">
        <p14:creationId xmlns:p14="http://schemas.microsoft.com/office/powerpoint/2010/main" val="72416755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itle and text ">
  <p:cSld name="Title and text ">
    <p:spTree>
      <p:nvGrpSpPr>
        <p:cNvPr id="1" name="Shape 972"/>
        <p:cNvGrpSpPr/>
        <p:nvPr/>
      </p:nvGrpSpPr>
      <p:grpSpPr>
        <a:xfrm>
          <a:off x="0" y="0"/>
          <a:ext cx="0" cy="0"/>
          <a:chOff x="0" y="0"/>
          <a:chExt cx="0" cy="0"/>
        </a:xfrm>
      </p:grpSpPr>
      <p:sp>
        <p:nvSpPr>
          <p:cNvPr id="973" name="Google Shape;973;p39"/>
          <p:cNvSpPr/>
          <p:nvPr/>
        </p:nvSpPr>
        <p:spPr>
          <a:xfrm rot="672094">
            <a:off x="-4712882" y="552184"/>
            <a:ext cx="6240907" cy="5669200"/>
          </a:xfrm>
          <a:custGeom>
            <a:avLst/>
            <a:gdLst/>
            <a:ahLst/>
            <a:cxnLst/>
            <a:rect l="l" t="t" r="r" b="b"/>
            <a:pathLst>
              <a:path w="65181" h="59210" extrusionOk="0">
                <a:moveTo>
                  <a:pt x="23617" y="9808"/>
                </a:moveTo>
                <a:cubicBezTo>
                  <a:pt x="25785" y="15712"/>
                  <a:pt x="27153" y="21883"/>
                  <a:pt x="35092" y="17079"/>
                </a:cubicBezTo>
                <a:cubicBezTo>
                  <a:pt x="42998" y="12309"/>
                  <a:pt x="55740" y="12376"/>
                  <a:pt x="59276" y="17546"/>
                </a:cubicBezTo>
                <a:cubicBezTo>
                  <a:pt x="62812" y="22717"/>
                  <a:pt x="56140" y="30055"/>
                  <a:pt x="55940" y="36393"/>
                </a:cubicBezTo>
                <a:cubicBezTo>
                  <a:pt x="55740" y="42731"/>
                  <a:pt x="65180" y="49603"/>
                  <a:pt x="57741" y="54406"/>
                </a:cubicBezTo>
                <a:cubicBezTo>
                  <a:pt x="50303" y="59210"/>
                  <a:pt x="31556" y="57108"/>
                  <a:pt x="33224" y="47535"/>
                </a:cubicBezTo>
                <a:cubicBezTo>
                  <a:pt x="34892" y="37928"/>
                  <a:pt x="25719" y="35026"/>
                  <a:pt x="17579" y="31256"/>
                </a:cubicBezTo>
                <a:cubicBezTo>
                  <a:pt x="9440" y="27520"/>
                  <a:pt x="0" y="13744"/>
                  <a:pt x="7706" y="6872"/>
                </a:cubicBezTo>
                <a:cubicBezTo>
                  <a:pt x="15411" y="1"/>
                  <a:pt x="21449" y="3870"/>
                  <a:pt x="23617" y="9808"/>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974" name="Google Shape;974;p39"/>
          <p:cNvSpPr/>
          <p:nvPr/>
        </p:nvSpPr>
        <p:spPr>
          <a:xfrm>
            <a:off x="11019400" y="620669"/>
            <a:ext cx="1946715" cy="2542436"/>
          </a:xfrm>
          <a:custGeom>
            <a:avLst/>
            <a:gdLst/>
            <a:ahLst/>
            <a:cxnLst/>
            <a:rect l="l" t="t" r="r" b="b"/>
            <a:pathLst>
              <a:path w="17277" h="22564" extrusionOk="0">
                <a:moveTo>
                  <a:pt x="9074" y="0"/>
                </a:moveTo>
                <a:cubicBezTo>
                  <a:pt x="8555" y="0"/>
                  <a:pt x="8010" y="60"/>
                  <a:pt x="7441" y="188"/>
                </a:cubicBezTo>
                <a:cubicBezTo>
                  <a:pt x="2543" y="1285"/>
                  <a:pt x="1" y="6692"/>
                  <a:pt x="54" y="12607"/>
                </a:cubicBezTo>
                <a:cubicBezTo>
                  <a:pt x="134" y="18683"/>
                  <a:pt x="3989" y="22189"/>
                  <a:pt x="8592" y="22564"/>
                </a:cubicBezTo>
                <a:cubicBezTo>
                  <a:pt x="14641" y="22082"/>
                  <a:pt x="16354" y="18388"/>
                  <a:pt x="16836" y="12312"/>
                </a:cubicBezTo>
                <a:cubicBezTo>
                  <a:pt x="17276" y="6737"/>
                  <a:pt x="14567" y="0"/>
                  <a:pt x="9074"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975" name="Google Shape;975;p39"/>
          <p:cNvSpPr txBox="1">
            <a:spLocks noGrp="1"/>
          </p:cNvSpPr>
          <p:nvPr>
            <p:ph type="title"/>
          </p:nvPr>
        </p:nvSpPr>
        <p:spPr>
          <a:xfrm>
            <a:off x="951000" y="697367"/>
            <a:ext cx="10290000" cy="722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r>
              <a:rPr lang="en-US"/>
              <a:t>Click to edit Master title style</a:t>
            </a:r>
            <a:endParaRPr/>
          </a:p>
        </p:txBody>
      </p:sp>
      <p:sp>
        <p:nvSpPr>
          <p:cNvPr id="976" name="Google Shape;976;p39"/>
          <p:cNvSpPr txBox="1">
            <a:spLocks noGrp="1"/>
          </p:cNvSpPr>
          <p:nvPr>
            <p:ph type="subTitle" idx="1"/>
          </p:nvPr>
        </p:nvSpPr>
        <p:spPr>
          <a:xfrm>
            <a:off x="951000" y="1501467"/>
            <a:ext cx="10290000" cy="4590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1050"/>
              <a:buFont typeface="Ubuntu"/>
              <a:buChar char="●"/>
              <a:defRPr sz="2133"/>
            </a:lvl1pPr>
            <a:lvl2pPr lvl="1" rtl="0">
              <a:spcBef>
                <a:spcPts val="0"/>
              </a:spcBef>
              <a:spcAft>
                <a:spcPts val="0"/>
              </a:spcAft>
              <a:buClr>
                <a:schemeClr val="dk1"/>
              </a:buClr>
              <a:buSzPts val="1400"/>
              <a:buFont typeface="Ubuntu"/>
              <a:buAutoNum type="alphaLcPeriod"/>
              <a:defRPr sz="2133"/>
            </a:lvl2pPr>
            <a:lvl3pPr lvl="2" rtl="0">
              <a:spcBef>
                <a:spcPts val="0"/>
              </a:spcBef>
              <a:spcAft>
                <a:spcPts val="0"/>
              </a:spcAft>
              <a:buClr>
                <a:schemeClr val="dk1"/>
              </a:buClr>
              <a:buSzPts val="1400"/>
              <a:buFont typeface="Ubuntu"/>
              <a:buAutoNum type="romanLcPeriod"/>
              <a:defRPr/>
            </a:lvl3pPr>
            <a:lvl4pPr lvl="3" rtl="0">
              <a:spcBef>
                <a:spcPts val="0"/>
              </a:spcBef>
              <a:spcAft>
                <a:spcPts val="0"/>
              </a:spcAft>
              <a:buClr>
                <a:schemeClr val="dk1"/>
              </a:buClr>
              <a:buSzPts val="1400"/>
              <a:buFont typeface="Ubuntu"/>
              <a:buAutoNum type="arabicPeriod"/>
              <a:defRPr/>
            </a:lvl4pPr>
            <a:lvl5pPr lvl="4" rtl="0">
              <a:spcBef>
                <a:spcPts val="0"/>
              </a:spcBef>
              <a:spcAft>
                <a:spcPts val="0"/>
              </a:spcAft>
              <a:buClr>
                <a:schemeClr val="dk1"/>
              </a:buClr>
              <a:buSzPts val="1400"/>
              <a:buFont typeface="Ubuntu"/>
              <a:buAutoNum type="alphaLcPeriod"/>
              <a:defRPr/>
            </a:lvl5pPr>
            <a:lvl6pPr lvl="5" rtl="0">
              <a:spcBef>
                <a:spcPts val="0"/>
              </a:spcBef>
              <a:spcAft>
                <a:spcPts val="0"/>
              </a:spcAft>
              <a:buClr>
                <a:schemeClr val="dk1"/>
              </a:buClr>
              <a:buSzPts val="1400"/>
              <a:buFont typeface="Ubuntu"/>
              <a:buAutoNum type="romanLcPeriod"/>
              <a:defRPr/>
            </a:lvl6pPr>
            <a:lvl7pPr lvl="6" rtl="0">
              <a:spcBef>
                <a:spcPts val="0"/>
              </a:spcBef>
              <a:spcAft>
                <a:spcPts val="0"/>
              </a:spcAft>
              <a:buClr>
                <a:schemeClr val="dk1"/>
              </a:buClr>
              <a:buSzPts val="1400"/>
              <a:buFont typeface="Ubuntu"/>
              <a:buAutoNum type="arabicPeriod"/>
              <a:defRPr/>
            </a:lvl7pPr>
            <a:lvl8pPr lvl="7" rtl="0">
              <a:spcBef>
                <a:spcPts val="0"/>
              </a:spcBef>
              <a:spcAft>
                <a:spcPts val="0"/>
              </a:spcAft>
              <a:buClr>
                <a:schemeClr val="dk1"/>
              </a:buClr>
              <a:buSzPts val="1400"/>
              <a:buFont typeface="Ubuntu"/>
              <a:buAutoNum type="alphaLcPeriod"/>
              <a:defRPr/>
            </a:lvl8pPr>
            <a:lvl9pPr lvl="8" rtl="0">
              <a:spcBef>
                <a:spcPts val="0"/>
              </a:spcBef>
              <a:spcAft>
                <a:spcPts val="0"/>
              </a:spcAft>
              <a:buClr>
                <a:schemeClr val="dk1"/>
              </a:buClr>
              <a:buSzPts val="1400"/>
              <a:buFont typeface="Ubuntu"/>
              <a:buAutoNum type="romanLcPeriod"/>
              <a:defRPr/>
            </a:lvl9pPr>
          </a:lstStyle>
          <a:p>
            <a:r>
              <a:rPr lang="en-US"/>
              <a:t>Click to edit Master subtitle style</a:t>
            </a:r>
            <a:endParaRPr/>
          </a:p>
        </p:txBody>
      </p:sp>
    </p:spTree>
    <p:extLst>
      <p:ext uri="{BB962C8B-B14F-4D97-AF65-F5344CB8AC3E}">
        <p14:creationId xmlns:p14="http://schemas.microsoft.com/office/powerpoint/2010/main" val="174777227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977"/>
        <p:cNvGrpSpPr/>
        <p:nvPr/>
      </p:nvGrpSpPr>
      <p:grpSpPr>
        <a:xfrm>
          <a:off x="0" y="0"/>
          <a:ext cx="0" cy="0"/>
          <a:chOff x="0" y="0"/>
          <a:chExt cx="0" cy="0"/>
        </a:xfrm>
      </p:grpSpPr>
      <p:sp>
        <p:nvSpPr>
          <p:cNvPr id="978" name="Google Shape;978;p40"/>
          <p:cNvSpPr/>
          <p:nvPr/>
        </p:nvSpPr>
        <p:spPr>
          <a:xfrm rot="-5620636">
            <a:off x="9680358" y="645495"/>
            <a:ext cx="3988908" cy="3827468"/>
          </a:xfrm>
          <a:custGeom>
            <a:avLst/>
            <a:gdLst/>
            <a:ahLst/>
            <a:cxnLst/>
            <a:rect l="l" t="t" r="r" b="b"/>
            <a:pathLst>
              <a:path w="20582" h="19749" extrusionOk="0">
                <a:moveTo>
                  <a:pt x="15178" y="401"/>
                </a:moveTo>
                <a:cubicBezTo>
                  <a:pt x="11542" y="1"/>
                  <a:pt x="4470" y="1235"/>
                  <a:pt x="2235" y="7773"/>
                </a:cubicBezTo>
                <a:cubicBezTo>
                  <a:pt x="0" y="14311"/>
                  <a:pt x="7939" y="17947"/>
                  <a:pt x="11675" y="18848"/>
                </a:cubicBezTo>
                <a:cubicBezTo>
                  <a:pt x="15445" y="19748"/>
                  <a:pt x="20315" y="19448"/>
                  <a:pt x="20448" y="13477"/>
                </a:cubicBezTo>
                <a:cubicBezTo>
                  <a:pt x="20582" y="7506"/>
                  <a:pt x="18780" y="835"/>
                  <a:pt x="15178" y="40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979" name="Google Shape;979;p40"/>
          <p:cNvSpPr/>
          <p:nvPr/>
        </p:nvSpPr>
        <p:spPr>
          <a:xfrm rot="135969" flipH="1">
            <a:off x="-1679306" y="-976017"/>
            <a:ext cx="4529755" cy="4510972"/>
          </a:xfrm>
          <a:custGeom>
            <a:avLst/>
            <a:gdLst/>
            <a:ahLst/>
            <a:cxnLst/>
            <a:rect l="l" t="t" r="r" b="b"/>
            <a:pathLst>
              <a:path w="48235" h="48035" extrusionOk="0">
                <a:moveTo>
                  <a:pt x="3770" y="17379"/>
                </a:moveTo>
                <a:cubicBezTo>
                  <a:pt x="7573" y="20948"/>
                  <a:pt x="10108" y="20948"/>
                  <a:pt x="20515" y="21349"/>
                </a:cubicBezTo>
                <a:cubicBezTo>
                  <a:pt x="30956" y="21782"/>
                  <a:pt x="19314" y="35525"/>
                  <a:pt x="27520" y="41797"/>
                </a:cubicBezTo>
                <a:cubicBezTo>
                  <a:pt x="35726" y="48034"/>
                  <a:pt x="48235" y="37827"/>
                  <a:pt x="48235" y="26986"/>
                </a:cubicBezTo>
                <a:cubicBezTo>
                  <a:pt x="48235" y="16145"/>
                  <a:pt x="35026" y="0"/>
                  <a:pt x="18080" y="867"/>
                </a:cubicBezTo>
                <a:cubicBezTo>
                  <a:pt x="1135" y="1768"/>
                  <a:pt x="1" y="13843"/>
                  <a:pt x="3770" y="17379"/>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980" name="Google Shape;980;p40"/>
          <p:cNvSpPr/>
          <p:nvPr/>
        </p:nvSpPr>
        <p:spPr>
          <a:xfrm rot="10800000">
            <a:off x="9679537" y="5233916"/>
            <a:ext cx="2366400" cy="2366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grpSp>
        <p:nvGrpSpPr>
          <p:cNvPr id="981" name="Google Shape;981;p40"/>
          <p:cNvGrpSpPr/>
          <p:nvPr/>
        </p:nvGrpSpPr>
        <p:grpSpPr>
          <a:xfrm rot="10800000">
            <a:off x="8832834" y="4405093"/>
            <a:ext cx="2262349" cy="2251771"/>
            <a:chOff x="2414491" y="671177"/>
            <a:chExt cx="1830972" cy="1822411"/>
          </a:xfrm>
        </p:grpSpPr>
        <p:sp>
          <p:nvSpPr>
            <p:cNvPr id="982" name="Google Shape;982;p40"/>
            <p:cNvSpPr/>
            <p:nvPr/>
          </p:nvSpPr>
          <p:spPr>
            <a:xfrm>
              <a:off x="2414491" y="671177"/>
              <a:ext cx="1830972" cy="1822391"/>
            </a:xfrm>
            <a:custGeom>
              <a:avLst/>
              <a:gdLst/>
              <a:ahLst/>
              <a:cxnLst/>
              <a:rect l="l" t="t" r="r" b="b"/>
              <a:pathLst>
                <a:path w="45663" h="45449" extrusionOk="0">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83" name="Google Shape;983;p40"/>
            <p:cNvSpPr/>
            <p:nvPr/>
          </p:nvSpPr>
          <p:spPr>
            <a:xfrm>
              <a:off x="2796545" y="833253"/>
              <a:ext cx="9704" cy="7538"/>
            </a:xfrm>
            <a:custGeom>
              <a:avLst/>
              <a:gdLst/>
              <a:ahLst/>
              <a:cxnLst/>
              <a:rect l="l" t="t" r="r" b="b"/>
              <a:pathLst>
                <a:path w="242" h="188" extrusionOk="0">
                  <a:moveTo>
                    <a:pt x="161" y="0"/>
                  </a:moveTo>
                  <a:cubicBezTo>
                    <a:pt x="108" y="27"/>
                    <a:pt x="54" y="81"/>
                    <a:pt x="1" y="107"/>
                  </a:cubicBezTo>
                  <a:lnTo>
                    <a:pt x="161" y="188"/>
                  </a:lnTo>
                  <a:lnTo>
                    <a:pt x="242" y="54"/>
                  </a:lnTo>
                  <a:lnTo>
                    <a:pt x="1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84" name="Google Shape;984;p40"/>
            <p:cNvSpPr/>
            <p:nvPr/>
          </p:nvSpPr>
          <p:spPr>
            <a:xfrm>
              <a:off x="2899597" y="677633"/>
              <a:ext cx="287659" cy="242590"/>
            </a:xfrm>
            <a:custGeom>
              <a:avLst/>
              <a:gdLst/>
              <a:ahLst/>
              <a:cxnLst/>
              <a:rect l="l" t="t" r="r" b="b"/>
              <a:pathLst>
                <a:path w="7174" h="6050" extrusionOk="0">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85" name="Google Shape;985;p40"/>
            <p:cNvSpPr/>
            <p:nvPr/>
          </p:nvSpPr>
          <p:spPr>
            <a:xfrm>
              <a:off x="3280608" y="671177"/>
              <a:ext cx="288742" cy="249046"/>
            </a:xfrm>
            <a:custGeom>
              <a:avLst/>
              <a:gdLst/>
              <a:ahLst/>
              <a:cxnLst/>
              <a:rect l="l" t="t" r="r" b="b"/>
              <a:pathLst>
                <a:path w="7201" h="6211" extrusionOk="0">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86" name="Google Shape;986;p40"/>
            <p:cNvSpPr/>
            <p:nvPr/>
          </p:nvSpPr>
          <p:spPr>
            <a:xfrm>
              <a:off x="3662662" y="776354"/>
              <a:ext cx="109506" cy="64437"/>
            </a:xfrm>
            <a:custGeom>
              <a:avLst/>
              <a:gdLst/>
              <a:ahLst/>
              <a:cxnLst/>
              <a:rect l="l" t="t" r="r" b="b"/>
              <a:pathLst>
                <a:path w="2731" h="1607" extrusionOk="0">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87" name="Google Shape;987;p40"/>
            <p:cNvSpPr/>
            <p:nvPr/>
          </p:nvSpPr>
          <p:spPr>
            <a:xfrm>
              <a:off x="3803246" y="797847"/>
              <a:ext cx="6496" cy="122378"/>
            </a:xfrm>
            <a:custGeom>
              <a:avLst/>
              <a:gdLst/>
              <a:ahLst/>
              <a:cxnLst/>
              <a:rect l="l" t="t" r="r" b="b"/>
              <a:pathLst>
                <a:path w="162" h="3052" extrusionOk="0">
                  <a:moveTo>
                    <a:pt x="1" y="0"/>
                  </a:moveTo>
                  <a:lnTo>
                    <a:pt x="1" y="3051"/>
                  </a:lnTo>
                  <a:lnTo>
                    <a:pt x="162" y="3051"/>
                  </a:lnTo>
                  <a:lnTo>
                    <a:pt x="162" y="107"/>
                  </a:lnTo>
                  <a:cubicBezTo>
                    <a:pt x="108" y="54"/>
                    <a:pt x="54" y="27"/>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88" name="Google Shape;988;p40"/>
            <p:cNvSpPr/>
            <p:nvPr/>
          </p:nvSpPr>
          <p:spPr>
            <a:xfrm>
              <a:off x="2475641" y="1246463"/>
              <a:ext cx="2205" cy="4331"/>
            </a:xfrm>
            <a:custGeom>
              <a:avLst/>
              <a:gdLst/>
              <a:ahLst/>
              <a:cxnLst/>
              <a:rect l="l" t="t" r="r" b="b"/>
              <a:pathLst>
                <a:path w="55" h="108" extrusionOk="0">
                  <a:moveTo>
                    <a:pt x="54" y="0"/>
                  </a:moveTo>
                  <a:cubicBezTo>
                    <a:pt x="28" y="27"/>
                    <a:pt x="28" y="54"/>
                    <a:pt x="1" y="107"/>
                  </a:cubicBezTo>
                  <a:lnTo>
                    <a:pt x="54" y="107"/>
                  </a:lnTo>
                  <a:lnTo>
                    <a:pt x="5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89" name="Google Shape;989;p40"/>
            <p:cNvSpPr/>
            <p:nvPr/>
          </p:nvSpPr>
          <p:spPr>
            <a:xfrm>
              <a:off x="2616265" y="1006036"/>
              <a:ext cx="2165" cy="2205"/>
            </a:xfrm>
            <a:custGeom>
              <a:avLst/>
              <a:gdLst/>
              <a:ahLst/>
              <a:cxnLst/>
              <a:rect l="l" t="t" r="r" b="b"/>
              <a:pathLst>
                <a:path w="54" h="55" extrusionOk="0">
                  <a:moveTo>
                    <a:pt x="54" y="1"/>
                  </a:moveTo>
                  <a:cubicBezTo>
                    <a:pt x="27" y="27"/>
                    <a:pt x="27" y="27"/>
                    <a:pt x="0" y="54"/>
                  </a:cubicBezTo>
                  <a:lnTo>
                    <a:pt x="54" y="27"/>
                  </a:lnTo>
                  <a:lnTo>
                    <a:pt x="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90" name="Google Shape;990;p40"/>
            <p:cNvSpPr/>
            <p:nvPr/>
          </p:nvSpPr>
          <p:spPr>
            <a:xfrm>
              <a:off x="2535748" y="1119794"/>
              <a:ext cx="82681" cy="51565"/>
            </a:xfrm>
            <a:custGeom>
              <a:avLst/>
              <a:gdLst/>
              <a:ahLst/>
              <a:cxnLst/>
              <a:rect l="l" t="t" r="r" b="b"/>
              <a:pathLst>
                <a:path w="2062" h="1286" extrusionOk="0">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91" name="Google Shape;991;p40"/>
            <p:cNvSpPr/>
            <p:nvPr/>
          </p:nvSpPr>
          <p:spPr>
            <a:xfrm>
              <a:off x="2711778" y="921268"/>
              <a:ext cx="287659" cy="329521"/>
            </a:xfrm>
            <a:custGeom>
              <a:avLst/>
              <a:gdLst/>
              <a:ahLst/>
              <a:cxnLst/>
              <a:rect l="l" t="t" r="r" b="b"/>
              <a:pathLst>
                <a:path w="7174" h="8218" extrusionOk="0">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92" name="Google Shape;992;p40"/>
            <p:cNvSpPr/>
            <p:nvPr/>
          </p:nvSpPr>
          <p:spPr>
            <a:xfrm>
              <a:off x="3092789" y="921268"/>
              <a:ext cx="288742" cy="328439"/>
            </a:xfrm>
            <a:custGeom>
              <a:avLst/>
              <a:gdLst/>
              <a:ahLst/>
              <a:cxnLst/>
              <a:rect l="l" t="t" r="r" b="b"/>
              <a:pathLst>
                <a:path w="7201" h="8191" extrusionOk="0">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93" name="Google Shape;993;p40"/>
            <p:cNvSpPr/>
            <p:nvPr/>
          </p:nvSpPr>
          <p:spPr>
            <a:xfrm>
              <a:off x="3474843" y="921268"/>
              <a:ext cx="287659" cy="328439"/>
            </a:xfrm>
            <a:custGeom>
              <a:avLst/>
              <a:gdLst/>
              <a:ahLst/>
              <a:cxnLst/>
              <a:rect l="l" t="t" r="r" b="b"/>
              <a:pathLst>
                <a:path w="7174" h="8191" extrusionOk="0">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94" name="Google Shape;994;p40"/>
            <p:cNvSpPr/>
            <p:nvPr/>
          </p:nvSpPr>
          <p:spPr>
            <a:xfrm>
              <a:off x="3855854" y="953467"/>
              <a:ext cx="287659" cy="296240"/>
            </a:xfrm>
            <a:custGeom>
              <a:avLst/>
              <a:gdLst/>
              <a:ahLst/>
              <a:cxnLst/>
              <a:rect l="l" t="t" r="r" b="b"/>
              <a:pathLst>
                <a:path w="7174" h="7388" extrusionOk="0">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95" name="Google Shape;995;p40"/>
            <p:cNvSpPr/>
            <p:nvPr/>
          </p:nvSpPr>
          <p:spPr>
            <a:xfrm>
              <a:off x="2417699" y="1498640"/>
              <a:ext cx="7538" cy="9704"/>
            </a:xfrm>
            <a:custGeom>
              <a:avLst/>
              <a:gdLst/>
              <a:ahLst/>
              <a:cxnLst/>
              <a:rect l="l" t="t" r="r" b="b"/>
              <a:pathLst>
                <a:path w="188" h="242" extrusionOk="0">
                  <a:moveTo>
                    <a:pt x="1" y="1"/>
                  </a:moveTo>
                  <a:cubicBezTo>
                    <a:pt x="1" y="54"/>
                    <a:pt x="1" y="135"/>
                    <a:pt x="1" y="188"/>
                  </a:cubicBezTo>
                  <a:lnTo>
                    <a:pt x="108" y="242"/>
                  </a:lnTo>
                  <a:lnTo>
                    <a:pt x="188" y="108"/>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96" name="Google Shape;996;p40"/>
            <p:cNvSpPr/>
            <p:nvPr/>
          </p:nvSpPr>
          <p:spPr>
            <a:xfrm>
              <a:off x="2518586" y="1259335"/>
              <a:ext cx="287659" cy="328439"/>
            </a:xfrm>
            <a:custGeom>
              <a:avLst/>
              <a:gdLst/>
              <a:ahLst/>
              <a:cxnLst/>
              <a:rect l="l" t="t" r="r" b="b"/>
              <a:pathLst>
                <a:path w="7174" h="8191" extrusionOk="0">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97" name="Google Shape;997;p40"/>
            <p:cNvSpPr/>
            <p:nvPr/>
          </p:nvSpPr>
          <p:spPr>
            <a:xfrm>
              <a:off x="2899597" y="1259335"/>
              <a:ext cx="287659" cy="328439"/>
            </a:xfrm>
            <a:custGeom>
              <a:avLst/>
              <a:gdLst/>
              <a:ahLst/>
              <a:cxnLst/>
              <a:rect l="l" t="t" r="r" b="b"/>
              <a:pathLst>
                <a:path w="7174" h="8191" extrusionOk="0">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98" name="Google Shape;998;p40"/>
            <p:cNvSpPr/>
            <p:nvPr/>
          </p:nvSpPr>
          <p:spPr>
            <a:xfrm>
              <a:off x="3280608" y="1259335"/>
              <a:ext cx="288742" cy="328439"/>
            </a:xfrm>
            <a:custGeom>
              <a:avLst/>
              <a:gdLst/>
              <a:ahLst/>
              <a:cxnLst/>
              <a:rect l="l" t="t" r="r" b="b"/>
              <a:pathLst>
                <a:path w="7201" h="8191" extrusionOk="0">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99" name="Google Shape;999;p40"/>
            <p:cNvSpPr/>
            <p:nvPr/>
          </p:nvSpPr>
          <p:spPr>
            <a:xfrm>
              <a:off x="3662662" y="1258252"/>
              <a:ext cx="287659" cy="329521"/>
            </a:xfrm>
            <a:custGeom>
              <a:avLst/>
              <a:gdLst/>
              <a:ahLst/>
              <a:cxnLst/>
              <a:rect l="l" t="t" r="r" b="b"/>
              <a:pathLst>
                <a:path w="7174" h="8218" extrusionOk="0">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00" name="Google Shape;1000;p40"/>
            <p:cNvSpPr/>
            <p:nvPr/>
          </p:nvSpPr>
          <p:spPr>
            <a:xfrm>
              <a:off x="4043673" y="1258252"/>
              <a:ext cx="193230" cy="329521"/>
            </a:xfrm>
            <a:custGeom>
              <a:avLst/>
              <a:gdLst/>
              <a:ahLst/>
              <a:cxnLst/>
              <a:rect l="l" t="t" r="r" b="b"/>
              <a:pathLst>
                <a:path w="4819" h="8218" extrusionOk="0">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01" name="Google Shape;1001;p40"/>
            <p:cNvSpPr/>
            <p:nvPr/>
          </p:nvSpPr>
          <p:spPr>
            <a:xfrm>
              <a:off x="2423072" y="1578074"/>
              <a:ext cx="195355" cy="328439"/>
            </a:xfrm>
            <a:custGeom>
              <a:avLst/>
              <a:gdLst/>
              <a:ahLst/>
              <a:cxnLst/>
              <a:rect l="l" t="t" r="r" b="b"/>
              <a:pathLst>
                <a:path w="4872" h="8191" extrusionOk="0">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02" name="Google Shape;1002;p40"/>
            <p:cNvSpPr/>
            <p:nvPr/>
          </p:nvSpPr>
          <p:spPr>
            <a:xfrm>
              <a:off x="2711778" y="1578074"/>
              <a:ext cx="287659" cy="328439"/>
            </a:xfrm>
            <a:custGeom>
              <a:avLst/>
              <a:gdLst/>
              <a:ahLst/>
              <a:cxnLst/>
              <a:rect l="l" t="t" r="r" b="b"/>
              <a:pathLst>
                <a:path w="7174" h="8191" extrusionOk="0">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03" name="Google Shape;1003;p40"/>
            <p:cNvSpPr/>
            <p:nvPr/>
          </p:nvSpPr>
          <p:spPr>
            <a:xfrm>
              <a:off x="3092789" y="1578074"/>
              <a:ext cx="288742" cy="328439"/>
            </a:xfrm>
            <a:custGeom>
              <a:avLst/>
              <a:gdLst/>
              <a:ahLst/>
              <a:cxnLst/>
              <a:rect l="l" t="t" r="r" b="b"/>
              <a:pathLst>
                <a:path w="7201" h="8191" extrusionOk="0">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04" name="Google Shape;1004;p40"/>
            <p:cNvSpPr/>
            <p:nvPr/>
          </p:nvSpPr>
          <p:spPr>
            <a:xfrm>
              <a:off x="3474843" y="1578074"/>
              <a:ext cx="287659" cy="328439"/>
            </a:xfrm>
            <a:custGeom>
              <a:avLst/>
              <a:gdLst/>
              <a:ahLst/>
              <a:cxnLst/>
              <a:rect l="l" t="t" r="r" b="b"/>
              <a:pathLst>
                <a:path w="7174" h="8191" extrusionOk="0">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05" name="Google Shape;1005;p40"/>
            <p:cNvSpPr/>
            <p:nvPr/>
          </p:nvSpPr>
          <p:spPr>
            <a:xfrm>
              <a:off x="3855854" y="1578074"/>
              <a:ext cx="287659" cy="328439"/>
            </a:xfrm>
            <a:custGeom>
              <a:avLst/>
              <a:gdLst/>
              <a:ahLst/>
              <a:cxnLst/>
              <a:rect l="l" t="t" r="r" b="b"/>
              <a:pathLst>
                <a:path w="7174" h="8191" extrusionOk="0">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06" name="Google Shape;1006;p40"/>
            <p:cNvSpPr/>
            <p:nvPr/>
          </p:nvSpPr>
          <p:spPr>
            <a:xfrm>
              <a:off x="2518586" y="1919388"/>
              <a:ext cx="287659" cy="293033"/>
            </a:xfrm>
            <a:custGeom>
              <a:avLst/>
              <a:gdLst/>
              <a:ahLst/>
              <a:cxnLst/>
              <a:rect l="l" t="t" r="r" b="b"/>
              <a:pathLst>
                <a:path w="7174" h="7308" extrusionOk="0">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07" name="Google Shape;1007;p40"/>
            <p:cNvSpPr/>
            <p:nvPr/>
          </p:nvSpPr>
          <p:spPr>
            <a:xfrm>
              <a:off x="2899597" y="1919388"/>
              <a:ext cx="287659" cy="328439"/>
            </a:xfrm>
            <a:custGeom>
              <a:avLst/>
              <a:gdLst/>
              <a:ahLst/>
              <a:cxnLst/>
              <a:rect l="l" t="t" r="r" b="b"/>
              <a:pathLst>
                <a:path w="7174" h="8191" extrusionOk="0">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08" name="Google Shape;1008;p40"/>
            <p:cNvSpPr/>
            <p:nvPr/>
          </p:nvSpPr>
          <p:spPr>
            <a:xfrm>
              <a:off x="3280608" y="1919388"/>
              <a:ext cx="288742" cy="328439"/>
            </a:xfrm>
            <a:custGeom>
              <a:avLst/>
              <a:gdLst/>
              <a:ahLst/>
              <a:cxnLst/>
              <a:rect l="l" t="t" r="r" b="b"/>
              <a:pathLst>
                <a:path w="7201" h="8191" extrusionOk="0">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09" name="Google Shape;1009;p40"/>
            <p:cNvSpPr/>
            <p:nvPr/>
          </p:nvSpPr>
          <p:spPr>
            <a:xfrm>
              <a:off x="3662662" y="1919388"/>
              <a:ext cx="287659" cy="328439"/>
            </a:xfrm>
            <a:custGeom>
              <a:avLst/>
              <a:gdLst/>
              <a:ahLst/>
              <a:cxnLst/>
              <a:rect l="l" t="t" r="r" b="b"/>
              <a:pathLst>
                <a:path w="7174" h="8191" extrusionOk="0">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10" name="Google Shape;1010;p40"/>
            <p:cNvSpPr/>
            <p:nvPr/>
          </p:nvSpPr>
          <p:spPr>
            <a:xfrm>
              <a:off x="4043673" y="1998782"/>
              <a:ext cx="78391" cy="49400"/>
            </a:xfrm>
            <a:custGeom>
              <a:avLst/>
              <a:gdLst/>
              <a:ahLst/>
              <a:cxnLst/>
              <a:rect l="l" t="t" r="r" b="b"/>
              <a:pathLst>
                <a:path w="1955" h="1232" extrusionOk="0">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11" name="Google Shape;1011;p40"/>
            <p:cNvSpPr/>
            <p:nvPr/>
          </p:nvSpPr>
          <p:spPr>
            <a:xfrm>
              <a:off x="2884560" y="2317561"/>
              <a:ext cx="114879" cy="68727"/>
            </a:xfrm>
            <a:custGeom>
              <a:avLst/>
              <a:gdLst/>
              <a:ahLst/>
              <a:cxnLst/>
              <a:rect l="l" t="t" r="r" b="b"/>
              <a:pathLst>
                <a:path w="2865" h="1714" extrusionOk="0">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12" name="Google Shape;1012;p40"/>
            <p:cNvSpPr/>
            <p:nvPr/>
          </p:nvSpPr>
          <p:spPr>
            <a:xfrm>
              <a:off x="2852362" y="2238127"/>
              <a:ext cx="6496" cy="129916"/>
            </a:xfrm>
            <a:custGeom>
              <a:avLst/>
              <a:gdLst/>
              <a:ahLst/>
              <a:cxnLst/>
              <a:rect l="l" t="t" r="r" b="b"/>
              <a:pathLst>
                <a:path w="162" h="3240" extrusionOk="0">
                  <a:moveTo>
                    <a:pt x="1" y="0"/>
                  </a:moveTo>
                  <a:lnTo>
                    <a:pt x="1" y="3132"/>
                  </a:lnTo>
                  <a:cubicBezTo>
                    <a:pt x="54" y="3159"/>
                    <a:pt x="108" y="3212"/>
                    <a:pt x="161" y="3239"/>
                  </a:cubicBezTo>
                  <a:lnTo>
                    <a:pt x="1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13" name="Google Shape;1013;p40"/>
            <p:cNvSpPr/>
            <p:nvPr/>
          </p:nvSpPr>
          <p:spPr>
            <a:xfrm>
              <a:off x="3092789" y="2238127"/>
              <a:ext cx="288742" cy="255461"/>
            </a:xfrm>
            <a:custGeom>
              <a:avLst/>
              <a:gdLst/>
              <a:ahLst/>
              <a:cxnLst/>
              <a:rect l="l" t="t" r="r" b="b"/>
              <a:pathLst>
                <a:path w="7201" h="6371" extrusionOk="0">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14" name="Google Shape;1014;p40"/>
            <p:cNvSpPr/>
            <p:nvPr/>
          </p:nvSpPr>
          <p:spPr>
            <a:xfrm>
              <a:off x="3474843" y="2238127"/>
              <a:ext cx="287659" cy="247963"/>
            </a:xfrm>
            <a:custGeom>
              <a:avLst/>
              <a:gdLst/>
              <a:ahLst/>
              <a:cxnLst/>
              <a:rect l="l" t="t" r="r" b="b"/>
              <a:pathLst>
                <a:path w="7174" h="6184" extrusionOk="0">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15" name="Google Shape;1015;p40"/>
            <p:cNvSpPr/>
            <p:nvPr/>
          </p:nvSpPr>
          <p:spPr>
            <a:xfrm>
              <a:off x="3855854" y="2317561"/>
              <a:ext cx="12911" cy="9704"/>
            </a:xfrm>
            <a:custGeom>
              <a:avLst/>
              <a:gdLst/>
              <a:ahLst/>
              <a:cxnLst/>
              <a:rect l="l" t="t" r="r" b="b"/>
              <a:pathLst>
                <a:path w="322" h="242" extrusionOk="0">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1016" name="Google Shape;1016;p40"/>
          <p:cNvSpPr txBox="1">
            <a:spLocks noGrp="1"/>
          </p:cNvSpPr>
          <p:nvPr>
            <p:ph type="title"/>
          </p:nvPr>
        </p:nvSpPr>
        <p:spPr>
          <a:xfrm>
            <a:off x="950967" y="704200"/>
            <a:ext cx="10290000" cy="722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accent2"/>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r>
              <a:rPr lang="en-US"/>
              <a:t>Click to edit Master title style</a:t>
            </a:r>
            <a:endParaRPr/>
          </a:p>
        </p:txBody>
      </p:sp>
      <p:sp>
        <p:nvSpPr>
          <p:cNvPr id="1017" name="Google Shape;1017;p40"/>
          <p:cNvSpPr txBox="1">
            <a:spLocks noGrp="1"/>
          </p:cNvSpPr>
          <p:nvPr>
            <p:ph type="subTitle" idx="1"/>
          </p:nvPr>
        </p:nvSpPr>
        <p:spPr>
          <a:xfrm>
            <a:off x="950967" y="1557433"/>
            <a:ext cx="8038400" cy="45752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Char char="●"/>
              <a:defRPr sz="2133"/>
            </a:lvl1pPr>
            <a:lvl2pPr lvl="1" rtl="0">
              <a:spcBef>
                <a:spcPts val="0"/>
              </a:spcBef>
              <a:spcAft>
                <a:spcPts val="0"/>
              </a:spcAft>
              <a:buClr>
                <a:schemeClr val="lt1"/>
              </a:buClr>
              <a:buSzPts val="1000"/>
              <a:buFont typeface="Anaheim"/>
              <a:buChar char="○"/>
              <a:defRPr/>
            </a:lvl2pPr>
            <a:lvl3pPr lvl="2" rtl="0">
              <a:spcBef>
                <a:spcPts val="0"/>
              </a:spcBef>
              <a:spcAft>
                <a:spcPts val="0"/>
              </a:spcAft>
              <a:buClr>
                <a:schemeClr val="lt1"/>
              </a:buClr>
              <a:buSzPts val="1000"/>
              <a:buFont typeface="Anaheim"/>
              <a:buChar char="■"/>
              <a:defRPr/>
            </a:lvl3pPr>
            <a:lvl4pPr lvl="3" rtl="0">
              <a:spcBef>
                <a:spcPts val="0"/>
              </a:spcBef>
              <a:spcAft>
                <a:spcPts val="0"/>
              </a:spcAft>
              <a:buClr>
                <a:schemeClr val="lt1"/>
              </a:buClr>
              <a:buSzPts val="1000"/>
              <a:buFont typeface="Anaheim"/>
              <a:buChar char="●"/>
              <a:defRPr/>
            </a:lvl4pPr>
            <a:lvl5pPr lvl="4" rtl="0">
              <a:spcBef>
                <a:spcPts val="0"/>
              </a:spcBef>
              <a:spcAft>
                <a:spcPts val="0"/>
              </a:spcAft>
              <a:buClr>
                <a:schemeClr val="lt1"/>
              </a:buClr>
              <a:buSzPts val="1000"/>
              <a:buFont typeface="Anaheim"/>
              <a:buChar char="○"/>
              <a:defRPr/>
            </a:lvl5pPr>
            <a:lvl6pPr lvl="5" rtl="0">
              <a:spcBef>
                <a:spcPts val="0"/>
              </a:spcBef>
              <a:spcAft>
                <a:spcPts val="0"/>
              </a:spcAft>
              <a:buClr>
                <a:schemeClr val="lt1"/>
              </a:buClr>
              <a:buSzPts val="1000"/>
              <a:buFont typeface="Anaheim"/>
              <a:buChar char="■"/>
              <a:defRPr/>
            </a:lvl6pPr>
            <a:lvl7pPr lvl="6" rtl="0">
              <a:spcBef>
                <a:spcPts val="0"/>
              </a:spcBef>
              <a:spcAft>
                <a:spcPts val="0"/>
              </a:spcAft>
              <a:buClr>
                <a:schemeClr val="lt1"/>
              </a:buClr>
              <a:buSzPts val="1000"/>
              <a:buFont typeface="Anaheim"/>
              <a:buChar char="●"/>
              <a:defRPr/>
            </a:lvl7pPr>
            <a:lvl8pPr lvl="7" rtl="0">
              <a:spcBef>
                <a:spcPts val="0"/>
              </a:spcBef>
              <a:spcAft>
                <a:spcPts val="0"/>
              </a:spcAft>
              <a:buClr>
                <a:schemeClr val="lt1"/>
              </a:buClr>
              <a:buSzPts val="1000"/>
              <a:buFont typeface="Anaheim"/>
              <a:buChar char="○"/>
              <a:defRPr/>
            </a:lvl8pPr>
            <a:lvl9pPr lvl="8" rtl="0">
              <a:spcBef>
                <a:spcPts val="0"/>
              </a:spcBef>
              <a:spcAft>
                <a:spcPts val="0"/>
              </a:spcAft>
              <a:buClr>
                <a:schemeClr val="lt1"/>
              </a:buClr>
              <a:buSzPts val="1000"/>
              <a:buFont typeface="Anaheim"/>
              <a:buChar char="■"/>
              <a:defRPr/>
            </a:lvl9pPr>
          </a:lstStyle>
          <a:p>
            <a:r>
              <a:rPr lang="en-US"/>
              <a:t>Click to edit Master subtitle style</a:t>
            </a:r>
            <a:endParaRPr/>
          </a:p>
        </p:txBody>
      </p:sp>
    </p:spTree>
    <p:extLst>
      <p:ext uri="{BB962C8B-B14F-4D97-AF65-F5344CB8AC3E}">
        <p14:creationId xmlns:p14="http://schemas.microsoft.com/office/powerpoint/2010/main" val="95774122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1018"/>
        <p:cNvGrpSpPr/>
        <p:nvPr/>
      </p:nvGrpSpPr>
      <p:grpSpPr>
        <a:xfrm>
          <a:off x="0" y="0"/>
          <a:ext cx="0" cy="0"/>
          <a:chOff x="0" y="0"/>
          <a:chExt cx="0" cy="0"/>
        </a:xfrm>
      </p:grpSpPr>
      <p:sp>
        <p:nvSpPr>
          <p:cNvPr id="1019" name="Google Shape;1019;p41"/>
          <p:cNvSpPr/>
          <p:nvPr/>
        </p:nvSpPr>
        <p:spPr>
          <a:xfrm rot="-455554">
            <a:off x="8850465" y="-168911"/>
            <a:ext cx="4338224" cy="7307684"/>
          </a:xfrm>
          <a:custGeom>
            <a:avLst/>
            <a:gdLst/>
            <a:ahLst/>
            <a:cxnLst/>
            <a:rect l="l" t="t" r="r" b="b"/>
            <a:pathLst>
              <a:path w="142469" h="136664" extrusionOk="0">
                <a:moveTo>
                  <a:pt x="97052" y="0"/>
                </a:moveTo>
                <a:cubicBezTo>
                  <a:pt x="94985" y="0"/>
                  <a:pt x="92658" y="685"/>
                  <a:pt x="89955" y="2065"/>
                </a:cubicBezTo>
                <a:cubicBezTo>
                  <a:pt x="76197" y="9104"/>
                  <a:pt x="81149" y="14564"/>
                  <a:pt x="82755" y="40634"/>
                </a:cubicBezTo>
                <a:cubicBezTo>
                  <a:pt x="85458" y="83646"/>
                  <a:pt x="12896" y="58112"/>
                  <a:pt x="4519" y="103881"/>
                </a:cubicBezTo>
                <a:cubicBezTo>
                  <a:pt x="0" y="128495"/>
                  <a:pt x="10558" y="136664"/>
                  <a:pt x="39417" y="136664"/>
                </a:cubicBezTo>
                <a:cubicBezTo>
                  <a:pt x="47997" y="136664"/>
                  <a:pt x="58195" y="135942"/>
                  <a:pt x="70095" y="134715"/>
                </a:cubicBezTo>
                <a:cubicBezTo>
                  <a:pt x="122047" y="129389"/>
                  <a:pt x="142469" y="101392"/>
                  <a:pt x="125767" y="56907"/>
                </a:cubicBezTo>
                <a:cubicBezTo>
                  <a:pt x="111706" y="19432"/>
                  <a:pt x="108060" y="0"/>
                  <a:pt x="97052"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020" name="Google Shape;1020;p41"/>
          <p:cNvSpPr/>
          <p:nvPr/>
        </p:nvSpPr>
        <p:spPr>
          <a:xfrm rot="-7977677">
            <a:off x="7514661" y="2012526"/>
            <a:ext cx="2135503" cy="2049073"/>
          </a:xfrm>
          <a:custGeom>
            <a:avLst/>
            <a:gdLst/>
            <a:ahLst/>
            <a:cxnLst/>
            <a:rect l="l" t="t" r="r" b="b"/>
            <a:pathLst>
              <a:path w="20582" h="19749" extrusionOk="0">
                <a:moveTo>
                  <a:pt x="15178" y="401"/>
                </a:moveTo>
                <a:cubicBezTo>
                  <a:pt x="11542" y="1"/>
                  <a:pt x="4470" y="1235"/>
                  <a:pt x="2235" y="7773"/>
                </a:cubicBezTo>
                <a:cubicBezTo>
                  <a:pt x="0" y="14311"/>
                  <a:pt x="7939" y="17947"/>
                  <a:pt x="11675" y="18848"/>
                </a:cubicBezTo>
                <a:cubicBezTo>
                  <a:pt x="15445" y="19748"/>
                  <a:pt x="20315" y="19448"/>
                  <a:pt x="20448" y="13477"/>
                </a:cubicBezTo>
                <a:cubicBezTo>
                  <a:pt x="20582" y="7506"/>
                  <a:pt x="18780" y="835"/>
                  <a:pt x="15178" y="40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021" name="Google Shape;1021;p41"/>
          <p:cNvSpPr/>
          <p:nvPr/>
        </p:nvSpPr>
        <p:spPr>
          <a:xfrm rot="8880872">
            <a:off x="-2755712" y="-286448"/>
            <a:ext cx="5396015" cy="3320112"/>
          </a:xfrm>
          <a:custGeom>
            <a:avLst/>
            <a:gdLst/>
            <a:ahLst/>
            <a:cxnLst/>
            <a:rect l="l" t="t" r="r" b="b"/>
            <a:pathLst>
              <a:path w="59643" h="36694" extrusionOk="0">
                <a:moveTo>
                  <a:pt x="6271" y="15779"/>
                </a:moveTo>
                <a:cubicBezTo>
                  <a:pt x="9374" y="14178"/>
                  <a:pt x="17513" y="18347"/>
                  <a:pt x="23150" y="11676"/>
                </a:cubicBezTo>
                <a:cubicBezTo>
                  <a:pt x="28787" y="5004"/>
                  <a:pt x="30455" y="1"/>
                  <a:pt x="37327" y="2302"/>
                </a:cubicBezTo>
                <a:cubicBezTo>
                  <a:pt x="44198" y="4571"/>
                  <a:pt x="43064" y="13410"/>
                  <a:pt x="47601" y="15779"/>
                </a:cubicBezTo>
                <a:cubicBezTo>
                  <a:pt x="52104" y="18147"/>
                  <a:pt x="59643" y="31690"/>
                  <a:pt x="43364" y="34192"/>
                </a:cubicBezTo>
                <a:cubicBezTo>
                  <a:pt x="27120" y="36694"/>
                  <a:pt x="10441" y="33158"/>
                  <a:pt x="5204" y="27520"/>
                </a:cubicBezTo>
                <a:cubicBezTo>
                  <a:pt x="0" y="21883"/>
                  <a:pt x="3136" y="17380"/>
                  <a:pt x="6271" y="15779"/>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022" name="Google Shape;1022;p41"/>
          <p:cNvSpPr txBox="1">
            <a:spLocks noGrp="1"/>
          </p:cNvSpPr>
          <p:nvPr>
            <p:ph type="title"/>
          </p:nvPr>
        </p:nvSpPr>
        <p:spPr>
          <a:xfrm>
            <a:off x="950967" y="704200"/>
            <a:ext cx="10290000" cy="722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accent2"/>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r>
              <a:rPr lang="en-US"/>
              <a:t>Click to edit Master title style</a:t>
            </a:r>
            <a:endParaRPr/>
          </a:p>
        </p:txBody>
      </p:sp>
      <p:sp>
        <p:nvSpPr>
          <p:cNvPr id="1023" name="Google Shape;1023;p41"/>
          <p:cNvSpPr txBox="1">
            <a:spLocks noGrp="1"/>
          </p:cNvSpPr>
          <p:nvPr>
            <p:ph type="subTitle" idx="1"/>
          </p:nvPr>
        </p:nvSpPr>
        <p:spPr>
          <a:xfrm>
            <a:off x="950967" y="1557433"/>
            <a:ext cx="6653200" cy="45752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Char char="●"/>
              <a:defRPr sz="2133" b="1"/>
            </a:lvl1pPr>
            <a:lvl2pPr lvl="1" rtl="0">
              <a:spcBef>
                <a:spcPts val="0"/>
              </a:spcBef>
              <a:spcAft>
                <a:spcPts val="0"/>
              </a:spcAft>
              <a:buClr>
                <a:schemeClr val="lt1"/>
              </a:buClr>
              <a:buSzPts val="1000"/>
              <a:buFont typeface="Anaheim"/>
              <a:buChar char="○"/>
              <a:defRPr/>
            </a:lvl2pPr>
            <a:lvl3pPr lvl="2" rtl="0">
              <a:spcBef>
                <a:spcPts val="0"/>
              </a:spcBef>
              <a:spcAft>
                <a:spcPts val="0"/>
              </a:spcAft>
              <a:buClr>
                <a:schemeClr val="lt1"/>
              </a:buClr>
              <a:buSzPts val="1000"/>
              <a:buFont typeface="Anaheim"/>
              <a:buChar char="■"/>
              <a:defRPr/>
            </a:lvl3pPr>
            <a:lvl4pPr lvl="3" rtl="0">
              <a:spcBef>
                <a:spcPts val="0"/>
              </a:spcBef>
              <a:spcAft>
                <a:spcPts val="0"/>
              </a:spcAft>
              <a:buClr>
                <a:schemeClr val="lt1"/>
              </a:buClr>
              <a:buSzPts val="1000"/>
              <a:buFont typeface="Anaheim"/>
              <a:buChar char="●"/>
              <a:defRPr/>
            </a:lvl4pPr>
            <a:lvl5pPr lvl="4" rtl="0">
              <a:spcBef>
                <a:spcPts val="0"/>
              </a:spcBef>
              <a:spcAft>
                <a:spcPts val="0"/>
              </a:spcAft>
              <a:buClr>
                <a:schemeClr val="lt1"/>
              </a:buClr>
              <a:buSzPts val="1000"/>
              <a:buFont typeface="Anaheim"/>
              <a:buChar char="○"/>
              <a:defRPr/>
            </a:lvl5pPr>
            <a:lvl6pPr lvl="5" rtl="0">
              <a:spcBef>
                <a:spcPts val="0"/>
              </a:spcBef>
              <a:spcAft>
                <a:spcPts val="0"/>
              </a:spcAft>
              <a:buClr>
                <a:schemeClr val="lt1"/>
              </a:buClr>
              <a:buSzPts val="1000"/>
              <a:buFont typeface="Anaheim"/>
              <a:buChar char="■"/>
              <a:defRPr/>
            </a:lvl6pPr>
            <a:lvl7pPr lvl="6" rtl="0">
              <a:spcBef>
                <a:spcPts val="0"/>
              </a:spcBef>
              <a:spcAft>
                <a:spcPts val="0"/>
              </a:spcAft>
              <a:buClr>
                <a:schemeClr val="lt1"/>
              </a:buClr>
              <a:buSzPts val="1000"/>
              <a:buFont typeface="Anaheim"/>
              <a:buChar char="●"/>
              <a:defRPr/>
            </a:lvl7pPr>
            <a:lvl8pPr lvl="7" rtl="0">
              <a:spcBef>
                <a:spcPts val="0"/>
              </a:spcBef>
              <a:spcAft>
                <a:spcPts val="0"/>
              </a:spcAft>
              <a:buClr>
                <a:schemeClr val="lt1"/>
              </a:buClr>
              <a:buSzPts val="1000"/>
              <a:buFont typeface="Anaheim"/>
              <a:buChar char="○"/>
              <a:defRPr/>
            </a:lvl8pPr>
            <a:lvl9pPr lvl="8" rtl="0">
              <a:spcBef>
                <a:spcPts val="0"/>
              </a:spcBef>
              <a:spcAft>
                <a:spcPts val="0"/>
              </a:spcAft>
              <a:buClr>
                <a:schemeClr val="lt1"/>
              </a:buClr>
              <a:buSzPts val="1000"/>
              <a:buFont typeface="Anaheim"/>
              <a:buChar char="■"/>
              <a:defRPr/>
            </a:lvl9pPr>
          </a:lstStyle>
          <a:p>
            <a:r>
              <a:rPr lang="en-US"/>
              <a:t>Click to edit Master subtitle style</a:t>
            </a:r>
            <a:endParaRPr/>
          </a:p>
        </p:txBody>
      </p:sp>
    </p:spTree>
    <p:extLst>
      <p:ext uri="{BB962C8B-B14F-4D97-AF65-F5344CB8AC3E}">
        <p14:creationId xmlns:p14="http://schemas.microsoft.com/office/powerpoint/2010/main" val="364791985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1024"/>
        <p:cNvGrpSpPr/>
        <p:nvPr/>
      </p:nvGrpSpPr>
      <p:grpSpPr>
        <a:xfrm>
          <a:off x="0" y="0"/>
          <a:ext cx="0" cy="0"/>
          <a:chOff x="0" y="0"/>
          <a:chExt cx="0" cy="0"/>
        </a:xfrm>
      </p:grpSpPr>
      <p:sp>
        <p:nvSpPr>
          <p:cNvPr id="1025" name="Google Shape;1025;p42"/>
          <p:cNvSpPr/>
          <p:nvPr/>
        </p:nvSpPr>
        <p:spPr>
          <a:xfrm rot="-4971949">
            <a:off x="-2637631" y="-1324354"/>
            <a:ext cx="6063585" cy="5508121"/>
          </a:xfrm>
          <a:custGeom>
            <a:avLst/>
            <a:gdLst/>
            <a:ahLst/>
            <a:cxnLst/>
            <a:rect l="l" t="t" r="r" b="b"/>
            <a:pathLst>
              <a:path w="65181" h="59210" extrusionOk="0">
                <a:moveTo>
                  <a:pt x="23617" y="9808"/>
                </a:moveTo>
                <a:cubicBezTo>
                  <a:pt x="25785" y="15712"/>
                  <a:pt x="27153" y="21883"/>
                  <a:pt x="35092" y="17079"/>
                </a:cubicBezTo>
                <a:cubicBezTo>
                  <a:pt x="42998" y="12309"/>
                  <a:pt x="55740" y="12376"/>
                  <a:pt x="59276" y="17546"/>
                </a:cubicBezTo>
                <a:cubicBezTo>
                  <a:pt x="62812" y="22717"/>
                  <a:pt x="56140" y="30055"/>
                  <a:pt x="55940" y="36393"/>
                </a:cubicBezTo>
                <a:cubicBezTo>
                  <a:pt x="55740" y="42731"/>
                  <a:pt x="65180" y="49603"/>
                  <a:pt x="57741" y="54406"/>
                </a:cubicBezTo>
                <a:cubicBezTo>
                  <a:pt x="50303" y="59210"/>
                  <a:pt x="31556" y="57108"/>
                  <a:pt x="33224" y="47535"/>
                </a:cubicBezTo>
                <a:cubicBezTo>
                  <a:pt x="34892" y="37928"/>
                  <a:pt x="25719" y="35026"/>
                  <a:pt x="17579" y="31256"/>
                </a:cubicBezTo>
                <a:cubicBezTo>
                  <a:pt x="9440" y="27520"/>
                  <a:pt x="0" y="13744"/>
                  <a:pt x="7706" y="6872"/>
                </a:cubicBezTo>
                <a:cubicBezTo>
                  <a:pt x="15411" y="1"/>
                  <a:pt x="21449" y="3870"/>
                  <a:pt x="23617" y="9808"/>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grpSp>
        <p:nvGrpSpPr>
          <p:cNvPr id="1026" name="Google Shape;1026;p42"/>
          <p:cNvGrpSpPr/>
          <p:nvPr/>
        </p:nvGrpSpPr>
        <p:grpSpPr>
          <a:xfrm flipH="1">
            <a:off x="9155574" y="-107249"/>
            <a:ext cx="3036423" cy="7072503"/>
            <a:chOff x="224725" y="566950"/>
            <a:chExt cx="1850875" cy="4311100"/>
          </a:xfrm>
        </p:grpSpPr>
        <p:sp>
          <p:nvSpPr>
            <p:cNvPr id="1027" name="Google Shape;1027;p42"/>
            <p:cNvSpPr/>
            <p:nvPr/>
          </p:nvSpPr>
          <p:spPr>
            <a:xfrm>
              <a:off x="1914975" y="566950"/>
              <a:ext cx="160625" cy="2033000"/>
            </a:xfrm>
            <a:custGeom>
              <a:avLst/>
              <a:gdLst/>
              <a:ahLst/>
              <a:cxnLst/>
              <a:rect l="l" t="t" r="r" b="b"/>
              <a:pathLst>
                <a:path w="6425" h="81320" extrusionOk="0">
                  <a:moveTo>
                    <a:pt x="126" y="1"/>
                  </a:moveTo>
                  <a:cubicBezTo>
                    <a:pt x="81" y="1"/>
                    <a:pt x="44" y="24"/>
                    <a:pt x="27" y="57"/>
                  </a:cubicBezTo>
                  <a:cubicBezTo>
                    <a:pt x="27" y="84"/>
                    <a:pt x="27" y="110"/>
                    <a:pt x="27" y="137"/>
                  </a:cubicBezTo>
                  <a:cubicBezTo>
                    <a:pt x="27" y="164"/>
                    <a:pt x="27"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45" y="15394"/>
                    <a:pt x="2945" y="15447"/>
                    <a:pt x="2945" y="15501"/>
                  </a:cubicBezTo>
                  <a:cubicBezTo>
                    <a:pt x="2998" y="17321"/>
                    <a:pt x="1848" y="19248"/>
                    <a:pt x="108" y="20292"/>
                  </a:cubicBezTo>
                  <a:cubicBezTo>
                    <a:pt x="54" y="20292"/>
                    <a:pt x="27" y="20318"/>
                    <a:pt x="27" y="20372"/>
                  </a:cubicBezTo>
                  <a:cubicBezTo>
                    <a:pt x="1" y="20425"/>
                    <a:pt x="27" y="20479"/>
                    <a:pt x="81" y="20506"/>
                  </a:cubicBezTo>
                  <a:cubicBezTo>
                    <a:pt x="1794" y="21496"/>
                    <a:pt x="2865" y="23316"/>
                    <a:pt x="2945" y="25324"/>
                  </a:cubicBezTo>
                  <a:cubicBezTo>
                    <a:pt x="2945" y="25350"/>
                    <a:pt x="2972" y="25404"/>
                    <a:pt x="2998" y="25431"/>
                  </a:cubicBezTo>
                  <a:cubicBezTo>
                    <a:pt x="4952" y="26394"/>
                    <a:pt x="6157" y="28348"/>
                    <a:pt x="6157" y="30543"/>
                  </a:cubicBezTo>
                  <a:cubicBezTo>
                    <a:pt x="6157" y="32711"/>
                    <a:pt x="4952" y="34665"/>
                    <a:pt x="2998" y="35628"/>
                  </a:cubicBezTo>
                  <a:cubicBezTo>
                    <a:pt x="2945" y="35655"/>
                    <a:pt x="2918" y="35709"/>
                    <a:pt x="2945" y="35762"/>
                  </a:cubicBezTo>
                  <a:cubicBezTo>
                    <a:pt x="3106"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1" y="81297"/>
                    <a:pt x="104" y="81320"/>
                    <a:pt x="145" y="81320"/>
                  </a:cubicBezTo>
                  <a:cubicBezTo>
                    <a:pt x="170" y="81320"/>
                    <a:pt x="194" y="81311"/>
                    <a:pt x="215" y="81290"/>
                  </a:cubicBezTo>
                  <a:cubicBezTo>
                    <a:pt x="2008" y="80273"/>
                    <a:pt x="3106" y="78427"/>
                    <a:pt x="3186" y="76366"/>
                  </a:cubicBezTo>
                  <a:cubicBezTo>
                    <a:pt x="5166" y="75322"/>
                    <a:pt x="6424" y="73314"/>
                    <a:pt x="6424" y="71066"/>
                  </a:cubicBezTo>
                  <a:cubicBezTo>
                    <a:pt x="6424" y="68818"/>
                    <a:pt x="5166" y="66784"/>
                    <a:pt x="3186" y="65766"/>
                  </a:cubicBezTo>
                  <a:cubicBezTo>
                    <a:pt x="3106" y="63786"/>
                    <a:pt x="2062" y="61992"/>
                    <a:pt x="375" y="60922"/>
                  </a:cubicBezTo>
                  <a:cubicBezTo>
                    <a:pt x="2062" y="59878"/>
                    <a:pt x="3106" y="58085"/>
                    <a:pt x="3186" y="56104"/>
                  </a:cubicBezTo>
                  <a:cubicBezTo>
                    <a:pt x="5166" y="55060"/>
                    <a:pt x="6424" y="53053"/>
                    <a:pt x="6424" y="50804"/>
                  </a:cubicBezTo>
                  <a:cubicBezTo>
                    <a:pt x="6424" y="48556"/>
                    <a:pt x="5166" y="46522"/>
                    <a:pt x="3186" y="45505"/>
                  </a:cubicBezTo>
                  <a:cubicBezTo>
                    <a:pt x="3159" y="43604"/>
                    <a:pt x="2088" y="41731"/>
                    <a:pt x="375" y="40660"/>
                  </a:cubicBezTo>
                  <a:cubicBezTo>
                    <a:pt x="1901" y="39723"/>
                    <a:pt x="3320" y="37877"/>
                    <a:pt x="3186" y="35816"/>
                  </a:cubicBezTo>
                  <a:cubicBezTo>
                    <a:pt x="5193" y="34799"/>
                    <a:pt x="6424" y="32764"/>
                    <a:pt x="6424" y="30543"/>
                  </a:cubicBezTo>
                  <a:cubicBezTo>
                    <a:pt x="6424" y="28295"/>
                    <a:pt x="5166" y="26260"/>
                    <a:pt x="3186" y="25243"/>
                  </a:cubicBezTo>
                  <a:cubicBezTo>
                    <a:pt x="3106" y="23236"/>
                    <a:pt x="2062" y="21443"/>
                    <a:pt x="375" y="20399"/>
                  </a:cubicBezTo>
                  <a:cubicBezTo>
                    <a:pt x="2088" y="19328"/>
                    <a:pt x="3186" y="17454"/>
                    <a:pt x="3186" y="15608"/>
                  </a:cubicBezTo>
                  <a:cubicBezTo>
                    <a:pt x="3186" y="15608"/>
                    <a:pt x="3186" y="15581"/>
                    <a:pt x="3186" y="15554"/>
                  </a:cubicBezTo>
                  <a:cubicBezTo>
                    <a:pt x="5166" y="14537"/>
                    <a:pt x="6424" y="12503"/>
                    <a:pt x="6424" y="10255"/>
                  </a:cubicBezTo>
                  <a:cubicBezTo>
                    <a:pt x="6424" y="8033"/>
                    <a:pt x="5166" y="5999"/>
                    <a:pt x="3186" y="4982"/>
                  </a:cubicBezTo>
                  <a:lnTo>
                    <a:pt x="3186" y="4955"/>
                  </a:lnTo>
                  <a:cubicBezTo>
                    <a:pt x="3186" y="3028"/>
                    <a:pt x="2008" y="1074"/>
                    <a:pt x="215" y="30"/>
                  </a:cubicBezTo>
                  <a:cubicBezTo>
                    <a:pt x="184" y="10"/>
                    <a:pt x="153" y="1"/>
                    <a:pt x="1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28" name="Google Shape;1028;p42"/>
            <p:cNvSpPr/>
            <p:nvPr/>
          </p:nvSpPr>
          <p:spPr>
            <a:xfrm>
              <a:off x="1761075" y="818875"/>
              <a:ext cx="160625" cy="2032875"/>
            </a:xfrm>
            <a:custGeom>
              <a:avLst/>
              <a:gdLst/>
              <a:ahLst/>
              <a:cxnLst/>
              <a:rect l="l" t="t" r="r" b="b"/>
              <a:pathLst>
                <a:path w="6425" h="81315" extrusionOk="0">
                  <a:moveTo>
                    <a:pt x="149" y="1"/>
                  </a:moveTo>
                  <a:cubicBezTo>
                    <a:pt x="110" y="1"/>
                    <a:pt x="71" y="20"/>
                    <a:pt x="54" y="70"/>
                  </a:cubicBezTo>
                  <a:cubicBezTo>
                    <a:pt x="27" y="70"/>
                    <a:pt x="27" y="97"/>
                    <a:pt x="27" y="124"/>
                  </a:cubicBezTo>
                  <a:cubicBezTo>
                    <a:pt x="27" y="178"/>
                    <a:pt x="54" y="204"/>
                    <a:pt x="81" y="231"/>
                  </a:cubicBezTo>
                  <a:cubicBezTo>
                    <a:pt x="1821" y="1248"/>
                    <a:pt x="2972" y="3175"/>
                    <a:pt x="2945" y="5022"/>
                  </a:cubicBezTo>
                  <a:cubicBezTo>
                    <a:pt x="2945" y="5076"/>
                    <a:pt x="2972" y="5129"/>
                    <a:pt x="2998" y="5156"/>
                  </a:cubicBezTo>
                  <a:cubicBezTo>
                    <a:pt x="4952" y="6119"/>
                    <a:pt x="6183" y="8073"/>
                    <a:pt x="6183" y="10268"/>
                  </a:cubicBezTo>
                  <a:cubicBezTo>
                    <a:pt x="6183" y="12436"/>
                    <a:pt x="4952" y="14390"/>
                    <a:pt x="2998" y="15354"/>
                  </a:cubicBezTo>
                  <a:cubicBezTo>
                    <a:pt x="2972" y="15380"/>
                    <a:pt x="2945" y="15461"/>
                    <a:pt x="2945" y="15487"/>
                  </a:cubicBezTo>
                  <a:cubicBezTo>
                    <a:pt x="2998" y="17334"/>
                    <a:pt x="1847" y="19235"/>
                    <a:pt x="108" y="20278"/>
                  </a:cubicBezTo>
                  <a:cubicBezTo>
                    <a:pt x="81" y="20278"/>
                    <a:pt x="27" y="20305"/>
                    <a:pt x="27" y="20359"/>
                  </a:cubicBezTo>
                  <a:cubicBezTo>
                    <a:pt x="27" y="20412"/>
                    <a:pt x="27" y="20466"/>
                    <a:pt x="81" y="20493"/>
                  </a:cubicBezTo>
                  <a:cubicBezTo>
                    <a:pt x="1821" y="21510"/>
                    <a:pt x="2891" y="23303"/>
                    <a:pt x="2945" y="25310"/>
                  </a:cubicBezTo>
                  <a:cubicBezTo>
                    <a:pt x="2945" y="25364"/>
                    <a:pt x="2972" y="25391"/>
                    <a:pt x="2998" y="25417"/>
                  </a:cubicBezTo>
                  <a:cubicBezTo>
                    <a:pt x="4952" y="26381"/>
                    <a:pt x="6183" y="28362"/>
                    <a:pt x="6183" y="30530"/>
                  </a:cubicBezTo>
                  <a:cubicBezTo>
                    <a:pt x="6183" y="32698"/>
                    <a:pt x="4952" y="34652"/>
                    <a:pt x="2998" y="35642"/>
                  </a:cubicBezTo>
                  <a:cubicBezTo>
                    <a:pt x="2972" y="35642"/>
                    <a:pt x="2945" y="35695"/>
                    <a:pt x="2945" y="35749"/>
                  </a:cubicBezTo>
                  <a:cubicBezTo>
                    <a:pt x="3105" y="37837"/>
                    <a:pt x="1633" y="39630"/>
                    <a:pt x="108" y="40540"/>
                  </a:cubicBezTo>
                  <a:cubicBezTo>
                    <a:pt x="81" y="40540"/>
                    <a:pt x="27" y="40594"/>
                    <a:pt x="27" y="40620"/>
                  </a:cubicBezTo>
                  <a:cubicBezTo>
                    <a:pt x="27" y="40674"/>
                    <a:pt x="27" y="40727"/>
                    <a:pt x="81" y="40754"/>
                  </a:cubicBezTo>
                  <a:cubicBezTo>
                    <a:pt x="1821" y="41771"/>
                    <a:pt x="2945" y="43645"/>
                    <a:pt x="2945" y="45545"/>
                  </a:cubicBezTo>
                  <a:cubicBezTo>
                    <a:pt x="2945" y="45545"/>
                    <a:pt x="2945" y="45545"/>
                    <a:pt x="2945" y="45572"/>
                  </a:cubicBezTo>
                  <a:cubicBezTo>
                    <a:pt x="2945" y="45626"/>
                    <a:pt x="2972" y="45652"/>
                    <a:pt x="2998" y="45679"/>
                  </a:cubicBezTo>
                  <a:cubicBezTo>
                    <a:pt x="4952" y="46669"/>
                    <a:pt x="6183" y="48623"/>
                    <a:pt x="6183" y="50791"/>
                  </a:cubicBezTo>
                  <a:cubicBezTo>
                    <a:pt x="6183" y="52959"/>
                    <a:pt x="4952" y="54913"/>
                    <a:pt x="2998" y="55904"/>
                  </a:cubicBezTo>
                  <a:cubicBezTo>
                    <a:pt x="2972" y="55930"/>
                    <a:pt x="2945" y="55957"/>
                    <a:pt x="2945" y="56011"/>
                  </a:cubicBezTo>
                  <a:cubicBezTo>
                    <a:pt x="2891" y="57991"/>
                    <a:pt x="1847" y="59785"/>
                    <a:pt x="108" y="60802"/>
                  </a:cubicBezTo>
                  <a:cubicBezTo>
                    <a:pt x="81" y="60828"/>
                    <a:pt x="27" y="60855"/>
                    <a:pt x="27" y="60882"/>
                  </a:cubicBezTo>
                  <a:cubicBezTo>
                    <a:pt x="27" y="60935"/>
                    <a:pt x="27" y="60989"/>
                    <a:pt x="81" y="61016"/>
                  </a:cubicBezTo>
                  <a:cubicBezTo>
                    <a:pt x="1821" y="62033"/>
                    <a:pt x="2891" y="63826"/>
                    <a:pt x="2945" y="65834"/>
                  </a:cubicBezTo>
                  <a:cubicBezTo>
                    <a:pt x="2945" y="65887"/>
                    <a:pt x="2972" y="65914"/>
                    <a:pt x="2998" y="65941"/>
                  </a:cubicBezTo>
                  <a:cubicBezTo>
                    <a:pt x="4952" y="66931"/>
                    <a:pt x="6183" y="68885"/>
                    <a:pt x="6183" y="71053"/>
                  </a:cubicBezTo>
                  <a:cubicBezTo>
                    <a:pt x="6183" y="73221"/>
                    <a:pt x="4952" y="75175"/>
                    <a:pt x="2998" y="76165"/>
                  </a:cubicBezTo>
                  <a:cubicBezTo>
                    <a:pt x="2972" y="76192"/>
                    <a:pt x="2945" y="76219"/>
                    <a:pt x="2945" y="76272"/>
                  </a:cubicBezTo>
                  <a:cubicBezTo>
                    <a:pt x="2891" y="78280"/>
                    <a:pt x="1821" y="80073"/>
                    <a:pt x="81" y="81090"/>
                  </a:cubicBezTo>
                  <a:cubicBezTo>
                    <a:pt x="27" y="81117"/>
                    <a:pt x="1" y="81197"/>
                    <a:pt x="54" y="81251"/>
                  </a:cubicBezTo>
                  <a:cubicBezTo>
                    <a:pt x="74" y="81290"/>
                    <a:pt x="122" y="81315"/>
                    <a:pt x="167" y="81315"/>
                  </a:cubicBezTo>
                  <a:cubicBezTo>
                    <a:pt x="184" y="81315"/>
                    <a:pt x="200" y="81311"/>
                    <a:pt x="215" y="81304"/>
                  </a:cubicBezTo>
                  <a:cubicBezTo>
                    <a:pt x="2008" y="80260"/>
                    <a:pt x="3105" y="78413"/>
                    <a:pt x="3186" y="76352"/>
                  </a:cubicBezTo>
                  <a:cubicBezTo>
                    <a:pt x="5193" y="75309"/>
                    <a:pt x="6424" y="73301"/>
                    <a:pt x="6424" y="71053"/>
                  </a:cubicBezTo>
                  <a:cubicBezTo>
                    <a:pt x="6424" y="68805"/>
                    <a:pt x="5193" y="66797"/>
                    <a:pt x="3186" y="65753"/>
                  </a:cubicBezTo>
                  <a:cubicBezTo>
                    <a:pt x="3132" y="63773"/>
                    <a:pt x="2088" y="61979"/>
                    <a:pt x="402" y="60909"/>
                  </a:cubicBezTo>
                  <a:cubicBezTo>
                    <a:pt x="2088" y="59865"/>
                    <a:pt x="3132" y="58072"/>
                    <a:pt x="3186" y="56091"/>
                  </a:cubicBezTo>
                  <a:cubicBezTo>
                    <a:pt x="5193" y="55047"/>
                    <a:pt x="6424" y="53040"/>
                    <a:pt x="6424" y="50791"/>
                  </a:cubicBezTo>
                  <a:cubicBezTo>
                    <a:pt x="6424" y="48543"/>
                    <a:pt x="5193" y="46536"/>
                    <a:pt x="3186" y="45492"/>
                  </a:cubicBezTo>
                  <a:cubicBezTo>
                    <a:pt x="3186" y="43591"/>
                    <a:pt x="2088" y="41718"/>
                    <a:pt x="402" y="40647"/>
                  </a:cubicBezTo>
                  <a:cubicBezTo>
                    <a:pt x="1901" y="39710"/>
                    <a:pt x="3320" y="37890"/>
                    <a:pt x="3186" y="35829"/>
                  </a:cubicBezTo>
                  <a:cubicBezTo>
                    <a:pt x="5193" y="34785"/>
                    <a:pt x="6424" y="32751"/>
                    <a:pt x="6424" y="30530"/>
                  </a:cubicBezTo>
                  <a:cubicBezTo>
                    <a:pt x="6424" y="28281"/>
                    <a:pt x="5193" y="26247"/>
                    <a:pt x="3186" y="25230"/>
                  </a:cubicBezTo>
                  <a:cubicBezTo>
                    <a:pt x="3105" y="23223"/>
                    <a:pt x="2062" y="21429"/>
                    <a:pt x="402" y="20386"/>
                  </a:cubicBezTo>
                  <a:cubicBezTo>
                    <a:pt x="2115" y="19315"/>
                    <a:pt x="3212" y="17415"/>
                    <a:pt x="3186" y="15541"/>
                  </a:cubicBezTo>
                  <a:cubicBezTo>
                    <a:pt x="5193" y="14524"/>
                    <a:pt x="6424" y="12490"/>
                    <a:pt x="6424" y="10268"/>
                  </a:cubicBezTo>
                  <a:cubicBezTo>
                    <a:pt x="6424" y="8020"/>
                    <a:pt x="5193" y="5986"/>
                    <a:pt x="3186" y="4969"/>
                  </a:cubicBezTo>
                  <a:lnTo>
                    <a:pt x="3186" y="4942"/>
                  </a:lnTo>
                  <a:cubicBezTo>
                    <a:pt x="3186" y="3041"/>
                    <a:pt x="2008" y="1061"/>
                    <a:pt x="215" y="17"/>
                  </a:cubicBezTo>
                  <a:cubicBezTo>
                    <a:pt x="195" y="7"/>
                    <a:pt x="172" y="1"/>
                    <a:pt x="1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29" name="Google Shape;1029;p42"/>
            <p:cNvSpPr/>
            <p:nvPr/>
          </p:nvSpPr>
          <p:spPr>
            <a:xfrm>
              <a:off x="1607850" y="566950"/>
              <a:ext cx="159950" cy="2033000"/>
            </a:xfrm>
            <a:custGeom>
              <a:avLst/>
              <a:gdLst/>
              <a:ahLst/>
              <a:cxnLst/>
              <a:rect l="l" t="t" r="r" b="b"/>
              <a:pathLst>
                <a:path w="6398" h="81320" extrusionOk="0">
                  <a:moveTo>
                    <a:pt x="119" y="1"/>
                  </a:moveTo>
                  <a:cubicBezTo>
                    <a:pt x="81" y="1"/>
                    <a:pt x="44" y="24"/>
                    <a:pt x="27" y="57"/>
                  </a:cubicBezTo>
                  <a:cubicBezTo>
                    <a:pt x="0"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71" y="17347"/>
                    <a:pt x="1847" y="19248"/>
                    <a:pt x="81" y="20292"/>
                  </a:cubicBezTo>
                  <a:cubicBezTo>
                    <a:pt x="54" y="20292"/>
                    <a:pt x="27" y="20318"/>
                    <a:pt x="0"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0"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64" y="58004"/>
                    <a:pt x="1820" y="59798"/>
                    <a:pt x="81" y="60815"/>
                  </a:cubicBezTo>
                  <a:cubicBezTo>
                    <a:pt x="54" y="60815"/>
                    <a:pt x="27" y="60868"/>
                    <a:pt x="0" y="60895"/>
                  </a:cubicBezTo>
                  <a:cubicBezTo>
                    <a:pt x="0" y="60949"/>
                    <a:pt x="27" y="61002"/>
                    <a:pt x="81" y="61029"/>
                  </a:cubicBezTo>
                  <a:cubicBezTo>
                    <a:pt x="1820" y="62046"/>
                    <a:pt x="2864"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64" y="78266"/>
                    <a:pt x="1820" y="80086"/>
                    <a:pt x="81" y="81076"/>
                  </a:cubicBezTo>
                  <a:cubicBezTo>
                    <a:pt x="27" y="81130"/>
                    <a:pt x="0" y="81183"/>
                    <a:pt x="27" y="81264"/>
                  </a:cubicBezTo>
                  <a:cubicBezTo>
                    <a:pt x="44" y="81297"/>
                    <a:pt x="81" y="81320"/>
                    <a:pt x="119" y="81320"/>
                  </a:cubicBezTo>
                  <a:cubicBezTo>
                    <a:pt x="143" y="81320"/>
                    <a:pt x="167" y="81311"/>
                    <a:pt x="188" y="81290"/>
                  </a:cubicBezTo>
                  <a:cubicBezTo>
                    <a:pt x="1981"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61" y="41731"/>
                    <a:pt x="375" y="40660"/>
                  </a:cubicBezTo>
                  <a:cubicBezTo>
                    <a:pt x="1901" y="39723"/>
                    <a:pt x="3292" y="37877"/>
                    <a:pt x="3185" y="35816"/>
                  </a:cubicBezTo>
                  <a:cubicBezTo>
                    <a:pt x="5166" y="34799"/>
                    <a:pt x="6397" y="32764"/>
                    <a:pt x="6397" y="30543"/>
                  </a:cubicBezTo>
                  <a:cubicBezTo>
                    <a:pt x="6397" y="28295"/>
                    <a:pt x="5166" y="26260"/>
                    <a:pt x="3185" y="25243"/>
                  </a:cubicBezTo>
                  <a:cubicBezTo>
                    <a:pt x="3078" y="23236"/>
                    <a:pt x="2061" y="21443"/>
                    <a:pt x="375" y="20399"/>
                  </a:cubicBezTo>
                  <a:cubicBezTo>
                    <a:pt x="2061" y="19328"/>
                    <a:pt x="3185" y="17454"/>
                    <a:pt x="3185" y="15608"/>
                  </a:cubicBezTo>
                  <a:cubicBezTo>
                    <a:pt x="3185" y="15608"/>
                    <a:pt x="3185" y="1558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30" name="Google Shape;1030;p42"/>
            <p:cNvSpPr/>
            <p:nvPr/>
          </p:nvSpPr>
          <p:spPr>
            <a:xfrm>
              <a:off x="1453950" y="818875"/>
              <a:ext cx="160600" cy="2032875"/>
            </a:xfrm>
            <a:custGeom>
              <a:avLst/>
              <a:gdLst/>
              <a:ahLst/>
              <a:cxnLst/>
              <a:rect l="l" t="t" r="r" b="b"/>
              <a:pathLst>
                <a:path w="6424" h="81315" extrusionOk="0">
                  <a:moveTo>
                    <a:pt x="136" y="1"/>
                  </a:moveTo>
                  <a:cubicBezTo>
                    <a:pt x="95" y="1"/>
                    <a:pt x="61" y="20"/>
                    <a:pt x="27" y="70"/>
                  </a:cubicBezTo>
                  <a:cubicBezTo>
                    <a:pt x="27" y="70"/>
                    <a:pt x="27" y="97"/>
                    <a:pt x="27" y="124"/>
                  </a:cubicBezTo>
                  <a:cubicBezTo>
                    <a:pt x="27" y="178"/>
                    <a:pt x="27"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34"/>
                    <a:pt x="2944" y="15487"/>
                  </a:cubicBezTo>
                  <a:cubicBezTo>
                    <a:pt x="2944" y="15514"/>
                    <a:pt x="2944" y="15568"/>
                    <a:pt x="2944" y="15595"/>
                  </a:cubicBezTo>
                  <a:cubicBezTo>
                    <a:pt x="2944" y="17415"/>
                    <a:pt x="1820" y="19261"/>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44" y="35642"/>
                    <a:pt x="2918"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72"/>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27" y="81251"/>
                  </a:cubicBezTo>
                  <a:cubicBezTo>
                    <a:pt x="66" y="81290"/>
                    <a:pt x="120" y="81315"/>
                    <a:pt x="167" y="81315"/>
                  </a:cubicBezTo>
                  <a:cubicBezTo>
                    <a:pt x="184" y="81315"/>
                    <a:pt x="200" y="81311"/>
                    <a:pt x="214" y="81304"/>
                  </a:cubicBezTo>
                  <a:cubicBezTo>
                    <a:pt x="2008" y="80260"/>
                    <a:pt x="3105" y="78413"/>
                    <a:pt x="3185" y="76352"/>
                  </a:cubicBezTo>
                  <a:cubicBezTo>
                    <a:pt x="5166" y="75309"/>
                    <a:pt x="6424" y="73301"/>
                    <a:pt x="6424" y="71053"/>
                  </a:cubicBezTo>
                  <a:cubicBezTo>
                    <a:pt x="6424" y="68805"/>
                    <a:pt x="5166" y="66797"/>
                    <a:pt x="3185" y="65753"/>
                  </a:cubicBezTo>
                  <a:cubicBezTo>
                    <a:pt x="3105" y="63773"/>
                    <a:pt x="2061" y="61979"/>
                    <a:pt x="375" y="60909"/>
                  </a:cubicBezTo>
                  <a:cubicBezTo>
                    <a:pt x="2061" y="59865"/>
                    <a:pt x="3105" y="58072"/>
                    <a:pt x="3185" y="56091"/>
                  </a:cubicBezTo>
                  <a:cubicBezTo>
                    <a:pt x="5166" y="55047"/>
                    <a:pt x="6424" y="53040"/>
                    <a:pt x="6424" y="50791"/>
                  </a:cubicBezTo>
                  <a:cubicBezTo>
                    <a:pt x="6424" y="48543"/>
                    <a:pt x="5193" y="46536"/>
                    <a:pt x="3185" y="45492"/>
                  </a:cubicBezTo>
                  <a:cubicBezTo>
                    <a:pt x="3159" y="43591"/>
                    <a:pt x="2088" y="41718"/>
                    <a:pt x="375" y="40647"/>
                  </a:cubicBezTo>
                  <a:cubicBezTo>
                    <a:pt x="1901" y="39710"/>
                    <a:pt x="3319" y="37890"/>
                    <a:pt x="3185" y="35829"/>
                  </a:cubicBezTo>
                  <a:cubicBezTo>
                    <a:pt x="5193" y="34785"/>
                    <a:pt x="6424" y="32751"/>
                    <a:pt x="6424" y="30530"/>
                  </a:cubicBezTo>
                  <a:cubicBezTo>
                    <a:pt x="6424" y="28281"/>
                    <a:pt x="5166" y="26247"/>
                    <a:pt x="3185" y="25230"/>
                  </a:cubicBezTo>
                  <a:cubicBezTo>
                    <a:pt x="3105" y="23223"/>
                    <a:pt x="2061" y="21429"/>
                    <a:pt x="375"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cubicBezTo>
                    <a:pt x="3185" y="3041"/>
                    <a:pt x="2008" y="1061"/>
                    <a:pt x="214" y="17"/>
                  </a:cubicBezTo>
                  <a:cubicBezTo>
                    <a:pt x="185" y="7"/>
                    <a:pt x="159" y="1"/>
                    <a:pt x="1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31" name="Google Shape;1031;p42"/>
            <p:cNvSpPr/>
            <p:nvPr/>
          </p:nvSpPr>
          <p:spPr>
            <a:xfrm>
              <a:off x="1300050" y="566950"/>
              <a:ext cx="160600" cy="2033000"/>
            </a:xfrm>
            <a:custGeom>
              <a:avLst/>
              <a:gdLst/>
              <a:ahLst/>
              <a:cxnLst/>
              <a:rect l="l" t="t" r="r" b="b"/>
              <a:pathLst>
                <a:path w="6424" h="81320" extrusionOk="0">
                  <a:moveTo>
                    <a:pt x="146" y="1"/>
                  </a:moveTo>
                  <a:cubicBezTo>
                    <a:pt x="107" y="1"/>
                    <a:pt x="70" y="24"/>
                    <a:pt x="54" y="57"/>
                  </a:cubicBezTo>
                  <a:cubicBezTo>
                    <a:pt x="27" y="84"/>
                    <a:pt x="27" y="110"/>
                    <a:pt x="27" y="137"/>
                  </a:cubicBezTo>
                  <a:cubicBezTo>
                    <a:pt x="27" y="164"/>
                    <a:pt x="54" y="217"/>
                    <a:pt x="80" y="244"/>
                  </a:cubicBezTo>
                  <a:cubicBezTo>
                    <a:pt x="1820" y="1261"/>
                    <a:pt x="2971" y="3188"/>
                    <a:pt x="2944" y="5035"/>
                  </a:cubicBezTo>
                  <a:cubicBezTo>
                    <a:pt x="2944" y="5089"/>
                    <a:pt x="2971" y="5142"/>
                    <a:pt x="3025" y="5169"/>
                  </a:cubicBezTo>
                  <a:cubicBezTo>
                    <a:pt x="4952" y="6133"/>
                    <a:pt x="6183" y="8086"/>
                    <a:pt x="6183" y="10255"/>
                  </a:cubicBezTo>
                  <a:cubicBezTo>
                    <a:pt x="6183" y="12449"/>
                    <a:pt x="4952" y="14403"/>
                    <a:pt x="3025" y="15367"/>
                  </a:cubicBezTo>
                  <a:cubicBezTo>
                    <a:pt x="2971" y="15394"/>
                    <a:pt x="2944" y="15447"/>
                    <a:pt x="2944" y="15501"/>
                  </a:cubicBezTo>
                  <a:cubicBezTo>
                    <a:pt x="2998" y="17321"/>
                    <a:pt x="1847" y="19248"/>
                    <a:pt x="107" y="20292"/>
                  </a:cubicBezTo>
                  <a:cubicBezTo>
                    <a:pt x="80" y="20292"/>
                    <a:pt x="54" y="20318"/>
                    <a:pt x="27" y="20372"/>
                  </a:cubicBezTo>
                  <a:cubicBezTo>
                    <a:pt x="27" y="20425"/>
                    <a:pt x="27" y="20479"/>
                    <a:pt x="80" y="20506"/>
                  </a:cubicBezTo>
                  <a:cubicBezTo>
                    <a:pt x="1820" y="21496"/>
                    <a:pt x="2891" y="23316"/>
                    <a:pt x="2944" y="25324"/>
                  </a:cubicBezTo>
                  <a:cubicBezTo>
                    <a:pt x="2944" y="25350"/>
                    <a:pt x="2971" y="25404"/>
                    <a:pt x="3025" y="25431"/>
                  </a:cubicBezTo>
                  <a:cubicBezTo>
                    <a:pt x="4952" y="26394"/>
                    <a:pt x="6183" y="28348"/>
                    <a:pt x="6183" y="30543"/>
                  </a:cubicBezTo>
                  <a:cubicBezTo>
                    <a:pt x="6183" y="32711"/>
                    <a:pt x="4952" y="34665"/>
                    <a:pt x="3025" y="35628"/>
                  </a:cubicBezTo>
                  <a:cubicBezTo>
                    <a:pt x="2971" y="35655"/>
                    <a:pt x="2944" y="35709"/>
                    <a:pt x="2944" y="35762"/>
                  </a:cubicBezTo>
                  <a:cubicBezTo>
                    <a:pt x="3105" y="37823"/>
                    <a:pt x="1633" y="39643"/>
                    <a:pt x="107" y="40553"/>
                  </a:cubicBezTo>
                  <a:cubicBezTo>
                    <a:pt x="80" y="40553"/>
                    <a:pt x="54" y="40580"/>
                    <a:pt x="27" y="40633"/>
                  </a:cubicBezTo>
                  <a:cubicBezTo>
                    <a:pt x="27" y="40687"/>
                    <a:pt x="27" y="40741"/>
                    <a:pt x="80" y="40767"/>
                  </a:cubicBezTo>
                  <a:cubicBezTo>
                    <a:pt x="1820" y="41784"/>
                    <a:pt x="2944" y="43658"/>
                    <a:pt x="2944" y="45532"/>
                  </a:cubicBezTo>
                  <a:cubicBezTo>
                    <a:pt x="2944" y="45558"/>
                    <a:pt x="2944" y="45558"/>
                    <a:pt x="2944" y="45585"/>
                  </a:cubicBezTo>
                  <a:cubicBezTo>
                    <a:pt x="2944" y="45612"/>
                    <a:pt x="2971" y="45665"/>
                    <a:pt x="3025" y="45692"/>
                  </a:cubicBezTo>
                  <a:cubicBezTo>
                    <a:pt x="4952" y="46656"/>
                    <a:pt x="6183" y="48636"/>
                    <a:pt x="6183" y="50804"/>
                  </a:cubicBezTo>
                  <a:cubicBezTo>
                    <a:pt x="6183" y="52972"/>
                    <a:pt x="4952" y="54926"/>
                    <a:pt x="3025" y="55917"/>
                  </a:cubicBezTo>
                  <a:cubicBezTo>
                    <a:pt x="2971" y="55917"/>
                    <a:pt x="2944" y="55970"/>
                    <a:pt x="2944" y="56024"/>
                  </a:cubicBezTo>
                  <a:cubicBezTo>
                    <a:pt x="2891" y="58004"/>
                    <a:pt x="1847" y="59798"/>
                    <a:pt x="107" y="60815"/>
                  </a:cubicBezTo>
                  <a:cubicBezTo>
                    <a:pt x="80" y="60815"/>
                    <a:pt x="54" y="60868"/>
                    <a:pt x="27" y="60895"/>
                  </a:cubicBezTo>
                  <a:cubicBezTo>
                    <a:pt x="27" y="60949"/>
                    <a:pt x="27" y="61002"/>
                    <a:pt x="80" y="61029"/>
                  </a:cubicBezTo>
                  <a:cubicBezTo>
                    <a:pt x="1820" y="62046"/>
                    <a:pt x="2891" y="63839"/>
                    <a:pt x="2944" y="65847"/>
                  </a:cubicBezTo>
                  <a:cubicBezTo>
                    <a:pt x="2944" y="65900"/>
                    <a:pt x="2971" y="65927"/>
                    <a:pt x="3025" y="65954"/>
                  </a:cubicBezTo>
                  <a:cubicBezTo>
                    <a:pt x="4952" y="66944"/>
                    <a:pt x="6183" y="68898"/>
                    <a:pt x="6183" y="71066"/>
                  </a:cubicBezTo>
                  <a:cubicBezTo>
                    <a:pt x="6183" y="73234"/>
                    <a:pt x="4952" y="75188"/>
                    <a:pt x="3025" y="76178"/>
                  </a:cubicBezTo>
                  <a:cubicBezTo>
                    <a:pt x="2971" y="76178"/>
                    <a:pt x="2944" y="76232"/>
                    <a:pt x="2944" y="76285"/>
                  </a:cubicBezTo>
                  <a:cubicBezTo>
                    <a:pt x="2891" y="78266"/>
                    <a:pt x="1820" y="80086"/>
                    <a:pt x="80" y="81076"/>
                  </a:cubicBezTo>
                  <a:cubicBezTo>
                    <a:pt x="27" y="81130"/>
                    <a:pt x="0" y="81183"/>
                    <a:pt x="54" y="81264"/>
                  </a:cubicBezTo>
                  <a:cubicBezTo>
                    <a:pt x="70" y="81297"/>
                    <a:pt x="107" y="81320"/>
                    <a:pt x="146" y="81320"/>
                  </a:cubicBezTo>
                  <a:cubicBezTo>
                    <a:pt x="169" y="81320"/>
                    <a:pt x="194" y="81311"/>
                    <a:pt x="214" y="81290"/>
                  </a:cubicBezTo>
                  <a:cubicBezTo>
                    <a:pt x="2007" y="80273"/>
                    <a:pt x="3105" y="78427"/>
                    <a:pt x="3185" y="76366"/>
                  </a:cubicBezTo>
                  <a:cubicBezTo>
                    <a:pt x="5193" y="75322"/>
                    <a:pt x="6424" y="73314"/>
                    <a:pt x="6424" y="71066"/>
                  </a:cubicBezTo>
                  <a:cubicBezTo>
                    <a:pt x="6424" y="68818"/>
                    <a:pt x="5193" y="66784"/>
                    <a:pt x="3185" y="65766"/>
                  </a:cubicBezTo>
                  <a:cubicBezTo>
                    <a:pt x="3132" y="63786"/>
                    <a:pt x="2088" y="61992"/>
                    <a:pt x="402" y="60922"/>
                  </a:cubicBezTo>
                  <a:cubicBezTo>
                    <a:pt x="2088" y="59878"/>
                    <a:pt x="3132" y="58085"/>
                    <a:pt x="3185" y="56104"/>
                  </a:cubicBezTo>
                  <a:cubicBezTo>
                    <a:pt x="5193" y="55060"/>
                    <a:pt x="6424" y="53053"/>
                    <a:pt x="6424" y="50804"/>
                  </a:cubicBezTo>
                  <a:cubicBezTo>
                    <a:pt x="6424" y="48556"/>
                    <a:pt x="5193" y="46522"/>
                    <a:pt x="3185" y="45505"/>
                  </a:cubicBezTo>
                  <a:cubicBezTo>
                    <a:pt x="3185" y="43604"/>
                    <a:pt x="2088" y="41731"/>
                    <a:pt x="402" y="40660"/>
                  </a:cubicBezTo>
                  <a:cubicBezTo>
                    <a:pt x="1927" y="39723"/>
                    <a:pt x="3319" y="37903"/>
                    <a:pt x="3212" y="35816"/>
                  </a:cubicBezTo>
                  <a:cubicBezTo>
                    <a:pt x="5193" y="34799"/>
                    <a:pt x="6424" y="32764"/>
                    <a:pt x="6424" y="30543"/>
                  </a:cubicBezTo>
                  <a:cubicBezTo>
                    <a:pt x="6424" y="28295"/>
                    <a:pt x="5193" y="26260"/>
                    <a:pt x="3185" y="25243"/>
                  </a:cubicBezTo>
                  <a:cubicBezTo>
                    <a:pt x="3105" y="23236"/>
                    <a:pt x="2061" y="21443"/>
                    <a:pt x="402" y="20399"/>
                  </a:cubicBezTo>
                  <a:cubicBezTo>
                    <a:pt x="2088" y="19328"/>
                    <a:pt x="3185" y="17454"/>
                    <a:pt x="3185" y="15608"/>
                  </a:cubicBezTo>
                  <a:cubicBezTo>
                    <a:pt x="3185" y="15608"/>
                    <a:pt x="3185" y="15581"/>
                    <a:pt x="3185" y="15554"/>
                  </a:cubicBezTo>
                  <a:cubicBezTo>
                    <a:pt x="5193" y="14537"/>
                    <a:pt x="6424" y="12503"/>
                    <a:pt x="6424" y="10255"/>
                  </a:cubicBezTo>
                  <a:cubicBezTo>
                    <a:pt x="6424" y="8033"/>
                    <a:pt x="5193" y="5999"/>
                    <a:pt x="3185" y="4982"/>
                  </a:cubicBezTo>
                  <a:lnTo>
                    <a:pt x="3185" y="4955"/>
                  </a:lnTo>
                  <a:cubicBezTo>
                    <a:pt x="3185" y="3028"/>
                    <a:pt x="2007" y="1074"/>
                    <a:pt x="214" y="30"/>
                  </a:cubicBezTo>
                  <a:cubicBezTo>
                    <a:pt x="194" y="10"/>
                    <a:pt x="169" y="1"/>
                    <a:pt x="1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32" name="Google Shape;1032;p42"/>
            <p:cNvSpPr/>
            <p:nvPr/>
          </p:nvSpPr>
          <p:spPr>
            <a:xfrm>
              <a:off x="1146800" y="818875"/>
              <a:ext cx="159950" cy="2032875"/>
            </a:xfrm>
            <a:custGeom>
              <a:avLst/>
              <a:gdLst/>
              <a:ahLst/>
              <a:cxnLst/>
              <a:rect l="l" t="t" r="r" b="b"/>
              <a:pathLst>
                <a:path w="6398" h="81315" extrusionOk="0">
                  <a:moveTo>
                    <a:pt x="123" y="1"/>
                  </a:moveTo>
                  <a:cubicBezTo>
                    <a:pt x="83" y="1"/>
                    <a:pt x="44" y="20"/>
                    <a:pt x="28" y="70"/>
                  </a:cubicBezTo>
                  <a:cubicBezTo>
                    <a:pt x="28" y="70"/>
                    <a:pt x="1" y="97"/>
                    <a:pt x="1" y="124"/>
                  </a:cubicBezTo>
                  <a:cubicBezTo>
                    <a:pt x="1" y="178"/>
                    <a:pt x="28" y="204"/>
                    <a:pt x="81" y="231"/>
                  </a:cubicBezTo>
                  <a:cubicBezTo>
                    <a:pt x="1821" y="1248"/>
                    <a:pt x="2972" y="3175"/>
                    <a:pt x="2918" y="5022"/>
                  </a:cubicBezTo>
                  <a:cubicBezTo>
                    <a:pt x="2918" y="5076"/>
                    <a:pt x="2945" y="5129"/>
                    <a:pt x="2998" y="5156"/>
                  </a:cubicBezTo>
                  <a:cubicBezTo>
                    <a:pt x="4952" y="6119"/>
                    <a:pt x="6157" y="8073"/>
                    <a:pt x="6157" y="10268"/>
                  </a:cubicBezTo>
                  <a:cubicBezTo>
                    <a:pt x="6157" y="12436"/>
                    <a:pt x="4952" y="14390"/>
                    <a:pt x="2998" y="15354"/>
                  </a:cubicBezTo>
                  <a:cubicBezTo>
                    <a:pt x="2945" y="15380"/>
                    <a:pt x="2918" y="15434"/>
                    <a:pt x="2918" y="15487"/>
                  </a:cubicBezTo>
                  <a:cubicBezTo>
                    <a:pt x="2998" y="17334"/>
                    <a:pt x="1848" y="19235"/>
                    <a:pt x="81" y="20278"/>
                  </a:cubicBezTo>
                  <a:cubicBezTo>
                    <a:pt x="54" y="20278"/>
                    <a:pt x="28" y="20305"/>
                    <a:pt x="1" y="20359"/>
                  </a:cubicBezTo>
                  <a:cubicBezTo>
                    <a:pt x="1" y="20412"/>
                    <a:pt x="28" y="20466"/>
                    <a:pt x="81" y="20493"/>
                  </a:cubicBezTo>
                  <a:cubicBezTo>
                    <a:pt x="1794" y="21510"/>
                    <a:pt x="2865" y="23303"/>
                    <a:pt x="2918" y="25310"/>
                  </a:cubicBezTo>
                  <a:cubicBezTo>
                    <a:pt x="2918" y="25364"/>
                    <a:pt x="2945"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079" y="37837"/>
                    <a:pt x="1633" y="39630"/>
                    <a:pt x="81" y="40540"/>
                  </a:cubicBezTo>
                  <a:cubicBezTo>
                    <a:pt x="54" y="40540"/>
                    <a:pt x="28" y="40594"/>
                    <a:pt x="1" y="40620"/>
                  </a:cubicBezTo>
                  <a:cubicBezTo>
                    <a:pt x="1" y="40674"/>
                    <a:pt x="28"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81" y="60802"/>
                  </a:cubicBezTo>
                  <a:cubicBezTo>
                    <a:pt x="54" y="60828"/>
                    <a:pt x="28" y="60855"/>
                    <a:pt x="1" y="60882"/>
                  </a:cubicBezTo>
                  <a:cubicBezTo>
                    <a:pt x="1" y="60935"/>
                    <a:pt x="28"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8" y="81117"/>
                    <a:pt x="1" y="81197"/>
                    <a:pt x="28" y="81251"/>
                  </a:cubicBezTo>
                  <a:cubicBezTo>
                    <a:pt x="47" y="81290"/>
                    <a:pt x="95" y="81315"/>
                    <a:pt x="151" y="81315"/>
                  </a:cubicBezTo>
                  <a:cubicBezTo>
                    <a:pt x="172" y="81315"/>
                    <a:pt x="193" y="81311"/>
                    <a:pt x="215" y="81304"/>
                  </a:cubicBezTo>
                  <a:cubicBezTo>
                    <a:pt x="1981" y="80260"/>
                    <a:pt x="3106" y="78413"/>
                    <a:pt x="3186" y="76352"/>
                  </a:cubicBezTo>
                  <a:cubicBezTo>
                    <a:pt x="5167" y="75309"/>
                    <a:pt x="6398" y="73301"/>
                    <a:pt x="6398" y="71053"/>
                  </a:cubicBezTo>
                  <a:cubicBezTo>
                    <a:pt x="6398" y="68805"/>
                    <a:pt x="5167" y="66797"/>
                    <a:pt x="3186" y="65753"/>
                  </a:cubicBezTo>
                  <a:cubicBezTo>
                    <a:pt x="3106" y="63773"/>
                    <a:pt x="2062" y="61979"/>
                    <a:pt x="375" y="60909"/>
                  </a:cubicBezTo>
                  <a:cubicBezTo>
                    <a:pt x="2062" y="59865"/>
                    <a:pt x="3106" y="58072"/>
                    <a:pt x="3186" y="56091"/>
                  </a:cubicBezTo>
                  <a:cubicBezTo>
                    <a:pt x="5167" y="55047"/>
                    <a:pt x="6398" y="53040"/>
                    <a:pt x="6398" y="50791"/>
                  </a:cubicBezTo>
                  <a:cubicBezTo>
                    <a:pt x="6398" y="48543"/>
                    <a:pt x="5167" y="46536"/>
                    <a:pt x="3186" y="45492"/>
                  </a:cubicBezTo>
                  <a:cubicBezTo>
                    <a:pt x="3159" y="43591"/>
                    <a:pt x="2088" y="41718"/>
                    <a:pt x="375" y="40647"/>
                  </a:cubicBezTo>
                  <a:cubicBezTo>
                    <a:pt x="1901" y="39710"/>
                    <a:pt x="3293" y="37890"/>
                    <a:pt x="3186" y="35829"/>
                  </a:cubicBezTo>
                  <a:cubicBezTo>
                    <a:pt x="5167" y="34785"/>
                    <a:pt x="6398" y="32751"/>
                    <a:pt x="6398" y="30530"/>
                  </a:cubicBezTo>
                  <a:cubicBezTo>
                    <a:pt x="6398" y="28281"/>
                    <a:pt x="5167" y="26247"/>
                    <a:pt x="3186" y="25230"/>
                  </a:cubicBezTo>
                  <a:cubicBezTo>
                    <a:pt x="3079" y="23223"/>
                    <a:pt x="2062" y="21429"/>
                    <a:pt x="375" y="20386"/>
                  </a:cubicBezTo>
                  <a:cubicBezTo>
                    <a:pt x="2088" y="19315"/>
                    <a:pt x="3186" y="17415"/>
                    <a:pt x="3186" y="15541"/>
                  </a:cubicBezTo>
                  <a:cubicBezTo>
                    <a:pt x="5167" y="14524"/>
                    <a:pt x="6398" y="12490"/>
                    <a:pt x="6398" y="10268"/>
                  </a:cubicBezTo>
                  <a:cubicBezTo>
                    <a:pt x="6398" y="8020"/>
                    <a:pt x="5167" y="5986"/>
                    <a:pt x="3186" y="4969"/>
                  </a:cubicBezTo>
                  <a:lnTo>
                    <a:pt x="3186" y="4942"/>
                  </a:lnTo>
                  <a:cubicBezTo>
                    <a:pt x="3186" y="3041"/>
                    <a:pt x="1981" y="1061"/>
                    <a:pt x="188" y="17"/>
                  </a:cubicBezTo>
                  <a:cubicBezTo>
                    <a:pt x="169" y="7"/>
                    <a:pt x="145" y="1"/>
                    <a:pt x="1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33" name="Google Shape;1033;p42"/>
            <p:cNvSpPr/>
            <p:nvPr/>
          </p:nvSpPr>
          <p:spPr>
            <a:xfrm>
              <a:off x="992900" y="566950"/>
              <a:ext cx="160625" cy="2033000"/>
            </a:xfrm>
            <a:custGeom>
              <a:avLst/>
              <a:gdLst/>
              <a:ahLst/>
              <a:cxnLst/>
              <a:rect l="l" t="t" r="r" b="b"/>
              <a:pathLst>
                <a:path w="6425" h="81320" extrusionOk="0">
                  <a:moveTo>
                    <a:pt x="145" y="1"/>
                  </a:moveTo>
                  <a:cubicBezTo>
                    <a:pt x="104" y="1"/>
                    <a:pt x="60" y="24"/>
                    <a:pt x="27" y="57"/>
                  </a:cubicBezTo>
                  <a:cubicBezTo>
                    <a:pt x="27" y="84"/>
                    <a:pt x="27" y="110"/>
                    <a:pt x="27" y="137"/>
                  </a:cubicBezTo>
                  <a:cubicBezTo>
                    <a:pt x="27" y="164"/>
                    <a:pt x="54"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72" y="15394"/>
                    <a:pt x="2945" y="15447"/>
                    <a:pt x="2945" y="15501"/>
                  </a:cubicBezTo>
                  <a:cubicBezTo>
                    <a:pt x="2998" y="17347"/>
                    <a:pt x="1847" y="19248"/>
                    <a:pt x="108" y="20292"/>
                  </a:cubicBezTo>
                  <a:cubicBezTo>
                    <a:pt x="54" y="20292"/>
                    <a:pt x="27" y="20318"/>
                    <a:pt x="27" y="20372"/>
                  </a:cubicBezTo>
                  <a:cubicBezTo>
                    <a:pt x="1" y="20425"/>
                    <a:pt x="27" y="20479"/>
                    <a:pt x="81" y="20506"/>
                  </a:cubicBezTo>
                  <a:cubicBezTo>
                    <a:pt x="1794" y="21496"/>
                    <a:pt x="2865" y="23289"/>
                    <a:pt x="2945" y="25324"/>
                  </a:cubicBezTo>
                  <a:cubicBezTo>
                    <a:pt x="2945" y="25350"/>
                    <a:pt x="2972" y="25404"/>
                    <a:pt x="2998" y="25431"/>
                  </a:cubicBezTo>
                  <a:cubicBezTo>
                    <a:pt x="4952" y="26394"/>
                    <a:pt x="6157" y="28348"/>
                    <a:pt x="6157" y="30543"/>
                  </a:cubicBezTo>
                  <a:cubicBezTo>
                    <a:pt x="6157" y="32711"/>
                    <a:pt x="4952" y="34665"/>
                    <a:pt x="2998" y="35628"/>
                  </a:cubicBezTo>
                  <a:cubicBezTo>
                    <a:pt x="2972" y="35655"/>
                    <a:pt x="2945" y="35709"/>
                    <a:pt x="2945" y="35762"/>
                  </a:cubicBezTo>
                  <a:cubicBezTo>
                    <a:pt x="3105"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0" y="81297"/>
                    <a:pt x="104" y="81320"/>
                    <a:pt x="145" y="81320"/>
                  </a:cubicBezTo>
                  <a:cubicBezTo>
                    <a:pt x="170" y="81320"/>
                    <a:pt x="194" y="81311"/>
                    <a:pt x="215" y="81290"/>
                  </a:cubicBezTo>
                  <a:cubicBezTo>
                    <a:pt x="2008" y="80273"/>
                    <a:pt x="3105" y="78427"/>
                    <a:pt x="3186" y="76366"/>
                  </a:cubicBezTo>
                  <a:cubicBezTo>
                    <a:pt x="5193" y="75322"/>
                    <a:pt x="6424" y="73314"/>
                    <a:pt x="6424" y="71066"/>
                  </a:cubicBezTo>
                  <a:cubicBezTo>
                    <a:pt x="6424" y="68818"/>
                    <a:pt x="5193" y="66784"/>
                    <a:pt x="3186" y="65766"/>
                  </a:cubicBezTo>
                  <a:cubicBezTo>
                    <a:pt x="3105" y="63786"/>
                    <a:pt x="2088" y="61992"/>
                    <a:pt x="402" y="60922"/>
                  </a:cubicBezTo>
                  <a:cubicBezTo>
                    <a:pt x="2088" y="59878"/>
                    <a:pt x="3105" y="58085"/>
                    <a:pt x="3186" y="56104"/>
                  </a:cubicBezTo>
                  <a:cubicBezTo>
                    <a:pt x="5193" y="55060"/>
                    <a:pt x="6424" y="53053"/>
                    <a:pt x="6424" y="50804"/>
                  </a:cubicBezTo>
                  <a:cubicBezTo>
                    <a:pt x="6424" y="48556"/>
                    <a:pt x="5193" y="46522"/>
                    <a:pt x="3186" y="45505"/>
                  </a:cubicBezTo>
                  <a:cubicBezTo>
                    <a:pt x="3159" y="43604"/>
                    <a:pt x="2088" y="41731"/>
                    <a:pt x="402" y="40660"/>
                  </a:cubicBezTo>
                  <a:cubicBezTo>
                    <a:pt x="1901" y="39723"/>
                    <a:pt x="3320" y="37877"/>
                    <a:pt x="3186" y="35816"/>
                  </a:cubicBezTo>
                  <a:cubicBezTo>
                    <a:pt x="5193" y="34799"/>
                    <a:pt x="6424" y="32764"/>
                    <a:pt x="6424" y="30543"/>
                  </a:cubicBezTo>
                  <a:cubicBezTo>
                    <a:pt x="6424" y="28295"/>
                    <a:pt x="5193" y="26260"/>
                    <a:pt x="3186" y="25243"/>
                  </a:cubicBezTo>
                  <a:cubicBezTo>
                    <a:pt x="3105" y="23236"/>
                    <a:pt x="2062" y="21443"/>
                    <a:pt x="402" y="20399"/>
                  </a:cubicBezTo>
                  <a:cubicBezTo>
                    <a:pt x="2088" y="19328"/>
                    <a:pt x="3186" y="17454"/>
                    <a:pt x="3186" y="15608"/>
                  </a:cubicBezTo>
                  <a:cubicBezTo>
                    <a:pt x="3186" y="15608"/>
                    <a:pt x="3186" y="15581"/>
                    <a:pt x="3186" y="15554"/>
                  </a:cubicBezTo>
                  <a:cubicBezTo>
                    <a:pt x="5193" y="14537"/>
                    <a:pt x="6424" y="12503"/>
                    <a:pt x="6424" y="10255"/>
                  </a:cubicBezTo>
                  <a:cubicBezTo>
                    <a:pt x="6424" y="8033"/>
                    <a:pt x="5193" y="5999"/>
                    <a:pt x="3186" y="4982"/>
                  </a:cubicBezTo>
                  <a:lnTo>
                    <a:pt x="3186" y="4955"/>
                  </a:lnTo>
                  <a:cubicBezTo>
                    <a:pt x="3186" y="3028"/>
                    <a:pt x="2008" y="1074"/>
                    <a:pt x="215" y="30"/>
                  </a:cubicBezTo>
                  <a:cubicBezTo>
                    <a:pt x="194" y="10"/>
                    <a:pt x="170" y="1"/>
                    <a:pt x="1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34" name="Google Shape;1034;p42"/>
            <p:cNvSpPr/>
            <p:nvPr/>
          </p:nvSpPr>
          <p:spPr>
            <a:xfrm>
              <a:off x="839675" y="818875"/>
              <a:ext cx="159950" cy="2032875"/>
            </a:xfrm>
            <a:custGeom>
              <a:avLst/>
              <a:gdLst/>
              <a:ahLst/>
              <a:cxnLst/>
              <a:rect l="l" t="t" r="r" b="b"/>
              <a:pathLst>
                <a:path w="6398" h="81315" extrusionOk="0">
                  <a:moveTo>
                    <a:pt x="122" y="1"/>
                  </a:moveTo>
                  <a:cubicBezTo>
                    <a:pt x="83" y="1"/>
                    <a:pt x="44" y="20"/>
                    <a:pt x="27" y="70"/>
                  </a:cubicBezTo>
                  <a:cubicBezTo>
                    <a:pt x="0" y="70"/>
                    <a:pt x="0" y="97"/>
                    <a:pt x="0" y="124"/>
                  </a:cubicBezTo>
                  <a:cubicBezTo>
                    <a:pt x="0" y="178"/>
                    <a:pt x="27" y="204"/>
                    <a:pt x="54" y="231"/>
                  </a:cubicBezTo>
                  <a:cubicBezTo>
                    <a:pt x="1794" y="1248"/>
                    <a:pt x="2971" y="3175"/>
                    <a:pt x="2918" y="5022"/>
                  </a:cubicBezTo>
                  <a:cubicBezTo>
                    <a:pt x="2918" y="5076"/>
                    <a:pt x="2945" y="5129"/>
                    <a:pt x="2998" y="5156"/>
                  </a:cubicBezTo>
                  <a:cubicBezTo>
                    <a:pt x="4925" y="6119"/>
                    <a:pt x="6156" y="8073"/>
                    <a:pt x="6156" y="10268"/>
                  </a:cubicBezTo>
                  <a:cubicBezTo>
                    <a:pt x="6156" y="12436"/>
                    <a:pt x="4925" y="14390"/>
                    <a:pt x="2998" y="15354"/>
                  </a:cubicBezTo>
                  <a:cubicBezTo>
                    <a:pt x="2945" y="15380"/>
                    <a:pt x="2918" y="15434"/>
                    <a:pt x="2918" y="15487"/>
                  </a:cubicBezTo>
                  <a:cubicBezTo>
                    <a:pt x="2971" y="17334"/>
                    <a:pt x="1847" y="19235"/>
                    <a:pt x="81" y="20278"/>
                  </a:cubicBezTo>
                  <a:cubicBezTo>
                    <a:pt x="54" y="20278"/>
                    <a:pt x="27" y="20305"/>
                    <a:pt x="0" y="20359"/>
                  </a:cubicBezTo>
                  <a:cubicBezTo>
                    <a:pt x="0" y="20412"/>
                    <a:pt x="27" y="20466"/>
                    <a:pt x="54" y="20493"/>
                  </a:cubicBezTo>
                  <a:cubicBezTo>
                    <a:pt x="1794" y="21510"/>
                    <a:pt x="2864" y="23303"/>
                    <a:pt x="2918" y="25310"/>
                  </a:cubicBezTo>
                  <a:cubicBezTo>
                    <a:pt x="2918" y="25364"/>
                    <a:pt x="2945" y="25391"/>
                    <a:pt x="2998" y="25417"/>
                  </a:cubicBezTo>
                  <a:cubicBezTo>
                    <a:pt x="4925" y="26381"/>
                    <a:pt x="6156" y="28362"/>
                    <a:pt x="6156" y="30530"/>
                  </a:cubicBezTo>
                  <a:cubicBezTo>
                    <a:pt x="6156" y="32698"/>
                    <a:pt x="4925" y="34652"/>
                    <a:pt x="2998" y="35642"/>
                  </a:cubicBezTo>
                  <a:cubicBezTo>
                    <a:pt x="2945" y="35642"/>
                    <a:pt x="2918" y="35695"/>
                    <a:pt x="2918" y="35749"/>
                  </a:cubicBezTo>
                  <a:cubicBezTo>
                    <a:pt x="3078" y="37837"/>
                    <a:pt x="1606" y="39630"/>
                    <a:pt x="81" y="40540"/>
                  </a:cubicBezTo>
                  <a:cubicBezTo>
                    <a:pt x="54" y="40540"/>
                    <a:pt x="27" y="40594"/>
                    <a:pt x="0" y="40620"/>
                  </a:cubicBezTo>
                  <a:cubicBezTo>
                    <a:pt x="0" y="40674"/>
                    <a:pt x="27" y="40727"/>
                    <a:pt x="54" y="40754"/>
                  </a:cubicBezTo>
                  <a:cubicBezTo>
                    <a:pt x="1794" y="41771"/>
                    <a:pt x="2918" y="43645"/>
                    <a:pt x="2918" y="45545"/>
                  </a:cubicBezTo>
                  <a:cubicBezTo>
                    <a:pt x="2918" y="45545"/>
                    <a:pt x="2918" y="45545"/>
                    <a:pt x="2918" y="45572"/>
                  </a:cubicBezTo>
                  <a:cubicBezTo>
                    <a:pt x="2918" y="45626"/>
                    <a:pt x="2945" y="45652"/>
                    <a:pt x="2998" y="45679"/>
                  </a:cubicBezTo>
                  <a:cubicBezTo>
                    <a:pt x="4925" y="46669"/>
                    <a:pt x="6156" y="48623"/>
                    <a:pt x="6156" y="50791"/>
                  </a:cubicBezTo>
                  <a:cubicBezTo>
                    <a:pt x="6156" y="52959"/>
                    <a:pt x="4925" y="54913"/>
                    <a:pt x="2998" y="55904"/>
                  </a:cubicBezTo>
                  <a:cubicBezTo>
                    <a:pt x="2945" y="55930"/>
                    <a:pt x="2918" y="55957"/>
                    <a:pt x="2918" y="56011"/>
                  </a:cubicBezTo>
                  <a:cubicBezTo>
                    <a:pt x="2864" y="57991"/>
                    <a:pt x="1820" y="59785"/>
                    <a:pt x="81" y="60802"/>
                  </a:cubicBezTo>
                  <a:cubicBezTo>
                    <a:pt x="54" y="60828"/>
                    <a:pt x="27" y="60855"/>
                    <a:pt x="0" y="60882"/>
                  </a:cubicBezTo>
                  <a:cubicBezTo>
                    <a:pt x="0" y="60935"/>
                    <a:pt x="27" y="60989"/>
                    <a:pt x="54" y="61016"/>
                  </a:cubicBezTo>
                  <a:cubicBezTo>
                    <a:pt x="1794" y="62033"/>
                    <a:pt x="2864" y="63826"/>
                    <a:pt x="2918" y="65834"/>
                  </a:cubicBezTo>
                  <a:cubicBezTo>
                    <a:pt x="2918" y="65887"/>
                    <a:pt x="2945" y="65914"/>
                    <a:pt x="2998" y="65941"/>
                  </a:cubicBezTo>
                  <a:cubicBezTo>
                    <a:pt x="4925" y="66931"/>
                    <a:pt x="6156" y="68885"/>
                    <a:pt x="6156" y="71053"/>
                  </a:cubicBezTo>
                  <a:cubicBezTo>
                    <a:pt x="6156" y="73221"/>
                    <a:pt x="4925" y="75175"/>
                    <a:pt x="2998" y="76165"/>
                  </a:cubicBezTo>
                  <a:cubicBezTo>
                    <a:pt x="2945" y="76192"/>
                    <a:pt x="2918" y="76219"/>
                    <a:pt x="2918" y="76272"/>
                  </a:cubicBezTo>
                  <a:cubicBezTo>
                    <a:pt x="2864" y="78280"/>
                    <a:pt x="1794" y="80073"/>
                    <a:pt x="81" y="81090"/>
                  </a:cubicBezTo>
                  <a:cubicBezTo>
                    <a:pt x="0" y="81117"/>
                    <a:pt x="0" y="81197"/>
                    <a:pt x="27" y="81251"/>
                  </a:cubicBezTo>
                  <a:cubicBezTo>
                    <a:pt x="47" y="81290"/>
                    <a:pt x="95" y="81315"/>
                    <a:pt x="140" y="81315"/>
                  </a:cubicBezTo>
                  <a:cubicBezTo>
                    <a:pt x="157" y="81315"/>
                    <a:pt x="173" y="81311"/>
                    <a:pt x="188" y="81304"/>
                  </a:cubicBezTo>
                  <a:cubicBezTo>
                    <a:pt x="1981" y="80260"/>
                    <a:pt x="3105" y="78413"/>
                    <a:pt x="3159" y="76352"/>
                  </a:cubicBezTo>
                  <a:cubicBezTo>
                    <a:pt x="5166" y="75309"/>
                    <a:pt x="6397" y="73301"/>
                    <a:pt x="6397" y="71053"/>
                  </a:cubicBezTo>
                  <a:cubicBezTo>
                    <a:pt x="6397" y="68805"/>
                    <a:pt x="5166" y="66797"/>
                    <a:pt x="3159" y="65753"/>
                  </a:cubicBezTo>
                  <a:cubicBezTo>
                    <a:pt x="3105" y="63773"/>
                    <a:pt x="2061" y="61979"/>
                    <a:pt x="375" y="60909"/>
                  </a:cubicBezTo>
                  <a:cubicBezTo>
                    <a:pt x="2061" y="59865"/>
                    <a:pt x="3105" y="58072"/>
                    <a:pt x="3159" y="56091"/>
                  </a:cubicBezTo>
                  <a:cubicBezTo>
                    <a:pt x="5166" y="55047"/>
                    <a:pt x="6397" y="53040"/>
                    <a:pt x="6397" y="50791"/>
                  </a:cubicBezTo>
                  <a:cubicBezTo>
                    <a:pt x="6397" y="48543"/>
                    <a:pt x="5166" y="46536"/>
                    <a:pt x="3159" y="45492"/>
                  </a:cubicBezTo>
                  <a:cubicBezTo>
                    <a:pt x="3159" y="43591"/>
                    <a:pt x="2061" y="41718"/>
                    <a:pt x="375" y="40647"/>
                  </a:cubicBezTo>
                  <a:cubicBezTo>
                    <a:pt x="1901" y="39710"/>
                    <a:pt x="3292" y="37890"/>
                    <a:pt x="3185" y="35829"/>
                  </a:cubicBezTo>
                  <a:cubicBezTo>
                    <a:pt x="5166" y="34785"/>
                    <a:pt x="6397" y="32751"/>
                    <a:pt x="6397" y="30530"/>
                  </a:cubicBezTo>
                  <a:cubicBezTo>
                    <a:pt x="6397" y="28281"/>
                    <a:pt x="5166" y="26247"/>
                    <a:pt x="3159" y="25230"/>
                  </a:cubicBezTo>
                  <a:cubicBezTo>
                    <a:pt x="3078" y="23223"/>
                    <a:pt x="2035" y="21429"/>
                    <a:pt x="375" y="20386"/>
                  </a:cubicBezTo>
                  <a:cubicBezTo>
                    <a:pt x="2061" y="19315"/>
                    <a:pt x="3159" y="17441"/>
                    <a:pt x="3159" y="15595"/>
                  </a:cubicBezTo>
                  <a:cubicBezTo>
                    <a:pt x="3159" y="15595"/>
                    <a:pt x="3159" y="15568"/>
                    <a:pt x="3159" y="15541"/>
                  </a:cubicBezTo>
                  <a:cubicBezTo>
                    <a:pt x="5166" y="14524"/>
                    <a:pt x="6397" y="12490"/>
                    <a:pt x="6397" y="10268"/>
                  </a:cubicBezTo>
                  <a:cubicBezTo>
                    <a:pt x="6397" y="8020"/>
                    <a:pt x="5166" y="5986"/>
                    <a:pt x="3159" y="4969"/>
                  </a:cubicBezTo>
                  <a:lnTo>
                    <a:pt x="3159" y="4942"/>
                  </a:lnTo>
                  <a:cubicBezTo>
                    <a:pt x="3159" y="3041"/>
                    <a:pt x="1981" y="1061"/>
                    <a:pt x="188" y="17"/>
                  </a:cubicBezTo>
                  <a:cubicBezTo>
                    <a:pt x="168" y="7"/>
                    <a:pt x="145" y="1"/>
                    <a:pt x="1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35" name="Google Shape;1035;p42"/>
            <p:cNvSpPr/>
            <p:nvPr/>
          </p:nvSpPr>
          <p:spPr>
            <a:xfrm>
              <a:off x="685775" y="566950"/>
              <a:ext cx="159950" cy="2033000"/>
            </a:xfrm>
            <a:custGeom>
              <a:avLst/>
              <a:gdLst/>
              <a:ahLst/>
              <a:cxnLst/>
              <a:rect l="l" t="t" r="r" b="b"/>
              <a:pathLst>
                <a:path w="6398" h="81320" extrusionOk="0">
                  <a:moveTo>
                    <a:pt x="119" y="1"/>
                  </a:moveTo>
                  <a:cubicBezTo>
                    <a:pt x="81" y="1"/>
                    <a:pt x="44" y="24"/>
                    <a:pt x="27" y="57"/>
                  </a:cubicBezTo>
                  <a:cubicBezTo>
                    <a:pt x="27"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98" y="17347"/>
                    <a:pt x="1847" y="19248"/>
                    <a:pt x="81" y="20292"/>
                  </a:cubicBezTo>
                  <a:cubicBezTo>
                    <a:pt x="54" y="20292"/>
                    <a:pt x="27" y="20318"/>
                    <a:pt x="27"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27"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91" y="58004"/>
                    <a:pt x="1820" y="59798"/>
                    <a:pt x="81" y="60815"/>
                  </a:cubicBezTo>
                  <a:cubicBezTo>
                    <a:pt x="54" y="60815"/>
                    <a:pt x="27" y="60868"/>
                    <a:pt x="27" y="60895"/>
                  </a:cubicBezTo>
                  <a:cubicBezTo>
                    <a:pt x="0" y="60949"/>
                    <a:pt x="27" y="61002"/>
                    <a:pt x="81" y="61029"/>
                  </a:cubicBezTo>
                  <a:cubicBezTo>
                    <a:pt x="1820" y="62046"/>
                    <a:pt x="2891"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91" y="78293"/>
                    <a:pt x="1820" y="80086"/>
                    <a:pt x="81" y="81076"/>
                  </a:cubicBezTo>
                  <a:cubicBezTo>
                    <a:pt x="27" y="81130"/>
                    <a:pt x="0" y="81183"/>
                    <a:pt x="27" y="81264"/>
                  </a:cubicBezTo>
                  <a:cubicBezTo>
                    <a:pt x="60" y="81297"/>
                    <a:pt x="93" y="81320"/>
                    <a:pt x="133" y="81320"/>
                  </a:cubicBezTo>
                  <a:cubicBezTo>
                    <a:pt x="157" y="81320"/>
                    <a:pt x="184" y="81311"/>
                    <a:pt x="214" y="81290"/>
                  </a:cubicBezTo>
                  <a:cubicBezTo>
                    <a:pt x="2008"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88" y="41731"/>
                    <a:pt x="375" y="40660"/>
                  </a:cubicBezTo>
                  <a:cubicBezTo>
                    <a:pt x="1901" y="39723"/>
                    <a:pt x="3292" y="37903"/>
                    <a:pt x="3185" y="35816"/>
                  </a:cubicBezTo>
                  <a:cubicBezTo>
                    <a:pt x="5166" y="34799"/>
                    <a:pt x="6397" y="32764"/>
                    <a:pt x="6397" y="30543"/>
                  </a:cubicBezTo>
                  <a:cubicBezTo>
                    <a:pt x="6397" y="28295"/>
                    <a:pt x="5166" y="26260"/>
                    <a:pt x="3185" y="25243"/>
                  </a:cubicBezTo>
                  <a:cubicBezTo>
                    <a:pt x="3078" y="23236"/>
                    <a:pt x="2061" y="21443"/>
                    <a:pt x="375" y="20399"/>
                  </a:cubicBezTo>
                  <a:cubicBezTo>
                    <a:pt x="2088" y="19328"/>
                    <a:pt x="3185" y="1740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36" name="Google Shape;1036;p42"/>
            <p:cNvSpPr/>
            <p:nvPr/>
          </p:nvSpPr>
          <p:spPr>
            <a:xfrm>
              <a:off x="531875" y="818875"/>
              <a:ext cx="160600" cy="2032875"/>
            </a:xfrm>
            <a:custGeom>
              <a:avLst/>
              <a:gdLst/>
              <a:ahLst/>
              <a:cxnLst/>
              <a:rect l="l" t="t" r="r" b="b"/>
              <a:pathLst>
                <a:path w="6424" h="81315" extrusionOk="0">
                  <a:moveTo>
                    <a:pt x="147" y="1"/>
                  </a:moveTo>
                  <a:cubicBezTo>
                    <a:pt x="106" y="1"/>
                    <a:pt x="61" y="20"/>
                    <a:pt x="27" y="70"/>
                  </a:cubicBezTo>
                  <a:cubicBezTo>
                    <a:pt x="27" y="70"/>
                    <a:pt x="27" y="97"/>
                    <a:pt x="27" y="124"/>
                  </a:cubicBezTo>
                  <a:cubicBezTo>
                    <a:pt x="27" y="178"/>
                    <a:pt x="54"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61"/>
                    <a:pt x="2944" y="15487"/>
                  </a:cubicBezTo>
                  <a:cubicBezTo>
                    <a:pt x="2998" y="17334"/>
                    <a:pt x="1847" y="19235"/>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71" y="35642"/>
                    <a:pt x="2944"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45"/>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54" y="81251"/>
                  </a:cubicBezTo>
                  <a:cubicBezTo>
                    <a:pt x="73" y="81290"/>
                    <a:pt x="122" y="81315"/>
                    <a:pt x="167" y="81315"/>
                  </a:cubicBezTo>
                  <a:cubicBezTo>
                    <a:pt x="184" y="81315"/>
                    <a:pt x="200" y="81311"/>
                    <a:pt x="214" y="81304"/>
                  </a:cubicBezTo>
                  <a:cubicBezTo>
                    <a:pt x="2008" y="80260"/>
                    <a:pt x="3105" y="78413"/>
                    <a:pt x="3185" y="76352"/>
                  </a:cubicBezTo>
                  <a:cubicBezTo>
                    <a:pt x="5193" y="75309"/>
                    <a:pt x="6424" y="73301"/>
                    <a:pt x="6424" y="71053"/>
                  </a:cubicBezTo>
                  <a:cubicBezTo>
                    <a:pt x="6424" y="68805"/>
                    <a:pt x="5193" y="66797"/>
                    <a:pt x="3185" y="65753"/>
                  </a:cubicBezTo>
                  <a:cubicBezTo>
                    <a:pt x="3105" y="63773"/>
                    <a:pt x="2088" y="61979"/>
                    <a:pt x="402" y="60909"/>
                  </a:cubicBezTo>
                  <a:cubicBezTo>
                    <a:pt x="2088" y="59865"/>
                    <a:pt x="3105" y="58072"/>
                    <a:pt x="3185" y="56091"/>
                  </a:cubicBezTo>
                  <a:cubicBezTo>
                    <a:pt x="5193" y="55047"/>
                    <a:pt x="6424" y="53040"/>
                    <a:pt x="6424" y="50791"/>
                  </a:cubicBezTo>
                  <a:cubicBezTo>
                    <a:pt x="6424" y="48543"/>
                    <a:pt x="5193" y="46536"/>
                    <a:pt x="3185" y="45492"/>
                  </a:cubicBezTo>
                  <a:cubicBezTo>
                    <a:pt x="3185" y="43591"/>
                    <a:pt x="2088" y="41718"/>
                    <a:pt x="402" y="40647"/>
                  </a:cubicBezTo>
                  <a:cubicBezTo>
                    <a:pt x="1900" y="39710"/>
                    <a:pt x="3319" y="37890"/>
                    <a:pt x="3185" y="35829"/>
                  </a:cubicBezTo>
                  <a:cubicBezTo>
                    <a:pt x="5193" y="34785"/>
                    <a:pt x="6424" y="32751"/>
                    <a:pt x="6424" y="30530"/>
                  </a:cubicBezTo>
                  <a:cubicBezTo>
                    <a:pt x="6424" y="28281"/>
                    <a:pt x="5193" y="26247"/>
                    <a:pt x="3185" y="25230"/>
                  </a:cubicBezTo>
                  <a:cubicBezTo>
                    <a:pt x="3105" y="23223"/>
                    <a:pt x="2061" y="21429"/>
                    <a:pt x="402"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lnTo>
                    <a:pt x="3185" y="4942"/>
                  </a:lnTo>
                  <a:cubicBezTo>
                    <a:pt x="3185" y="3041"/>
                    <a:pt x="2008" y="1061"/>
                    <a:pt x="214" y="17"/>
                  </a:cubicBezTo>
                  <a:cubicBezTo>
                    <a:pt x="195" y="7"/>
                    <a:pt x="171" y="1"/>
                    <a:pt x="1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37" name="Google Shape;1037;p42"/>
            <p:cNvSpPr/>
            <p:nvPr/>
          </p:nvSpPr>
          <p:spPr>
            <a:xfrm>
              <a:off x="378625" y="566950"/>
              <a:ext cx="159950" cy="2033000"/>
            </a:xfrm>
            <a:custGeom>
              <a:avLst/>
              <a:gdLst/>
              <a:ahLst/>
              <a:cxnLst/>
              <a:rect l="l" t="t" r="r" b="b"/>
              <a:pathLst>
                <a:path w="6398" h="81320" extrusionOk="0">
                  <a:moveTo>
                    <a:pt x="120" y="1"/>
                  </a:moveTo>
                  <a:cubicBezTo>
                    <a:pt x="81" y="1"/>
                    <a:pt x="44" y="24"/>
                    <a:pt x="28" y="57"/>
                  </a:cubicBezTo>
                  <a:cubicBezTo>
                    <a:pt x="1" y="84"/>
                    <a:pt x="1" y="110"/>
                    <a:pt x="1" y="137"/>
                  </a:cubicBezTo>
                  <a:cubicBezTo>
                    <a:pt x="1" y="164"/>
                    <a:pt x="28" y="217"/>
                    <a:pt x="54" y="244"/>
                  </a:cubicBezTo>
                  <a:cubicBezTo>
                    <a:pt x="1821" y="1261"/>
                    <a:pt x="2972" y="3188"/>
                    <a:pt x="2918" y="5035"/>
                  </a:cubicBezTo>
                  <a:cubicBezTo>
                    <a:pt x="2918" y="5116"/>
                    <a:pt x="2945" y="5142"/>
                    <a:pt x="2999" y="5169"/>
                  </a:cubicBezTo>
                  <a:cubicBezTo>
                    <a:pt x="4952" y="6133"/>
                    <a:pt x="6157" y="8086"/>
                    <a:pt x="6157" y="10255"/>
                  </a:cubicBezTo>
                  <a:cubicBezTo>
                    <a:pt x="6157" y="12449"/>
                    <a:pt x="4952" y="14403"/>
                    <a:pt x="2999" y="15367"/>
                  </a:cubicBezTo>
                  <a:cubicBezTo>
                    <a:pt x="2945" y="15394"/>
                    <a:pt x="2918" y="15447"/>
                    <a:pt x="2918" y="15501"/>
                  </a:cubicBezTo>
                  <a:cubicBezTo>
                    <a:pt x="2972" y="17347"/>
                    <a:pt x="1848" y="19248"/>
                    <a:pt x="81" y="20292"/>
                  </a:cubicBezTo>
                  <a:cubicBezTo>
                    <a:pt x="54" y="20292"/>
                    <a:pt x="28" y="20318"/>
                    <a:pt x="1" y="20372"/>
                  </a:cubicBezTo>
                  <a:cubicBezTo>
                    <a:pt x="1" y="20425"/>
                    <a:pt x="28" y="20479"/>
                    <a:pt x="54" y="20506"/>
                  </a:cubicBezTo>
                  <a:cubicBezTo>
                    <a:pt x="1794" y="21496"/>
                    <a:pt x="2865" y="23316"/>
                    <a:pt x="2918" y="25324"/>
                  </a:cubicBezTo>
                  <a:cubicBezTo>
                    <a:pt x="2918" y="25350"/>
                    <a:pt x="2945" y="25404"/>
                    <a:pt x="2999" y="25431"/>
                  </a:cubicBezTo>
                  <a:cubicBezTo>
                    <a:pt x="4952" y="26394"/>
                    <a:pt x="6157" y="28348"/>
                    <a:pt x="6157" y="30543"/>
                  </a:cubicBezTo>
                  <a:cubicBezTo>
                    <a:pt x="6157" y="32711"/>
                    <a:pt x="4952" y="34665"/>
                    <a:pt x="2999" y="35628"/>
                  </a:cubicBezTo>
                  <a:cubicBezTo>
                    <a:pt x="2945" y="35655"/>
                    <a:pt x="2918" y="35709"/>
                    <a:pt x="2918" y="35762"/>
                  </a:cubicBezTo>
                  <a:cubicBezTo>
                    <a:pt x="3079" y="37823"/>
                    <a:pt x="1607" y="39643"/>
                    <a:pt x="81" y="40553"/>
                  </a:cubicBezTo>
                  <a:cubicBezTo>
                    <a:pt x="54" y="40553"/>
                    <a:pt x="28" y="40580"/>
                    <a:pt x="1" y="40633"/>
                  </a:cubicBezTo>
                  <a:cubicBezTo>
                    <a:pt x="1" y="40687"/>
                    <a:pt x="28" y="40741"/>
                    <a:pt x="54" y="40767"/>
                  </a:cubicBezTo>
                  <a:cubicBezTo>
                    <a:pt x="1794" y="41784"/>
                    <a:pt x="2918" y="43658"/>
                    <a:pt x="2918" y="45532"/>
                  </a:cubicBezTo>
                  <a:cubicBezTo>
                    <a:pt x="2918" y="45558"/>
                    <a:pt x="2918" y="45558"/>
                    <a:pt x="2918" y="45585"/>
                  </a:cubicBezTo>
                  <a:cubicBezTo>
                    <a:pt x="2918" y="45612"/>
                    <a:pt x="2945" y="45665"/>
                    <a:pt x="2999" y="45692"/>
                  </a:cubicBezTo>
                  <a:cubicBezTo>
                    <a:pt x="4952" y="46656"/>
                    <a:pt x="6157" y="48636"/>
                    <a:pt x="6157" y="50804"/>
                  </a:cubicBezTo>
                  <a:cubicBezTo>
                    <a:pt x="6157" y="52972"/>
                    <a:pt x="4952" y="54926"/>
                    <a:pt x="2999" y="55917"/>
                  </a:cubicBezTo>
                  <a:cubicBezTo>
                    <a:pt x="2945" y="55917"/>
                    <a:pt x="2918" y="55970"/>
                    <a:pt x="2918" y="56024"/>
                  </a:cubicBezTo>
                  <a:cubicBezTo>
                    <a:pt x="2865" y="58004"/>
                    <a:pt x="1821" y="59798"/>
                    <a:pt x="81" y="60815"/>
                  </a:cubicBezTo>
                  <a:cubicBezTo>
                    <a:pt x="54" y="60815"/>
                    <a:pt x="28" y="60868"/>
                    <a:pt x="1" y="60895"/>
                  </a:cubicBezTo>
                  <a:cubicBezTo>
                    <a:pt x="1" y="60949"/>
                    <a:pt x="28" y="61002"/>
                    <a:pt x="54" y="61029"/>
                  </a:cubicBezTo>
                  <a:cubicBezTo>
                    <a:pt x="1794" y="62046"/>
                    <a:pt x="2865" y="63839"/>
                    <a:pt x="2918" y="65847"/>
                  </a:cubicBezTo>
                  <a:cubicBezTo>
                    <a:pt x="2918" y="65900"/>
                    <a:pt x="2945" y="65927"/>
                    <a:pt x="2999" y="65954"/>
                  </a:cubicBezTo>
                  <a:cubicBezTo>
                    <a:pt x="4952" y="66944"/>
                    <a:pt x="6157" y="68898"/>
                    <a:pt x="6157" y="71066"/>
                  </a:cubicBezTo>
                  <a:cubicBezTo>
                    <a:pt x="6157" y="73234"/>
                    <a:pt x="4952" y="75188"/>
                    <a:pt x="2999" y="76178"/>
                  </a:cubicBezTo>
                  <a:cubicBezTo>
                    <a:pt x="2945" y="76178"/>
                    <a:pt x="2918" y="76232"/>
                    <a:pt x="2918" y="76285"/>
                  </a:cubicBezTo>
                  <a:cubicBezTo>
                    <a:pt x="2865" y="78293"/>
                    <a:pt x="1821" y="80086"/>
                    <a:pt x="81" y="81076"/>
                  </a:cubicBezTo>
                  <a:cubicBezTo>
                    <a:pt x="1" y="81130"/>
                    <a:pt x="1" y="81183"/>
                    <a:pt x="28" y="81264"/>
                  </a:cubicBezTo>
                  <a:cubicBezTo>
                    <a:pt x="44" y="81297"/>
                    <a:pt x="81" y="81320"/>
                    <a:pt x="120" y="81320"/>
                  </a:cubicBezTo>
                  <a:cubicBezTo>
                    <a:pt x="143" y="81320"/>
                    <a:pt x="168" y="81311"/>
                    <a:pt x="188" y="81290"/>
                  </a:cubicBezTo>
                  <a:cubicBezTo>
                    <a:pt x="1981" y="80273"/>
                    <a:pt x="3106" y="78427"/>
                    <a:pt x="3159" y="76366"/>
                  </a:cubicBezTo>
                  <a:cubicBezTo>
                    <a:pt x="5167" y="75322"/>
                    <a:pt x="6398" y="73314"/>
                    <a:pt x="6398" y="71066"/>
                  </a:cubicBezTo>
                  <a:cubicBezTo>
                    <a:pt x="6398" y="68818"/>
                    <a:pt x="5167" y="66784"/>
                    <a:pt x="3159" y="65766"/>
                  </a:cubicBezTo>
                  <a:cubicBezTo>
                    <a:pt x="3106" y="63786"/>
                    <a:pt x="2062" y="61992"/>
                    <a:pt x="376" y="60922"/>
                  </a:cubicBezTo>
                  <a:cubicBezTo>
                    <a:pt x="2062" y="59878"/>
                    <a:pt x="3106" y="58085"/>
                    <a:pt x="3159" y="56104"/>
                  </a:cubicBezTo>
                  <a:cubicBezTo>
                    <a:pt x="5167" y="55060"/>
                    <a:pt x="6398" y="53053"/>
                    <a:pt x="6398" y="50804"/>
                  </a:cubicBezTo>
                  <a:cubicBezTo>
                    <a:pt x="6398" y="48556"/>
                    <a:pt x="5167" y="46522"/>
                    <a:pt x="3159" y="45505"/>
                  </a:cubicBezTo>
                  <a:cubicBezTo>
                    <a:pt x="3159" y="43604"/>
                    <a:pt x="2062" y="41731"/>
                    <a:pt x="376" y="40660"/>
                  </a:cubicBezTo>
                  <a:cubicBezTo>
                    <a:pt x="1901" y="39723"/>
                    <a:pt x="3293" y="37903"/>
                    <a:pt x="3186" y="35816"/>
                  </a:cubicBezTo>
                  <a:cubicBezTo>
                    <a:pt x="5167" y="34799"/>
                    <a:pt x="6398" y="32764"/>
                    <a:pt x="6398" y="30543"/>
                  </a:cubicBezTo>
                  <a:cubicBezTo>
                    <a:pt x="6398" y="28295"/>
                    <a:pt x="5167" y="26260"/>
                    <a:pt x="3159" y="25243"/>
                  </a:cubicBezTo>
                  <a:cubicBezTo>
                    <a:pt x="3079" y="23236"/>
                    <a:pt x="2035" y="21443"/>
                    <a:pt x="376" y="20399"/>
                  </a:cubicBezTo>
                  <a:cubicBezTo>
                    <a:pt x="2089" y="19328"/>
                    <a:pt x="3186" y="17401"/>
                    <a:pt x="3186" y="15554"/>
                  </a:cubicBezTo>
                  <a:cubicBezTo>
                    <a:pt x="5167" y="14537"/>
                    <a:pt x="6398" y="12503"/>
                    <a:pt x="6398" y="10255"/>
                  </a:cubicBezTo>
                  <a:cubicBezTo>
                    <a:pt x="6398" y="8033"/>
                    <a:pt x="5167" y="5999"/>
                    <a:pt x="3186" y="4982"/>
                  </a:cubicBezTo>
                  <a:lnTo>
                    <a:pt x="3186" y="4955"/>
                  </a:lnTo>
                  <a:cubicBezTo>
                    <a:pt x="3186" y="3028"/>
                    <a:pt x="1981" y="1074"/>
                    <a:pt x="188" y="30"/>
                  </a:cubicBezTo>
                  <a:cubicBezTo>
                    <a:pt x="168" y="10"/>
                    <a:pt x="143" y="1"/>
                    <a:pt x="1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38" name="Google Shape;1038;p42"/>
            <p:cNvSpPr/>
            <p:nvPr/>
          </p:nvSpPr>
          <p:spPr>
            <a:xfrm>
              <a:off x="224725" y="818875"/>
              <a:ext cx="159950" cy="2032875"/>
            </a:xfrm>
            <a:custGeom>
              <a:avLst/>
              <a:gdLst/>
              <a:ahLst/>
              <a:cxnLst/>
              <a:rect l="l" t="t" r="r" b="b"/>
              <a:pathLst>
                <a:path w="6398" h="81315" extrusionOk="0">
                  <a:moveTo>
                    <a:pt x="129" y="1"/>
                  </a:moveTo>
                  <a:cubicBezTo>
                    <a:pt x="83" y="1"/>
                    <a:pt x="44" y="20"/>
                    <a:pt x="27" y="70"/>
                  </a:cubicBezTo>
                  <a:cubicBezTo>
                    <a:pt x="27" y="70"/>
                    <a:pt x="1" y="97"/>
                    <a:pt x="1" y="124"/>
                  </a:cubicBezTo>
                  <a:cubicBezTo>
                    <a:pt x="1" y="178"/>
                    <a:pt x="27" y="204"/>
                    <a:pt x="81" y="231"/>
                  </a:cubicBezTo>
                  <a:cubicBezTo>
                    <a:pt x="1821" y="1248"/>
                    <a:pt x="2972" y="3175"/>
                    <a:pt x="2918" y="5022"/>
                  </a:cubicBezTo>
                  <a:cubicBezTo>
                    <a:pt x="2945" y="5076"/>
                    <a:pt x="2945" y="5129"/>
                    <a:pt x="2998" y="5156"/>
                  </a:cubicBezTo>
                  <a:cubicBezTo>
                    <a:pt x="4952" y="6119"/>
                    <a:pt x="6157" y="8073"/>
                    <a:pt x="6157" y="10268"/>
                  </a:cubicBezTo>
                  <a:cubicBezTo>
                    <a:pt x="6157" y="12436"/>
                    <a:pt x="4952" y="14390"/>
                    <a:pt x="2998" y="15354"/>
                  </a:cubicBezTo>
                  <a:cubicBezTo>
                    <a:pt x="2945" y="15380"/>
                    <a:pt x="2918" y="15461"/>
                    <a:pt x="2918" y="15487"/>
                  </a:cubicBezTo>
                  <a:cubicBezTo>
                    <a:pt x="2998" y="17334"/>
                    <a:pt x="1848" y="19235"/>
                    <a:pt x="108" y="20278"/>
                  </a:cubicBezTo>
                  <a:cubicBezTo>
                    <a:pt x="54" y="20278"/>
                    <a:pt x="27" y="20305"/>
                    <a:pt x="27" y="20359"/>
                  </a:cubicBezTo>
                  <a:cubicBezTo>
                    <a:pt x="1" y="20412"/>
                    <a:pt x="27" y="20466"/>
                    <a:pt x="81" y="20493"/>
                  </a:cubicBezTo>
                  <a:cubicBezTo>
                    <a:pt x="1794" y="21510"/>
                    <a:pt x="2865" y="23303"/>
                    <a:pt x="2918" y="25310"/>
                  </a:cubicBezTo>
                  <a:cubicBezTo>
                    <a:pt x="2945" y="25364"/>
                    <a:pt x="2972"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106" y="37837"/>
                    <a:pt x="1633" y="39630"/>
                    <a:pt x="108" y="40540"/>
                  </a:cubicBezTo>
                  <a:cubicBezTo>
                    <a:pt x="54" y="40540"/>
                    <a:pt x="27" y="40594"/>
                    <a:pt x="27" y="40620"/>
                  </a:cubicBezTo>
                  <a:cubicBezTo>
                    <a:pt x="1" y="40674"/>
                    <a:pt x="27"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108" y="60802"/>
                  </a:cubicBezTo>
                  <a:cubicBezTo>
                    <a:pt x="54" y="60828"/>
                    <a:pt x="27" y="60855"/>
                    <a:pt x="27" y="60882"/>
                  </a:cubicBezTo>
                  <a:cubicBezTo>
                    <a:pt x="1" y="60935"/>
                    <a:pt x="27"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7" y="81117"/>
                    <a:pt x="1" y="81197"/>
                    <a:pt x="27" y="81251"/>
                  </a:cubicBezTo>
                  <a:cubicBezTo>
                    <a:pt x="67" y="81290"/>
                    <a:pt x="106" y="81315"/>
                    <a:pt x="156" y="81315"/>
                  </a:cubicBezTo>
                  <a:cubicBezTo>
                    <a:pt x="174" y="81315"/>
                    <a:pt x="193" y="81311"/>
                    <a:pt x="215" y="81304"/>
                  </a:cubicBezTo>
                  <a:cubicBezTo>
                    <a:pt x="2008" y="80260"/>
                    <a:pt x="3106" y="78413"/>
                    <a:pt x="3186" y="76352"/>
                  </a:cubicBezTo>
                  <a:cubicBezTo>
                    <a:pt x="5166" y="75309"/>
                    <a:pt x="6398" y="73301"/>
                    <a:pt x="6398" y="71053"/>
                  </a:cubicBezTo>
                  <a:cubicBezTo>
                    <a:pt x="6398" y="68805"/>
                    <a:pt x="5166" y="66797"/>
                    <a:pt x="3186" y="65753"/>
                  </a:cubicBezTo>
                  <a:cubicBezTo>
                    <a:pt x="3106" y="63773"/>
                    <a:pt x="2062" y="61979"/>
                    <a:pt x="375" y="60909"/>
                  </a:cubicBezTo>
                  <a:cubicBezTo>
                    <a:pt x="2062" y="59865"/>
                    <a:pt x="3106" y="58072"/>
                    <a:pt x="3186" y="56091"/>
                  </a:cubicBezTo>
                  <a:cubicBezTo>
                    <a:pt x="5166" y="55047"/>
                    <a:pt x="6398" y="53040"/>
                    <a:pt x="6398" y="50791"/>
                  </a:cubicBezTo>
                  <a:cubicBezTo>
                    <a:pt x="6398" y="48543"/>
                    <a:pt x="5166" y="46536"/>
                    <a:pt x="3186" y="45492"/>
                  </a:cubicBezTo>
                  <a:cubicBezTo>
                    <a:pt x="3159" y="43591"/>
                    <a:pt x="2088" y="41718"/>
                    <a:pt x="375" y="40647"/>
                  </a:cubicBezTo>
                  <a:cubicBezTo>
                    <a:pt x="1901" y="39710"/>
                    <a:pt x="3320" y="37890"/>
                    <a:pt x="3186" y="35829"/>
                  </a:cubicBezTo>
                  <a:cubicBezTo>
                    <a:pt x="5166" y="34785"/>
                    <a:pt x="6398" y="32751"/>
                    <a:pt x="6398" y="30530"/>
                  </a:cubicBezTo>
                  <a:cubicBezTo>
                    <a:pt x="6398" y="28281"/>
                    <a:pt x="5166" y="26247"/>
                    <a:pt x="3186" y="25230"/>
                  </a:cubicBezTo>
                  <a:cubicBezTo>
                    <a:pt x="3079" y="23223"/>
                    <a:pt x="2062" y="21429"/>
                    <a:pt x="375" y="20386"/>
                  </a:cubicBezTo>
                  <a:cubicBezTo>
                    <a:pt x="2088" y="19315"/>
                    <a:pt x="3186" y="17441"/>
                    <a:pt x="3186" y="15595"/>
                  </a:cubicBezTo>
                  <a:cubicBezTo>
                    <a:pt x="3186" y="15595"/>
                    <a:pt x="3186" y="15568"/>
                    <a:pt x="3186" y="15541"/>
                  </a:cubicBezTo>
                  <a:cubicBezTo>
                    <a:pt x="5166" y="14524"/>
                    <a:pt x="6398" y="12490"/>
                    <a:pt x="6398" y="10268"/>
                  </a:cubicBezTo>
                  <a:cubicBezTo>
                    <a:pt x="6398" y="8020"/>
                    <a:pt x="5166" y="5986"/>
                    <a:pt x="3186" y="4969"/>
                  </a:cubicBezTo>
                  <a:lnTo>
                    <a:pt x="3186" y="4942"/>
                  </a:lnTo>
                  <a:cubicBezTo>
                    <a:pt x="3186" y="3041"/>
                    <a:pt x="1981" y="1061"/>
                    <a:pt x="215" y="17"/>
                  </a:cubicBezTo>
                  <a:cubicBezTo>
                    <a:pt x="185" y="7"/>
                    <a:pt x="156" y="1"/>
                    <a:pt x="1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39" name="Google Shape;1039;p42"/>
            <p:cNvSpPr/>
            <p:nvPr/>
          </p:nvSpPr>
          <p:spPr>
            <a:xfrm>
              <a:off x="1914975" y="2593575"/>
              <a:ext cx="160625" cy="2032875"/>
            </a:xfrm>
            <a:custGeom>
              <a:avLst/>
              <a:gdLst/>
              <a:ahLst/>
              <a:cxnLst/>
              <a:rect l="l" t="t" r="r" b="b"/>
              <a:pathLst>
                <a:path w="6425" h="81315" extrusionOk="0">
                  <a:moveTo>
                    <a:pt x="151" y="1"/>
                  </a:moveTo>
                  <a:cubicBezTo>
                    <a:pt x="95" y="1"/>
                    <a:pt x="47" y="26"/>
                    <a:pt x="27" y="65"/>
                  </a:cubicBezTo>
                  <a:cubicBezTo>
                    <a:pt x="27" y="92"/>
                    <a:pt x="27" y="118"/>
                    <a:pt x="27" y="118"/>
                  </a:cubicBezTo>
                  <a:cubicBezTo>
                    <a:pt x="27" y="172"/>
                    <a:pt x="27"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45" y="15402"/>
                    <a:pt x="2945" y="15428"/>
                    <a:pt x="2945" y="15482"/>
                  </a:cubicBezTo>
                  <a:cubicBezTo>
                    <a:pt x="2998" y="17355"/>
                    <a:pt x="1848"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45" y="35663"/>
                    <a:pt x="2918" y="35717"/>
                    <a:pt x="2945" y="35770"/>
                  </a:cubicBezTo>
                  <a:cubicBezTo>
                    <a:pt x="3106"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45"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6" y="78408"/>
                    <a:pt x="3186" y="76347"/>
                  </a:cubicBezTo>
                  <a:cubicBezTo>
                    <a:pt x="5166" y="75330"/>
                    <a:pt x="6424" y="73296"/>
                    <a:pt x="6424" y="71047"/>
                  </a:cubicBezTo>
                  <a:cubicBezTo>
                    <a:pt x="6424" y="68826"/>
                    <a:pt x="5166" y="66792"/>
                    <a:pt x="3186" y="65748"/>
                  </a:cubicBezTo>
                  <a:cubicBezTo>
                    <a:pt x="3106" y="63767"/>
                    <a:pt x="2062" y="61974"/>
                    <a:pt x="375" y="60930"/>
                  </a:cubicBezTo>
                  <a:cubicBezTo>
                    <a:pt x="2062" y="59859"/>
                    <a:pt x="3106" y="58093"/>
                    <a:pt x="3186" y="56085"/>
                  </a:cubicBezTo>
                  <a:cubicBezTo>
                    <a:pt x="5166" y="55068"/>
                    <a:pt x="6424" y="53034"/>
                    <a:pt x="6424" y="50786"/>
                  </a:cubicBezTo>
                  <a:cubicBezTo>
                    <a:pt x="6424" y="48537"/>
                    <a:pt x="5166" y="46530"/>
                    <a:pt x="3186" y="45486"/>
                  </a:cubicBezTo>
                  <a:cubicBezTo>
                    <a:pt x="3159" y="43586"/>
                    <a:pt x="2088" y="41739"/>
                    <a:pt x="375" y="40668"/>
                  </a:cubicBezTo>
                  <a:cubicBezTo>
                    <a:pt x="1901" y="39705"/>
                    <a:pt x="3320" y="37885"/>
                    <a:pt x="3186" y="35824"/>
                  </a:cubicBezTo>
                  <a:cubicBezTo>
                    <a:pt x="5193" y="34780"/>
                    <a:pt x="6424" y="32772"/>
                    <a:pt x="6424" y="30524"/>
                  </a:cubicBezTo>
                  <a:cubicBezTo>
                    <a:pt x="6424" y="28276"/>
                    <a:pt x="5166" y="26268"/>
                    <a:pt x="3186" y="25225"/>
                  </a:cubicBezTo>
                  <a:cubicBezTo>
                    <a:pt x="3106" y="23244"/>
                    <a:pt x="2062" y="21451"/>
                    <a:pt x="375" y="20407"/>
                  </a:cubicBezTo>
                  <a:cubicBezTo>
                    <a:pt x="2088" y="19336"/>
                    <a:pt x="3186" y="17436"/>
                    <a:pt x="3186" y="15616"/>
                  </a:cubicBezTo>
                  <a:cubicBezTo>
                    <a:pt x="3186" y="15589"/>
                    <a:pt x="3186" y="15562"/>
                    <a:pt x="3186" y="15562"/>
                  </a:cubicBezTo>
                  <a:cubicBezTo>
                    <a:pt x="5166" y="14518"/>
                    <a:pt x="6424" y="12511"/>
                    <a:pt x="6424" y="10263"/>
                  </a:cubicBezTo>
                  <a:cubicBezTo>
                    <a:pt x="6424" y="8014"/>
                    <a:pt x="5166" y="6007"/>
                    <a:pt x="3186" y="4963"/>
                  </a:cubicBezTo>
                  <a:cubicBezTo>
                    <a:pt x="3186" y="3036"/>
                    <a:pt x="2008" y="1055"/>
                    <a:pt x="215" y="11"/>
                  </a:cubicBezTo>
                  <a:cubicBezTo>
                    <a:pt x="193" y="4"/>
                    <a:pt x="172" y="1"/>
                    <a:pt x="1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40" name="Google Shape;1040;p42"/>
            <p:cNvSpPr/>
            <p:nvPr/>
          </p:nvSpPr>
          <p:spPr>
            <a:xfrm>
              <a:off x="1761075" y="2845375"/>
              <a:ext cx="160625" cy="2032675"/>
            </a:xfrm>
            <a:custGeom>
              <a:avLst/>
              <a:gdLst/>
              <a:ahLst/>
              <a:cxnLst/>
              <a:rect l="l" t="t" r="r" b="b"/>
              <a:pathLst>
                <a:path w="6425" h="81307" extrusionOk="0">
                  <a:moveTo>
                    <a:pt x="146" y="1"/>
                  </a:moveTo>
                  <a:cubicBezTo>
                    <a:pt x="108" y="1"/>
                    <a:pt x="71" y="24"/>
                    <a:pt x="54" y="57"/>
                  </a:cubicBezTo>
                  <a:cubicBezTo>
                    <a:pt x="27" y="84"/>
                    <a:pt x="27" y="110"/>
                    <a:pt x="27" y="137"/>
                  </a:cubicBezTo>
                  <a:cubicBezTo>
                    <a:pt x="27" y="164"/>
                    <a:pt x="54" y="217"/>
                    <a:pt x="81" y="244"/>
                  </a:cubicBezTo>
                  <a:cubicBezTo>
                    <a:pt x="1821" y="1234"/>
                    <a:pt x="2972" y="3162"/>
                    <a:pt x="2945" y="5035"/>
                  </a:cubicBezTo>
                  <a:cubicBezTo>
                    <a:pt x="2945" y="5089"/>
                    <a:pt x="2972" y="5142"/>
                    <a:pt x="2998" y="5142"/>
                  </a:cubicBezTo>
                  <a:cubicBezTo>
                    <a:pt x="4952" y="6133"/>
                    <a:pt x="6183" y="8086"/>
                    <a:pt x="6183" y="10254"/>
                  </a:cubicBezTo>
                  <a:cubicBezTo>
                    <a:pt x="6183" y="12422"/>
                    <a:pt x="4952" y="14376"/>
                    <a:pt x="2998" y="15367"/>
                  </a:cubicBezTo>
                  <a:cubicBezTo>
                    <a:pt x="2972" y="15393"/>
                    <a:pt x="2945" y="15447"/>
                    <a:pt x="2945" y="15474"/>
                  </a:cubicBezTo>
                  <a:cubicBezTo>
                    <a:pt x="2998" y="17321"/>
                    <a:pt x="1847" y="19248"/>
                    <a:pt x="108" y="20265"/>
                  </a:cubicBezTo>
                  <a:cubicBezTo>
                    <a:pt x="81" y="20292"/>
                    <a:pt x="27" y="20318"/>
                    <a:pt x="27" y="20345"/>
                  </a:cubicBezTo>
                  <a:cubicBezTo>
                    <a:pt x="27" y="20425"/>
                    <a:pt x="27" y="20479"/>
                    <a:pt x="81" y="20506"/>
                  </a:cubicBezTo>
                  <a:cubicBezTo>
                    <a:pt x="1821" y="21496"/>
                    <a:pt x="2891" y="23289"/>
                    <a:pt x="2945" y="25297"/>
                  </a:cubicBezTo>
                  <a:cubicBezTo>
                    <a:pt x="2945" y="25350"/>
                    <a:pt x="2972" y="25404"/>
                    <a:pt x="2998" y="25404"/>
                  </a:cubicBezTo>
                  <a:cubicBezTo>
                    <a:pt x="4952" y="26394"/>
                    <a:pt x="6183" y="28348"/>
                    <a:pt x="6183" y="30516"/>
                  </a:cubicBezTo>
                  <a:cubicBezTo>
                    <a:pt x="6183" y="32684"/>
                    <a:pt x="4952" y="34665"/>
                    <a:pt x="2998" y="35628"/>
                  </a:cubicBezTo>
                  <a:cubicBezTo>
                    <a:pt x="2972" y="35655"/>
                    <a:pt x="2945" y="35709"/>
                    <a:pt x="2945" y="35762"/>
                  </a:cubicBezTo>
                  <a:cubicBezTo>
                    <a:pt x="3105" y="37823"/>
                    <a:pt x="1633" y="39643"/>
                    <a:pt x="108" y="40526"/>
                  </a:cubicBezTo>
                  <a:cubicBezTo>
                    <a:pt x="81" y="40553"/>
                    <a:pt x="27" y="40580"/>
                    <a:pt x="27" y="40633"/>
                  </a:cubicBezTo>
                  <a:cubicBezTo>
                    <a:pt x="27" y="40687"/>
                    <a:pt x="27" y="40741"/>
                    <a:pt x="81" y="40767"/>
                  </a:cubicBezTo>
                  <a:cubicBezTo>
                    <a:pt x="1821" y="41784"/>
                    <a:pt x="2945" y="43631"/>
                    <a:pt x="2945" y="45532"/>
                  </a:cubicBezTo>
                  <a:lnTo>
                    <a:pt x="2945" y="45558"/>
                  </a:lnTo>
                  <a:cubicBezTo>
                    <a:pt x="2945" y="45612"/>
                    <a:pt x="2972" y="45665"/>
                    <a:pt x="2998" y="45692"/>
                  </a:cubicBezTo>
                  <a:cubicBezTo>
                    <a:pt x="4952" y="46656"/>
                    <a:pt x="6183" y="48610"/>
                    <a:pt x="6183" y="50778"/>
                  </a:cubicBezTo>
                  <a:cubicBezTo>
                    <a:pt x="6183" y="52972"/>
                    <a:pt x="4952" y="54926"/>
                    <a:pt x="2998" y="55890"/>
                  </a:cubicBezTo>
                  <a:cubicBezTo>
                    <a:pt x="2972" y="55917"/>
                    <a:pt x="2945" y="55970"/>
                    <a:pt x="2945" y="55997"/>
                  </a:cubicBezTo>
                  <a:cubicBezTo>
                    <a:pt x="2891" y="58004"/>
                    <a:pt x="1847" y="59798"/>
                    <a:pt x="108" y="60815"/>
                  </a:cubicBezTo>
                  <a:cubicBezTo>
                    <a:pt x="81" y="60815"/>
                    <a:pt x="27" y="60841"/>
                    <a:pt x="27" y="60895"/>
                  </a:cubicBezTo>
                  <a:cubicBezTo>
                    <a:pt x="27" y="60949"/>
                    <a:pt x="27" y="61002"/>
                    <a:pt x="81" y="61029"/>
                  </a:cubicBezTo>
                  <a:cubicBezTo>
                    <a:pt x="1821" y="62046"/>
                    <a:pt x="2891" y="63839"/>
                    <a:pt x="2945" y="65847"/>
                  </a:cubicBezTo>
                  <a:cubicBezTo>
                    <a:pt x="2945" y="65873"/>
                    <a:pt x="2972" y="65927"/>
                    <a:pt x="2998" y="65954"/>
                  </a:cubicBezTo>
                  <a:cubicBezTo>
                    <a:pt x="4952" y="66917"/>
                    <a:pt x="6183" y="68871"/>
                    <a:pt x="6183" y="71066"/>
                  </a:cubicBezTo>
                  <a:cubicBezTo>
                    <a:pt x="6183" y="73234"/>
                    <a:pt x="4952" y="75188"/>
                    <a:pt x="2998" y="76151"/>
                  </a:cubicBezTo>
                  <a:cubicBezTo>
                    <a:pt x="2972" y="76178"/>
                    <a:pt x="2945" y="76232"/>
                    <a:pt x="2945" y="76285"/>
                  </a:cubicBezTo>
                  <a:cubicBezTo>
                    <a:pt x="2891" y="78266"/>
                    <a:pt x="1821" y="80059"/>
                    <a:pt x="81" y="81076"/>
                  </a:cubicBezTo>
                  <a:cubicBezTo>
                    <a:pt x="27" y="81103"/>
                    <a:pt x="1" y="81183"/>
                    <a:pt x="54" y="81237"/>
                  </a:cubicBezTo>
                  <a:cubicBezTo>
                    <a:pt x="71" y="81288"/>
                    <a:pt x="110" y="81306"/>
                    <a:pt x="149" y="81306"/>
                  </a:cubicBezTo>
                  <a:cubicBezTo>
                    <a:pt x="172" y="81306"/>
                    <a:pt x="195" y="81300"/>
                    <a:pt x="215" y="81290"/>
                  </a:cubicBezTo>
                  <a:cubicBezTo>
                    <a:pt x="2008" y="80247"/>
                    <a:pt x="3105" y="78400"/>
                    <a:pt x="3186" y="76366"/>
                  </a:cubicBezTo>
                  <a:cubicBezTo>
                    <a:pt x="5193" y="75322"/>
                    <a:pt x="6424" y="73288"/>
                    <a:pt x="6424" y="71066"/>
                  </a:cubicBezTo>
                  <a:cubicBezTo>
                    <a:pt x="6424" y="68818"/>
                    <a:pt x="5193" y="66783"/>
                    <a:pt x="3186" y="65766"/>
                  </a:cubicBezTo>
                  <a:cubicBezTo>
                    <a:pt x="3132" y="63759"/>
                    <a:pt x="2088" y="61992"/>
                    <a:pt x="402" y="60922"/>
                  </a:cubicBezTo>
                  <a:cubicBezTo>
                    <a:pt x="2088" y="59878"/>
                    <a:pt x="3132" y="58085"/>
                    <a:pt x="3186" y="56077"/>
                  </a:cubicBezTo>
                  <a:cubicBezTo>
                    <a:pt x="5193" y="55060"/>
                    <a:pt x="6424" y="53026"/>
                    <a:pt x="6424" y="50778"/>
                  </a:cubicBezTo>
                  <a:cubicBezTo>
                    <a:pt x="6424" y="48556"/>
                    <a:pt x="5193" y="46522"/>
                    <a:pt x="3186" y="45505"/>
                  </a:cubicBezTo>
                  <a:cubicBezTo>
                    <a:pt x="3186" y="43604"/>
                    <a:pt x="2088" y="41731"/>
                    <a:pt x="402" y="40660"/>
                  </a:cubicBezTo>
                  <a:cubicBezTo>
                    <a:pt x="1901" y="39697"/>
                    <a:pt x="3320" y="37877"/>
                    <a:pt x="3186" y="35816"/>
                  </a:cubicBezTo>
                  <a:cubicBezTo>
                    <a:pt x="5193" y="34799"/>
                    <a:pt x="6424" y="32764"/>
                    <a:pt x="6424" y="30516"/>
                  </a:cubicBezTo>
                  <a:cubicBezTo>
                    <a:pt x="6424" y="28268"/>
                    <a:pt x="5193" y="26260"/>
                    <a:pt x="3186" y="25216"/>
                  </a:cubicBezTo>
                  <a:cubicBezTo>
                    <a:pt x="3105" y="23236"/>
                    <a:pt x="2062" y="21442"/>
                    <a:pt x="402" y="20399"/>
                  </a:cubicBezTo>
                  <a:cubicBezTo>
                    <a:pt x="2115" y="19328"/>
                    <a:pt x="3212" y="17401"/>
                    <a:pt x="3186" y="15554"/>
                  </a:cubicBezTo>
                  <a:cubicBezTo>
                    <a:pt x="5193" y="14510"/>
                    <a:pt x="6424" y="12503"/>
                    <a:pt x="6424" y="10254"/>
                  </a:cubicBezTo>
                  <a:cubicBezTo>
                    <a:pt x="6424" y="8006"/>
                    <a:pt x="5193" y="5999"/>
                    <a:pt x="3186" y="4955"/>
                  </a:cubicBezTo>
                  <a:cubicBezTo>
                    <a:pt x="3186" y="3028"/>
                    <a:pt x="2008" y="1047"/>
                    <a:pt x="215" y="30"/>
                  </a:cubicBezTo>
                  <a:cubicBezTo>
                    <a:pt x="194" y="10"/>
                    <a:pt x="170" y="1"/>
                    <a:pt x="1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41" name="Google Shape;1041;p42"/>
            <p:cNvSpPr/>
            <p:nvPr/>
          </p:nvSpPr>
          <p:spPr>
            <a:xfrm>
              <a:off x="1607850" y="2593575"/>
              <a:ext cx="159950" cy="2032875"/>
            </a:xfrm>
            <a:custGeom>
              <a:avLst/>
              <a:gdLst/>
              <a:ahLst/>
              <a:cxnLst/>
              <a:rect l="l" t="t" r="r" b="b"/>
              <a:pathLst>
                <a:path w="6398" h="81315" extrusionOk="0">
                  <a:moveTo>
                    <a:pt x="140" y="1"/>
                  </a:moveTo>
                  <a:cubicBezTo>
                    <a:pt x="95" y="1"/>
                    <a:pt x="47" y="26"/>
                    <a:pt x="27" y="65"/>
                  </a:cubicBezTo>
                  <a:cubicBezTo>
                    <a:pt x="0"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71" y="17329"/>
                    <a:pt x="1847" y="19256"/>
                    <a:pt x="81" y="20273"/>
                  </a:cubicBezTo>
                  <a:cubicBezTo>
                    <a:pt x="54" y="20300"/>
                    <a:pt x="27" y="20326"/>
                    <a:pt x="0"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0" y="40615"/>
                  </a:cubicBezTo>
                  <a:cubicBezTo>
                    <a:pt x="0" y="40668"/>
                    <a:pt x="27" y="40749"/>
                    <a:pt x="81" y="40775"/>
                  </a:cubicBezTo>
                  <a:cubicBezTo>
                    <a:pt x="1820" y="41766"/>
                    <a:pt x="2918" y="43639"/>
                    <a:pt x="2918" y="45540"/>
                  </a:cubicBezTo>
                  <a:cubicBezTo>
                    <a:pt x="2918" y="45540"/>
                    <a:pt x="2918" y="45566"/>
                    <a:pt x="2918" y="45566"/>
                  </a:cubicBez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64" y="58012"/>
                    <a:pt x="1820" y="59806"/>
                    <a:pt x="81" y="60796"/>
                  </a:cubicBezTo>
                  <a:cubicBezTo>
                    <a:pt x="54" y="60823"/>
                    <a:pt x="27" y="60850"/>
                    <a:pt x="0" y="60903"/>
                  </a:cubicBezTo>
                  <a:cubicBezTo>
                    <a:pt x="0" y="60957"/>
                    <a:pt x="27" y="61010"/>
                    <a:pt x="81" y="61037"/>
                  </a:cubicBezTo>
                  <a:cubicBezTo>
                    <a:pt x="1820" y="62054"/>
                    <a:pt x="2864"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64" y="78274"/>
                    <a:pt x="1820" y="80067"/>
                    <a:pt x="81" y="81084"/>
                  </a:cubicBezTo>
                  <a:cubicBezTo>
                    <a:pt x="27" y="81111"/>
                    <a:pt x="0" y="81191"/>
                    <a:pt x="27" y="81245"/>
                  </a:cubicBezTo>
                  <a:cubicBezTo>
                    <a:pt x="44" y="81296"/>
                    <a:pt x="82" y="81315"/>
                    <a:pt x="122" y="81315"/>
                  </a:cubicBezTo>
                  <a:cubicBezTo>
                    <a:pt x="145" y="81315"/>
                    <a:pt x="168" y="81308"/>
                    <a:pt x="188" y="81299"/>
                  </a:cubicBezTo>
                  <a:cubicBezTo>
                    <a:pt x="1981"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61"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61" y="19336"/>
                    <a:pt x="3185" y="17436"/>
                    <a:pt x="3185" y="15616"/>
                  </a:cubicBezTo>
                  <a:cubicBezTo>
                    <a:pt x="3185" y="15589"/>
                    <a:pt x="3185" y="15562"/>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42" name="Google Shape;1042;p42"/>
            <p:cNvSpPr/>
            <p:nvPr/>
          </p:nvSpPr>
          <p:spPr>
            <a:xfrm>
              <a:off x="1453950" y="2845375"/>
              <a:ext cx="160600" cy="2032675"/>
            </a:xfrm>
            <a:custGeom>
              <a:avLst/>
              <a:gdLst/>
              <a:ahLst/>
              <a:cxnLst/>
              <a:rect l="l" t="t" r="r" b="b"/>
              <a:pathLst>
                <a:path w="6424" h="81307" extrusionOk="0">
                  <a:moveTo>
                    <a:pt x="133" y="1"/>
                  </a:moveTo>
                  <a:cubicBezTo>
                    <a:pt x="93" y="1"/>
                    <a:pt x="60" y="24"/>
                    <a:pt x="27" y="57"/>
                  </a:cubicBezTo>
                  <a:cubicBezTo>
                    <a:pt x="27" y="84"/>
                    <a:pt x="27" y="110"/>
                    <a:pt x="27" y="137"/>
                  </a:cubicBezTo>
                  <a:cubicBezTo>
                    <a:pt x="27" y="164"/>
                    <a:pt x="27" y="217"/>
                    <a:pt x="80" y="244"/>
                  </a:cubicBezTo>
                  <a:cubicBezTo>
                    <a:pt x="1820" y="1234"/>
                    <a:pt x="2971" y="3188"/>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20"/>
                    <a:pt x="2944" y="15474"/>
                  </a:cubicBezTo>
                  <a:cubicBezTo>
                    <a:pt x="2998" y="17347"/>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44" y="35655"/>
                    <a:pt x="2918"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cubicBezTo>
                    <a:pt x="2944" y="45558"/>
                    <a:pt x="2944" y="45558"/>
                    <a:pt x="2944" y="45558"/>
                  </a:cubicBez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27" y="81237"/>
                  </a:cubicBezTo>
                  <a:cubicBezTo>
                    <a:pt x="61" y="81288"/>
                    <a:pt x="106" y="81306"/>
                    <a:pt x="147" y="81306"/>
                  </a:cubicBezTo>
                  <a:cubicBezTo>
                    <a:pt x="172" y="81306"/>
                    <a:pt x="195" y="81300"/>
                    <a:pt x="214" y="81290"/>
                  </a:cubicBezTo>
                  <a:cubicBezTo>
                    <a:pt x="2008" y="80247"/>
                    <a:pt x="3105" y="78400"/>
                    <a:pt x="3185" y="76366"/>
                  </a:cubicBezTo>
                  <a:cubicBezTo>
                    <a:pt x="5166" y="75322"/>
                    <a:pt x="6424" y="73288"/>
                    <a:pt x="6424" y="71066"/>
                  </a:cubicBezTo>
                  <a:cubicBezTo>
                    <a:pt x="6424" y="68818"/>
                    <a:pt x="5166" y="66783"/>
                    <a:pt x="3185" y="65766"/>
                  </a:cubicBezTo>
                  <a:cubicBezTo>
                    <a:pt x="3105" y="63759"/>
                    <a:pt x="2061" y="61992"/>
                    <a:pt x="375" y="60922"/>
                  </a:cubicBezTo>
                  <a:cubicBezTo>
                    <a:pt x="2061" y="59878"/>
                    <a:pt x="3105" y="58085"/>
                    <a:pt x="3185" y="56077"/>
                  </a:cubicBezTo>
                  <a:cubicBezTo>
                    <a:pt x="5166" y="55060"/>
                    <a:pt x="6424" y="53026"/>
                    <a:pt x="6424" y="50778"/>
                  </a:cubicBezTo>
                  <a:cubicBezTo>
                    <a:pt x="6424" y="48556"/>
                    <a:pt x="5193" y="46522"/>
                    <a:pt x="3185" y="45505"/>
                  </a:cubicBezTo>
                  <a:cubicBezTo>
                    <a:pt x="3159" y="43604"/>
                    <a:pt x="2088" y="41731"/>
                    <a:pt x="375" y="40660"/>
                  </a:cubicBezTo>
                  <a:cubicBezTo>
                    <a:pt x="1901" y="39697"/>
                    <a:pt x="3319" y="37877"/>
                    <a:pt x="3185" y="35816"/>
                  </a:cubicBezTo>
                  <a:cubicBezTo>
                    <a:pt x="5193" y="34799"/>
                    <a:pt x="6424" y="32764"/>
                    <a:pt x="6424" y="30516"/>
                  </a:cubicBezTo>
                  <a:cubicBezTo>
                    <a:pt x="6424" y="28268"/>
                    <a:pt x="5166" y="26260"/>
                    <a:pt x="3185" y="25216"/>
                  </a:cubicBezTo>
                  <a:cubicBezTo>
                    <a:pt x="3105" y="23236"/>
                    <a:pt x="2061" y="21442"/>
                    <a:pt x="375"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84" y="10"/>
                    <a:pt x="157" y="1"/>
                    <a:pt x="1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43" name="Google Shape;1043;p42"/>
            <p:cNvSpPr/>
            <p:nvPr/>
          </p:nvSpPr>
          <p:spPr>
            <a:xfrm>
              <a:off x="1300050" y="2593575"/>
              <a:ext cx="160600" cy="2032875"/>
            </a:xfrm>
            <a:custGeom>
              <a:avLst/>
              <a:gdLst/>
              <a:ahLst/>
              <a:cxnLst/>
              <a:rect l="l" t="t" r="r" b="b"/>
              <a:pathLst>
                <a:path w="6424" h="81315" extrusionOk="0">
                  <a:moveTo>
                    <a:pt x="167" y="1"/>
                  </a:moveTo>
                  <a:cubicBezTo>
                    <a:pt x="121" y="1"/>
                    <a:pt x="73" y="26"/>
                    <a:pt x="54" y="65"/>
                  </a:cubicBezTo>
                  <a:cubicBezTo>
                    <a:pt x="27" y="92"/>
                    <a:pt x="27" y="118"/>
                    <a:pt x="27" y="118"/>
                  </a:cubicBezTo>
                  <a:cubicBezTo>
                    <a:pt x="27" y="172"/>
                    <a:pt x="54" y="225"/>
                    <a:pt x="80" y="225"/>
                  </a:cubicBezTo>
                  <a:cubicBezTo>
                    <a:pt x="1820" y="1243"/>
                    <a:pt x="2971" y="3170"/>
                    <a:pt x="2944" y="5043"/>
                  </a:cubicBezTo>
                  <a:cubicBezTo>
                    <a:pt x="2944" y="5070"/>
                    <a:pt x="2971" y="5124"/>
                    <a:pt x="3025" y="5150"/>
                  </a:cubicBezTo>
                  <a:cubicBezTo>
                    <a:pt x="4952" y="6141"/>
                    <a:pt x="6183" y="8095"/>
                    <a:pt x="6183" y="10263"/>
                  </a:cubicBezTo>
                  <a:cubicBezTo>
                    <a:pt x="6183" y="12431"/>
                    <a:pt x="4952" y="14384"/>
                    <a:pt x="3025" y="15375"/>
                  </a:cubicBezTo>
                  <a:cubicBezTo>
                    <a:pt x="2971" y="15402"/>
                    <a:pt x="2944" y="15428"/>
                    <a:pt x="2944" y="15482"/>
                  </a:cubicBezTo>
                  <a:cubicBezTo>
                    <a:pt x="2998" y="17355"/>
                    <a:pt x="1847" y="19256"/>
                    <a:pt x="107" y="20273"/>
                  </a:cubicBezTo>
                  <a:cubicBezTo>
                    <a:pt x="80" y="20300"/>
                    <a:pt x="54" y="20326"/>
                    <a:pt x="27" y="20353"/>
                  </a:cubicBezTo>
                  <a:cubicBezTo>
                    <a:pt x="27" y="20407"/>
                    <a:pt x="27" y="20460"/>
                    <a:pt x="80" y="20514"/>
                  </a:cubicBezTo>
                  <a:cubicBezTo>
                    <a:pt x="1820" y="21504"/>
                    <a:pt x="2891" y="23297"/>
                    <a:pt x="2944" y="25305"/>
                  </a:cubicBezTo>
                  <a:cubicBezTo>
                    <a:pt x="2944" y="25358"/>
                    <a:pt x="2971" y="25385"/>
                    <a:pt x="3025" y="25412"/>
                  </a:cubicBezTo>
                  <a:cubicBezTo>
                    <a:pt x="4952" y="26402"/>
                    <a:pt x="6183" y="28356"/>
                    <a:pt x="6183" y="30524"/>
                  </a:cubicBezTo>
                  <a:cubicBezTo>
                    <a:pt x="6183" y="32692"/>
                    <a:pt x="4952" y="34646"/>
                    <a:pt x="3025" y="35636"/>
                  </a:cubicBezTo>
                  <a:cubicBezTo>
                    <a:pt x="2971" y="35663"/>
                    <a:pt x="2944" y="35717"/>
                    <a:pt x="2944" y="35770"/>
                  </a:cubicBezTo>
                  <a:cubicBezTo>
                    <a:pt x="3105" y="37831"/>
                    <a:pt x="1633" y="39651"/>
                    <a:pt x="107" y="40535"/>
                  </a:cubicBezTo>
                  <a:cubicBezTo>
                    <a:pt x="80" y="40561"/>
                    <a:pt x="54" y="40588"/>
                    <a:pt x="27" y="40615"/>
                  </a:cubicBezTo>
                  <a:cubicBezTo>
                    <a:pt x="27" y="40668"/>
                    <a:pt x="27" y="40749"/>
                    <a:pt x="80" y="40775"/>
                  </a:cubicBezTo>
                  <a:cubicBezTo>
                    <a:pt x="1820" y="41766"/>
                    <a:pt x="2944" y="43639"/>
                    <a:pt x="2944" y="45540"/>
                  </a:cubicBezTo>
                  <a:cubicBezTo>
                    <a:pt x="2944" y="45540"/>
                    <a:pt x="2944" y="45566"/>
                    <a:pt x="2944" y="45566"/>
                  </a:cubicBezTo>
                  <a:cubicBezTo>
                    <a:pt x="2944" y="45620"/>
                    <a:pt x="2971" y="45674"/>
                    <a:pt x="3025" y="45674"/>
                  </a:cubicBezTo>
                  <a:cubicBezTo>
                    <a:pt x="4952" y="46664"/>
                    <a:pt x="6183" y="48618"/>
                    <a:pt x="6183" y="50786"/>
                  </a:cubicBezTo>
                  <a:cubicBezTo>
                    <a:pt x="6183" y="52954"/>
                    <a:pt x="4952" y="54934"/>
                    <a:pt x="3025" y="55898"/>
                  </a:cubicBezTo>
                  <a:cubicBezTo>
                    <a:pt x="2971" y="55925"/>
                    <a:pt x="2944" y="55952"/>
                    <a:pt x="2944" y="56005"/>
                  </a:cubicBezTo>
                  <a:cubicBezTo>
                    <a:pt x="2891" y="58012"/>
                    <a:pt x="1847" y="59806"/>
                    <a:pt x="107" y="60796"/>
                  </a:cubicBezTo>
                  <a:cubicBezTo>
                    <a:pt x="80" y="60823"/>
                    <a:pt x="54" y="60850"/>
                    <a:pt x="27" y="60903"/>
                  </a:cubicBezTo>
                  <a:cubicBezTo>
                    <a:pt x="27" y="60957"/>
                    <a:pt x="27" y="61010"/>
                    <a:pt x="80" y="61037"/>
                  </a:cubicBezTo>
                  <a:cubicBezTo>
                    <a:pt x="1820" y="62054"/>
                    <a:pt x="2891" y="63847"/>
                    <a:pt x="2944" y="65828"/>
                  </a:cubicBezTo>
                  <a:cubicBezTo>
                    <a:pt x="2944" y="65882"/>
                    <a:pt x="2971" y="65935"/>
                    <a:pt x="3025" y="65962"/>
                  </a:cubicBezTo>
                  <a:cubicBezTo>
                    <a:pt x="4952" y="66925"/>
                    <a:pt x="6183" y="68879"/>
                    <a:pt x="6183" y="71047"/>
                  </a:cubicBezTo>
                  <a:cubicBezTo>
                    <a:pt x="6183" y="73242"/>
                    <a:pt x="4952" y="75196"/>
                    <a:pt x="3025" y="76160"/>
                  </a:cubicBezTo>
                  <a:cubicBezTo>
                    <a:pt x="2971" y="76186"/>
                    <a:pt x="2944" y="76240"/>
                    <a:pt x="2944" y="76267"/>
                  </a:cubicBezTo>
                  <a:cubicBezTo>
                    <a:pt x="2891" y="78274"/>
                    <a:pt x="1820" y="80067"/>
                    <a:pt x="80" y="81084"/>
                  </a:cubicBezTo>
                  <a:cubicBezTo>
                    <a:pt x="27" y="81111"/>
                    <a:pt x="0" y="81191"/>
                    <a:pt x="54" y="81245"/>
                  </a:cubicBezTo>
                  <a:cubicBezTo>
                    <a:pt x="71" y="81296"/>
                    <a:pt x="109" y="81315"/>
                    <a:pt x="149" y="81315"/>
                  </a:cubicBezTo>
                  <a:cubicBezTo>
                    <a:pt x="171" y="81315"/>
                    <a:pt x="195" y="81308"/>
                    <a:pt x="214" y="81299"/>
                  </a:cubicBezTo>
                  <a:cubicBezTo>
                    <a:pt x="2007" y="80255"/>
                    <a:pt x="3105" y="78408"/>
                    <a:pt x="3185" y="76347"/>
                  </a:cubicBezTo>
                  <a:cubicBezTo>
                    <a:pt x="5193" y="75330"/>
                    <a:pt x="6424" y="73296"/>
                    <a:pt x="6424" y="71047"/>
                  </a:cubicBezTo>
                  <a:cubicBezTo>
                    <a:pt x="6424" y="68826"/>
                    <a:pt x="5193" y="66792"/>
                    <a:pt x="3185" y="65748"/>
                  </a:cubicBezTo>
                  <a:cubicBezTo>
                    <a:pt x="3132" y="63767"/>
                    <a:pt x="2088" y="61974"/>
                    <a:pt x="402" y="60930"/>
                  </a:cubicBezTo>
                  <a:cubicBezTo>
                    <a:pt x="2088" y="59859"/>
                    <a:pt x="3132" y="58093"/>
                    <a:pt x="3185" y="56085"/>
                  </a:cubicBezTo>
                  <a:cubicBezTo>
                    <a:pt x="5193" y="55068"/>
                    <a:pt x="6424" y="53034"/>
                    <a:pt x="6424" y="50786"/>
                  </a:cubicBezTo>
                  <a:cubicBezTo>
                    <a:pt x="6424" y="48537"/>
                    <a:pt x="5193" y="46530"/>
                    <a:pt x="3185" y="45486"/>
                  </a:cubicBezTo>
                  <a:cubicBezTo>
                    <a:pt x="3185" y="43586"/>
                    <a:pt x="2088" y="41739"/>
                    <a:pt x="402" y="40668"/>
                  </a:cubicBezTo>
                  <a:cubicBezTo>
                    <a:pt x="1927" y="39705"/>
                    <a:pt x="3319" y="37885"/>
                    <a:pt x="3212" y="35824"/>
                  </a:cubicBezTo>
                  <a:cubicBezTo>
                    <a:pt x="5193" y="34780"/>
                    <a:pt x="6424" y="32772"/>
                    <a:pt x="6424" y="30524"/>
                  </a:cubicBezTo>
                  <a:cubicBezTo>
                    <a:pt x="6424" y="28276"/>
                    <a:pt x="5193" y="26268"/>
                    <a:pt x="3185" y="25225"/>
                  </a:cubicBezTo>
                  <a:cubicBezTo>
                    <a:pt x="3105" y="23244"/>
                    <a:pt x="2061" y="21451"/>
                    <a:pt x="402" y="20407"/>
                  </a:cubicBezTo>
                  <a:cubicBezTo>
                    <a:pt x="2088" y="19336"/>
                    <a:pt x="3185" y="17436"/>
                    <a:pt x="3185" y="15616"/>
                  </a:cubicBezTo>
                  <a:cubicBezTo>
                    <a:pt x="3185" y="15589"/>
                    <a:pt x="3185" y="15562"/>
                    <a:pt x="3185" y="15562"/>
                  </a:cubicBezTo>
                  <a:cubicBezTo>
                    <a:pt x="5193" y="14518"/>
                    <a:pt x="6424" y="12511"/>
                    <a:pt x="6424" y="10263"/>
                  </a:cubicBezTo>
                  <a:cubicBezTo>
                    <a:pt x="6424" y="8014"/>
                    <a:pt x="5193" y="6007"/>
                    <a:pt x="3185" y="4963"/>
                  </a:cubicBezTo>
                  <a:cubicBezTo>
                    <a:pt x="3185" y="3036"/>
                    <a:pt x="2007" y="1055"/>
                    <a:pt x="214" y="11"/>
                  </a:cubicBezTo>
                  <a:cubicBezTo>
                    <a:pt x="200" y="4"/>
                    <a:pt x="184" y="1"/>
                    <a:pt x="1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44" name="Google Shape;1044;p42"/>
            <p:cNvSpPr/>
            <p:nvPr/>
          </p:nvSpPr>
          <p:spPr>
            <a:xfrm>
              <a:off x="1146800" y="2845375"/>
              <a:ext cx="159950" cy="2032675"/>
            </a:xfrm>
            <a:custGeom>
              <a:avLst/>
              <a:gdLst/>
              <a:ahLst/>
              <a:cxnLst/>
              <a:rect l="l" t="t" r="r" b="b"/>
              <a:pathLst>
                <a:path w="6398" h="81307" extrusionOk="0">
                  <a:moveTo>
                    <a:pt x="120" y="1"/>
                  </a:moveTo>
                  <a:cubicBezTo>
                    <a:pt x="81" y="1"/>
                    <a:pt x="44" y="24"/>
                    <a:pt x="28" y="57"/>
                  </a:cubicBezTo>
                  <a:cubicBezTo>
                    <a:pt x="28" y="84"/>
                    <a:pt x="1" y="110"/>
                    <a:pt x="1" y="137"/>
                  </a:cubicBezTo>
                  <a:cubicBezTo>
                    <a:pt x="1" y="164"/>
                    <a:pt x="28" y="217"/>
                    <a:pt x="81" y="244"/>
                  </a:cubicBezTo>
                  <a:cubicBezTo>
                    <a:pt x="1821" y="1234"/>
                    <a:pt x="2972" y="3162"/>
                    <a:pt x="2918" y="5035"/>
                  </a:cubicBezTo>
                  <a:cubicBezTo>
                    <a:pt x="2918" y="5089"/>
                    <a:pt x="2945" y="5142"/>
                    <a:pt x="2998" y="5142"/>
                  </a:cubicBezTo>
                  <a:cubicBezTo>
                    <a:pt x="4952" y="6133"/>
                    <a:pt x="6157" y="8086"/>
                    <a:pt x="6157" y="10254"/>
                  </a:cubicBezTo>
                  <a:cubicBezTo>
                    <a:pt x="6157" y="12422"/>
                    <a:pt x="4952" y="14376"/>
                    <a:pt x="2998" y="15367"/>
                  </a:cubicBezTo>
                  <a:cubicBezTo>
                    <a:pt x="2945" y="15393"/>
                    <a:pt x="2918" y="15420"/>
                    <a:pt x="2918" y="15474"/>
                  </a:cubicBezTo>
                  <a:cubicBezTo>
                    <a:pt x="2972" y="17321"/>
                    <a:pt x="1848" y="19248"/>
                    <a:pt x="81" y="20265"/>
                  </a:cubicBezTo>
                  <a:cubicBezTo>
                    <a:pt x="54" y="20292"/>
                    <a:pt x="28" y="20318"/>
                    <a:pt x="1" y="20345"/>
                  </a:cubicBezTo>
                  <a:cubicBezTo>
                    <a:pt x="1" y="20425"/>
                    <a:pt x="28" y="20479"/>
                    <a:pt x="81" y="20506"/>
                  </a:cubicBezTo>
                  <a:cubicBezTo>
                    <a:pt x="1794" y="21496"/>
                    <a:pt x="2865" y="23289"/>
                    <a:pt x="2918" y="25297"/>
                  </a:cubicBezTo>
                  <a:cubicBezTo>
                    <a:pt x="2918" y="25350"/>
                    <a:pt x="2945"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079" y="37823"/>
                    <a:pt x="1633" y="39643"/>
                    <a:pt x="81" y="40526"/>
                  </a:cubicBezTo>
                  <a:cubicBezTo>
                    <a:pt x="54" y="40553"/>
                    <a:pt x="28" y="40580"/>
                    <a:pt x="1" y="40633"/>
                  </a:cubicBezTo>
                  <a:cubicBezTo>
                    <a:pt x="1" y="40687"/>
                    <a:pt x="28" y="40741"/>
                    <a:pt x="81" y="40767"/>
                  </a:cubicBezTo>
                  <a:cubicBezTo>
                    <a:pt x="1821" y="41784"/>
                    <a:pt x="2918" y="43631"/>
                    <a:pt x="2918" y="45532"/>
                  </a:cubicBezTo>
                  <a:cubicBezTo>
                    <a:pt x="2918" y="45532"/>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81" y="60815"/>
                  </a:cubicBezTo>
                  <a:cubicBezTo>
                    <a:pt x="54" y="60815"/>
                    <a:pt x="28" y="60841"/>
                    <a:pt x="1" y="60895"/>
                  </a:cubicBezTo>
                  <a:cubicBezTo>
                    <a:pt x="1" y="60949"/>
                    <a:pt x="28"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8" y="81103"/>
                    <a:pt x="1" y="81183"/>
                    <a:pt x="28" y="81237"/>
                  </a:cubicBezTo>
                  <a:cubicBezTo>
                    <a:pt x="44" y="81288"/>
                    <a:pt x="83" y="81306"/>
                    <a:pt x="129" y="81306"/>
                  </a:cubicBezTo>
                  <a:cubicBezTo>
                    <a:pt x="156" y="81306"/>
                    <a:pt x="185" y="81300"/>
                    <a:pt x="215" y="81290"/>
                  </a:cubicBezTo>
                  <a:cubicBezTo>
                    <a:pt x="1981" y="80247"/>
                    <a:pt x="3106" y="78400"/>
                    <a:pt x="3186" y="76366"/>
                  </a:cubicBezTo>
                  <a:cubicBezTo>
                    <a:pt x="5167" y="75322"/>
                    <a:pt x="6398" y="73288"/>
                    <a:pt x="6398" y="71066"/>
                  </a:cubicBezTo>
                  <a:cubicBezTo>
                    <a:pt x="6398" y="68818"/>
                    <a:pt x="5167" y="66783"/>
                    <a:pt x="3186" y="65766"/>
                  </a:cubicBezTo>
                  <a:cubicBezTo>
                    <a:pt x="3106" y="63759"/>
                    <a:pt x="2062" y="61992"/>
                    <a:pt x="375" y="60922"/>
                  </a:cubicBezTo>
                  <a:cubicBezTo>
                    <a:pt x="2062" y="59878"/>
                    <a:pt x="3106" y="58085"/>
                    <a:pt x="3186" y="56077"/>
                  </a:cubicBezTo>
                  <a:cubicBezTo>
                    <a:pt x="5167" y="55060"/>
                    <a:pt x="6398" y="53026"/>
                    <a:pt x="6398" y="50778"/>
                  </a:cubicBezTo>
                  <a:cubicBezTo>
                    <a:pt x="6398" y="48556"/>
                    <a:pt x="5167" y="46522"/>
                    <a:pt x="3186" y="45505"/>
                  </a:cubicBezTo>
                  <a:cubicBezTo>
                    <a:pt x="3159" y="43604"/>
                    <a:pt x="2088" y="41731"/>
                    <a:pt x="375" y="40660"/>
                  </a:cubicBezTo>
                  <a:cubicBezTo>
                    <a:pt x="1901" y="39697"/>
                    <a:pt x="3293" y="37877"/>
                    <a:pt x="3186" y="35816"/>
                  </a:cubicBezTo>
                  <a:cubicBezTo>
                    <a:pt x="5167" y="34799"/>
                    <a:pt x="6398" y="32764"/>
                    <a:pt x="6398" y="30516"/>
                  </a:cubicBezTo>
                  <a:cubicBezTo>
                    <a:pt x="6398" y="28268"/>
                    <a:pt x="5167" y="26260"/>
                    <a:pt x="3186" y="25216"/>
                  </a:cubicBezTo>
                  <a:cubicBezTo>
                    <a:pt x="3079" y="23236"/>
                    <a:pt x="2062" y="21442"/>
                    <a:pt x="375" y="20399"/>
                  </a:cubicBezTo>
                  <a:cubicBezTo>
                    <a:pt x="2088" y="19328"/>
                    <a:pt x="3186" y="17401"/>
                    <a:pt x="3186" y="15554"/>
                  </a:cubicBezTo>
                  <a:cubicBezTo>
                    <a:pt x="5167" y="14510"/>
                    <a:pt x="6398" y="12503"/>
                    <a:pt x="6398" y="10254"/>
                  </a:cubicBezTo>
                  <a:cubicBezTo>
                    <a:pt x="6398" y="8006"/>
                    <a:pt x="5167" y="5999"/>
                    <a:pt x="3186" y="4955"/>
                  </a:cubicBezTo>
                  <a:cubicBezTo>
                    <a:pt x="3186" y="3028"/>
                    <a:pt x="1981" y="1047"/>
                    <a:pt x="188" y="30"/>
                  </a:cubicBezTo>
                  <a:cubicBezTo>
                    <a:pt x="168" y="10"/>
                    <a:pt x="143" y="1"/>
                    <a:pt x="1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45" name="Google Shape;1045;p42"/>
            <p:cNvSpPr/>
            <p:nvPr/>
          </p:nvSpPr>
          <p:spPr>
            <a:xfrm>
              <a:off x="992900" y="2593575"/>
              <a:ext cx="160625" cy="2032875"/>
            </a:xfrm>
            <a:custGeom>
              <a:avLst/>
              <a:gdLst/>
              <a:ahLst/>
              <a:cxnLst/>
              <a:rect l="l" t="t" r="r" b="b"/>
              <a:pathLst>
                <a:path w="6425" h="81315" extrusionOk="0">
                  <a:moveTo>
                    <a:pt x="167" y="1"/>
                  </a:moveTo>
                  <a:cubicBezTo>
                    <a:pt x="120" y="1"/>
                    <a:pt x="67" y="26"/>
                    <a:pt x="27" y="65"/>
                  </a:cubicBezTo>
                  <a:cubicBezTo>
                    <a:pt x="27" y="92"/>
                    <a:pt x="27" y="118"/>
                    <a:pt x="27" y="118"/>
                  </a:cubicBezTo>
                  <a:cubicBezTo>
                    <a:pt x="27" y="172"/>
                    <a:pt x="54"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72" y="15402"/>
                    <a:pt x="2945" y="15428"/>
                    <a:pt x="2945" y="15482"/>
                  </a:cubicBezTo>
                  <a:cubicBezTo>
                    <a:pt x="2998" y="17329"/>
                    <a:pt x="1847"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72" y="35663"/>
                    <a:pt x="2945" y="35717"/>
                    <a:pt x="2945" y="35770"/>
                  </a:cubicBezTo>
                  <a:cubicBezTo>
                    <a:pt x="3105"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18"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5" y="78408"/>
                    <a:pt x="3186" y="76347"/>
                  </a:cubicBezTo>
                  <a:cubicBezTo>
                    <a:pt x="5193" y="75330"/>
                    <a:pt x="6424" y="73296"/>
                    <a:pt x="6424" y="71047"/>
                  </a:cubicBezTo>
                  <a:cubicBezTo>
                    <a:pt x="6424" y="68826"/>
                    <a:pt x="5193" y="66792"/>
                    <a:pt x="3186" y="65748"/>
                  </a:cubicBezTo>
                  <a:cubicBezTo>
                    <a:pt x="3105" y="63767"/>
                    <a:pt x="2088" y="61974"/>
                    <a:pt x="402" y="60930"/>
                  </a:cubicBezTo>
                  <a:cubicBezTo>
                    <a:pt x="2088" y="59859"/>
                    <a:pt x="3105" y="58093"/>
                    <a:pt x="3186" y="56085"/>
                  </a:cubicBezTo>
                  <a:cubicBezTo>
                    <a:pt x="5193" y="55068"/>
                    <a:pt x="6424" y="53034"/>
                    <a:pt x="6424" y="50786"/>
                  </a:cubicBezTo>
                  <a:cubicBezTo>
                    <a:pt x="6424" y="48537"/>
                    <a:pt x="5193" y="46530"/>
                    <a:pt x="3186" y="45486"/>
                  </a:cubicBezTo>
                  <a:cubicBezTo>
                    <a:pt x="3159" y="43586"/>
                    <a:pt x="2088" y="41739"/>
                    <a:pt x="402" y="40668"/>
                  </a:cubicBezTo>
                  <a:cubicBezTo>
                    <a:pt x="1901" y="39705"/>
                    <a:pt x="3320" y="37885"/>
                    <a:pt x="3186" y="35824"/>
                  </a:cubicBezTo>
                  <a:cubicBezTo>
                    <a:pt x="5193" y="34780"/>
                    <a:pt x="6424" y="32772"/>
                    <a:pt x="6424" y="30524"/>
                  </a:cubicBezTo>
                  <a:cubicBezTo>
                    <a:pt x="6424" y="28276"/>
                    <a:pt x="5193" y="26268"/>
                    <a:pt x="3186" y="25225"/>
                  </a:cubicBezTo>
                  <a:cubicBezTo>
                    <a:pt x="3105" y="23244"/>
                    <a:pt x="2062" y="21451"/>
                    <a:pt x="402" y="20407"/>
                  </a:cubicBezTo>
                  <a:cubicBezTo>
                    <a:pt x="2088" y="19336"/>
                    <a:pt x="3186" y="17436"/>
                    <a:pt x="3186" y="15616"/>
                  </a:cubicBezTo>
                  <a:cubicBezTo>
                    <a:pt x="3186" y="15589"/>
                    <a:pt x="3186" y="15562"/>
                    <a:pt x="3186" y="15562"/>
                  </a:cubicBezTo>
                  <a:cubicBezTo>
                    <a:pt x="5193" y="14518"/>
                    <a:pt x="6424" y="12511"/>
                    <a:pt x="6424" y="10263"/>
                  </a:cubicBezTo>
                  <a:cubicBezTo>
                    <a:pt x="6424" y="8014"/>
                    <a:pt x="5193" y="6007"/>
                    <a:pt x="3186" y="4963"/>
                  </a:cubicBezTo>
                  <a:cubicBezTo>
                    <a:pt x="3186" y="3036"/>
                    <a:pt x="2008" y="1055"/>
                    <a:pt x="215" y="11"/>
                  </a:cubicBezTo>
                  <a:cubicBezTo>
                    <a:pt x="200" y="4"/>
                    <a:pt x="184" y="1"/>
                    <a:pt x="1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46" name="Google Shape;1046;p42"/>
            <p:cNvSpPr/>
            <p:nvPr/>
          </p:nvSpPr>
          <p:spPr>
            <a:xfrm>
              <a:off x="839675" y="2845375"/>
              <a:ext cx="159950" cy="2032675"/>
            </a:xfrm>
            <a:custGeom>
              <a:avLst/>
              <a:gdLst/>
              <a:ahLst/>
              <a:cxnLst/>
              <a:rect l="l" t="t" r="r" b="b"/>
              <a:pathLst>
                <a:path w="6398" h="81307" extrusionOk="0">
                  <a:moveTo>
                    <a:pt x="119" y="1"/>
                  </a:moveTo>
                  <a:cubicBezTo>
                    <a:pt x="81" y="1"/>
                    <a:pt x="44" y="24"/>
                    <a:pt x="27" y="57"/>
                  </a:cubicBezTo>
                  <a:cubicBezTo>
                    <a:pt x="0" y="84"/>
                    <a:pt x="0" y="110"/>
                    <a:pt x="0" y="137"/>
                  </a:cubicBezTo>
                  <a:cubicBezTo>
                    <a:pt x="0" y="164"/>
                    <a:pt x="27" y="217"/>
                    <a:pt x="54" y="244"/>
                  </a:cubicBezTo>
                  <a:cubicBezTo>
                    <a:pt x="1794" y="1234"/>
                    <a:pt x="2971" y="3162"/>
                    <a:pt x="2918" y="5035"/>
                  </a:cubicBezTo>
                  <a:cubicBezTo>
                    <a:pt x="2918" y="5089"/>
                    <a:pt x="2945" y="5142"/>
                    <a:pt x="2998" y="5142"/>
                  </a:cubicBezTo>
                  <a:cubicBezTo>
                    <a:pt x="4925" y="6133"/>
                    <a:pt x="6156" y="8086"/>
                    <a:pt x="6156" y="10254"/>
                  </a:cubicBezTo>
                  <a:cubicBezTo>
                    <a:pt x="6156" y="12422"/>
                    <a:pt x="4925" y="14376"/>
                    <a:pt x="2998" y="15367"/>
                  </a:cubicBezTo>
                  <a:cubicBezTo>
                    <a:pt x="2945" y="15393"/>
                    <a:pt x="2918" y="15420"/>
                    <a:pt x="2918" y="15474"/>
                  </a:cubicBezTo>
                  <a:cubicBezTo>
                    <a:pt x="2971" y="17321"/>
                    <a:pt x="1847" y="19248"/>
                    <a:pt x="81" y="20265"/>
                  </a:cubicBezTo>
                  <a:cubicBezTo>
                    <a:pt x="54" y="20292"/>
                    <a:pt x="27" y="20318"/>
                    <a:pt x="0" y="20345"/>
                  </a:cubicBezTo>
                  <a:cubicBezTo>
                    <a:pt x="0" y="20425"/>
                    <a:pt x="27" y="20479"/>
                    <a:pt x="54" y="20506"/>
                  </a:cubicBezTo>
                  <a:cubicBezTo>
                    <a:pt x="1794" y="21496"/>
                    <a:pt x="2864" y="23289"/>
                    <a:pt x="2918" y="25297"/>
                  </a:cubicBezTo>
                  <a:cubicBezTo>
                    <a:pt x="2918" y="25350"/>
                    <a:pt x="2945" y="25404"/>
                    <a:pt x="2998" y="25404"/>
                  </a:cubicBezTo>
                  <a:cubicBezTo>
                    <a:pt x="4925" y="26394"/>
                    <a:pt x="6156" y="28348"/>
                    <a:pt x="6156" y="30516"/>
                  </a:cubicBezTo>
                  <a:cubicBezTo>
                    <a:pt x="6156" y="32684"/>
                    <a:pt x="4925" y="34665"/>
                    <a:pt x="2998" y="35628"/>
                  </a:cubicBezTo>
                  <a:cubicBezTo>
                    <a:pt x="2945" y="35655"/>
                    <a:pt x="2918" y="35709"/>
                    <a:pt x="2918" y="35762"/>
                  </a:cubicBezTo>
                  <a:cubicBezTo>
                    <a:pt x="3078" y="37823"/>
                    <a:pt x="1606" y="39643"/>
                    <a:pt x="81" y="40526"/>
                  </a:cubicBezTo>
                  <a:cubicBezTo>
                    <a:pt x="54" y="40553"/>
                    <a:pt x="27" y="40580"/>
                    <a:pt x="0" y="40633"/>
                  </a:cubicBezTo>
                  <a:cubicBezTo>
                    <a:pt x="0" y="40687"/>
                    <a:pt x="27" y="40741"/>
                    <a:pt x="54" y="40767"/>
                  </a:cubicBezTo>
                  <a:cubicBezTo>
                    <a:pt x="1794" y="41784"/>
                    <a:pt x="2918" y="43631"/>
                    <a:pt x="2918" y="45532"/>
                  </a:cubicBezTo>
                  <a:cubicBezTo>
                    <a:pt x="2918" y="45558"/>
                    <a:pt x="2918" y="45558"/>
                    <a:pt x="2918" y="45558"/>
                  </a:cubicBezTo>
                  <a:cubicBezTo>
                    <a:pt x="2918" y="45612"/>
                    <a:pt x="2945" y="45665"/>
                    <a:pt x="2998" y="45692"/>
                  </a:cubicBezTo>
                  <a:cubicBezTo>
                    <a:pt x="4925" y="46656"/>
                    <a:pt x="6156" y="48610"/>
                    <a:pt x="6156" y="50778"/>
                  </a:cubicBezTo>
                  <a:cubicBezTo>
                    <a:pt x="6156" y="52972"/>
                    <a:pt x="4925" y="54926"/>
                    <a:pt x="2998" y="55890"/>
                  </a:cubicBezTo>
                  <a:cubicBezTo>
                    <a:pt x="2945" y="55917"/>
                    <a:pt x="2918" y="55970"/>
                    <a:pt x="2918" y="55997"/>
                  </a:cubicBezTo>
                  <a:cubicBezTo>
                    <a:pt x="2864" y="58004"/>
                    <a:pt x="1820" y="59798"/>
                    <a:pt x="81" y="60815"/>
                  </a:cubicBezTo>
                  <a:cubicBezTo>
                    <a:pt x="54" y="60815"/>
                    <a:pt x="27" y="60841"/>
                    <a:pt x="0" y="60895"/>
                  </a:cubicBezTo>
                  <a:cubicBezTo>
                    <a:pt x="0" y="60949"/>
                    <a:pt x="27" y="61002"/>
                    <a:pt x="54" y="61029"/>
                  </a:cubicBezTo>
                  <a:cubicBezTo>
                    <a:pt x="1794" y="62046"/>
                    <a:pt x="2864" y="63839"/>
                    <a:pt x="2918" y="65847"/>
                  </a:cubicBezTo>
                  <a:cubicBezTo>
                    <a:pt x="2918" y="65873"/>
                    <a:pt x="2945" y="65927"/>
                    <a:pt x="2998" y="65954"/>
                  </a:cubicBezTo>
                  <a:cubicBezTo>
                    <a:pt x="4925" y="66917"/>
                    <a:pt x="6156" y="68871"/>
                    <a:pt x="6156" y="71066"/>
                  </a:cubicBezTo>
                  <a:cubicBezTo>
                    <a:pt x="6156" y="73234"/>
                    <a:pt x="4925" y="75188"/>
                    <a:pt x="2998" y="76151"/>
                  </a:cubicBezTo>
                  <a:cubicBezTo>
                    <a:pt x="2945" y="76178"/>
                    <a:pt x="2918" y="76232"/>
                    <a:pt x="2918" y="76285"/>
                  </a:cubicBezTo>
                  <a:cubicBezTo>
                    <a:pt x="2864" y="78266"/>
                    <a:pt x="1794" y="80059"/>
                    <a:pt x="81" y="81076"/>
                  </a:cubicBezTo>
                  <a:cubicBezTo>
                    <a:pt x="0" y="81103"/>
                    <a:pt x="0" y="81183"/>
                    <a:pt x="27" y="81237"/>
                  </a:cubicBezTo>
                  <a:cubicBezTo>
                    <a:pt x="44" y="81288"/>
                    <a:pt x="83" y="81306"/>
                    <a:pt x="122" y="81306"/>
                  </a:cubicBezTo>
                  <a:cubicBezTo>
                    <a:pt x="145" y="81306"/>
                    <a:pt x="168" y="81300"/>
                    <a:pt x="188" y="81290"/>
                  </a:cubicBezTo>
                  <a:cubicBezTo>
                    <a:pt x="1981" y="80247"/>
                    <a:pt x="3105" y="78400"/>
                    <a:pt x="3159" y="76366"/>
                  </a:cubicBezTo>
                  <a:cubicBezTo>
                    <a:pt x="5166" y="75322"/>
                    <a:pt x="6397" y="73288"/>
                    <a:pt x="6397" y="71066"/>
                  </a:cubicBezTo>
                  <a:cubicBezTo>
                    <a:pt x="6397" y="68818"/>
                    <a:pt x="5166" y="66783"/>
                    <a:pt x="3159" y="65766"/>
                  </a:cubicBezTo>
                  <a:cubicBezTo>
                    <a:pt x="3105" y="63759"/>
                    <a:pt x="2061" y="61992"/>
                    <a:pt x="375" y="60922"/>
                  </a:cubicBezTo>
                  <a:cubicBezTo>
                    <a:pt x="2061" y="59878"/>
                    <a:pt x="3105" y="58085"/>
                    <a:pt x="3159" y="56077"/>
                  </a:cubicBezTo>
                  <a:cubicBezTo>
                    <a:pt x="5166" y="55060"/>
                    <a:pt x="6397" y="53026"/>
                    <a:pt x="6397" y="50778"/>
                  </a:cubicBezTo>
                  <a:cubicBezTo>
                    <a:pt x="6397" y="48556"/>
                    <a:pt x="5166" y="46522"/>
                    <a:pt x="3159" y="45505"/>
                  </a:cubicBezTo>
                  <a:cubicBezTo>
                    <a:pt x="3159" y="43604"/>
                    <a:pt x="2061" y="41731"/>
                    <a:pt x="375" y="40660"/>
                  </a:cubicBezTo>
                  <a:cubicBezTo>
                    <a:pt x="1901" y="39697"/>
                    <a:pt x="3292" y="37877"/>
                    <a:pt x="3185" y="35816"/>
                  </a:cubicBezTo>
                  <a:cubicBezTo>
                    <a:pt x="5166" y="34799"/>
                    <a:pt x="6397" y="32764"/>
                    <a:pt x="6397" y="30516"/>
                  </a:cubicBezTo>
                  <a:cubicBezTo>
                    <a:pt x="6397" y="28268"/>
                    <a:pt x="5166" y="26260"/>
                    <a:pt x="3159" y="25216"/>
                  </a:cubicBezTo>
                  <a:cubicBezTo>
                    <a:pt x="3078" y="23236"/>
                    <a:pt x="2035" y="21442"/>
                    <a:pt x="375" y="20399"/>
                  </a:cubicBezTo>
                  <a:cubicBezTo>
                    <a:pt x="2061" y="19328"/>
                    <a:pt x="3159" y="17454"/>
                    <a:pt x="3159" y="15608"/>
                  </a:cubicBezTo>
                  <a:cubicBezTo>
                    <a:pt x="3159" y="15581"/>
                    <a:pt x="3159" y="15581"/>
                    <a:pt x="3159" y="15554"/>
                  </a:cubicBezTo>
                  <a:cubicBezTo>
                    <a:pt x="5166" y="14510"/>
                    <a:pt x="6397" y="12503"/>
                    <a:pt x="6397" y="10254"/>
                  </a:cubicBezTo>
                  <a:cubicBezTo>
                    <a:pt x="6397" y="8006"/>
                    <a:pt x="5166" y="5999"/>
                    <a:pt x="3159" y="4955"/>
                  </a:cubicBezTo>
                  <a:cubicBezTo>
                    <a:pt x="3159" y="3028"/>
                    <a:pt x="1981" y="1047"/>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47" name="Google Shape;1047;p42"/>
            <p:cNvSpPr/>
            <p:nvPr/>
          </p:nvSpPr>
          <p:spPr>
            <a:xfrm>
              <a:off x="685775" y="2593575"/>
              <a:ext cx="159950" cy="2032875"/>
            </a:xfrm>
            <a:custGeom>
              <a:avLst/>
              <a:gdLst/>
              <a:ahLst/>
              <a:cxnLst/>
              <a:rect l="l" t="t" r="r" b="b"/>
              <a:pathLst>
                <a:path w="6398" h="81315" extrusionOk="0">
                  <a:moveTo>
                    <a:pt x="140" y="1"/>
                  </a:moveTo>
                  <a:cubicBezTo>
                    <a:pt x="95" y="1"/>
                    <a:pt x="47" y="26"/>
                    <a:pt x="27" y="65"/>
                  </a:cubicBezTo>
                  <a:cubicBezTo>
                    <a:pt x="27"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98" y="17329"/>
                    <a:pt x="1847" y="19256"/>
                    <a:pt x="81" y="20273"/>
                  </a:cubicBezTo>
                  <a:cubicBezTo>
                    <a:pt x="54" y="20300"/>
                    <a:pt x="27" y="20326"/>
                    <a:pt x="27"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27" y="40615"/>
                  </a:cubicBezTo>
                  <a:cubicBezTo>
                    <a:pt x="0" y="40668"/>
                    <a:pt x="27" y="40749"/>
                    <a:pt x="81" y="40775"/>
                  </a:cubicBezTo>
                  <a:cubicBezTo>
                    <a:pt x="1820" y="41766"/>
                    <a:pt x="2918" y="43639"/>
                    <a:pt x="2918" y="45540"/>
                  </a:cubicBezTo>
                  <a:lnTo>
                    <a:pt x="2918" y="45566"/>
                  </a:ln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91" y="58012"/>
                    <a:pt x="1820" y="59806"/>
                    <a:pt x="81" y="60796"/>
                  </a:cubicBezTo>
                  <a:cubicBezTo>
                    <a:pt x="54" y="60823"/>
                    <a:pt x="27" y="60850"/>
                    <a:pt x="27" y="60903"/>
                  </a:cubicBezTo>
                  <a:cubicBezTo>
                    <a:pt x="0" y="60957"/>
                    <a:pt x="27" y="61010"/>
                    <a:pt x="81" y="61037"/>
                  </a:cubicBezTo>
                  <a:cubicBezTo>
                    <a:pt x="1820" y="62054"/>
                    <a:pt x="2891"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91" y="78274"/>
                    <a:pt x="1820" y="80067"/>
                    <a:pt x="81" y="81084"/>
                  </a:cubicBezTo>
                  <a:cubicBezTo>
                    <a:pt x="27" y="81111"/>
                    <a:pt x="0" y="81191"/>
                    <a:pt x="27" y="81245"/>
                  </a:cubicBezTo>
                  <a:cubicBezTo>
                    <a:pt x="61" y="81296"/>
                    <a:pt x="95" y="81315"/>
                    <a:pt x="136" y="81315"/>
                  </a:cubicBezTo>
                  <a:cubicBezTo>
                    <a:pt x="159" y="81315"/>
                    <a:pt x="185" y="81308"/>
                    <a:pt x="214" y="81299"/>
                  </a:cubicBezTo>
                  <a:cubicBezTo>
                    <a:pt x="2008"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88"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88" y="19336"/>
                    <a:pt x="3185" y="17436"/>
                    <a:pt x="3185" y="15616"/>
                  </a:cubicBezTo>
                  <a:cubicBezTo>
                    <a:pt x="3185" y="15589"/>
                    <a:pt x="3185" y="15589"/>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48" name="Google Shape;1048;p42"/>
            <p:cNvSpPr/>
            <p:nvPr/>
          </p:nvSpPr>
          <p:spPr>
            <a:xfrm>
              <a:off x="531875" y="2845375"/>
              <a:ext cx="160600" cy="2032675"/>
            </a:xfrm>
            <a:custGeom>
              <a:avLst/>
              <a:gdLst/>
              <a:ahLst/>
              <a:cxnLst/>
              <a:rect l="l" t="t" r="r" b="b"/>
              <a:pathLst>
                <a:path w="6424" h="81307" extrusionOk="0">
                  <a:moveTo>
                    <a:pt x="144" y="1"/>
                  </a:moveTo>
                  <a:cubicBezTo>
                    <a:pt x="103" y="1"/>
                    <a:pt x="60" y="24"/>
                    <a:pt x="27" y="57"/>
                  </a:cubicBezTo>
                  <a:cubicBezTo>
                    <a:pt x="27" y="84"/>
                    <a:pt x="27" y="110"/>
                    <a:pt x="27" y="137"/>
                  </a:cubicBezTo>
                  <a:cubicBezTo>
                    <a:pt x="27" y="164"/>
                    <a:pt x="54" y="217"/>
                    <a:pt x="80" y="244"/>
                  </a:cubicBezTo>
                  <a:cubicBezTo>
                    <a:pt x="1820" y="1234"/>
                    <a:pt x="2971" y="3162"/>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47"/>
                    <a:pt x="2944" y="15474"/>
                  </a:cubicBezTo>
                  <a:cubicBezTo>
                    <a:pt x="2998" y="17321"/>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71" y="35655"/>
                    <a:pt x="2944"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lnTo>
                    <a:pt x="2944" y="45558"/>
                  </a:ln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54" y="81237"/>
                  </a:cubicBezTo>
                  <a:cubicBezTo>
                    <a:pt x="71" y="81288"/>
                    <a:pt x="109" y="81306"/>
                    <a:pt x="149" y="81306"/>
                  </a:cubicBezTo>
                  <a:cubicBezTo>
                    <a:pt x="171" y="81306"/>
                    <a:pt x="195" y="81300"/>
                    <a:pt x="214" y="81290"/>
                  </a:cubicBezTo>
                  <a:cubicBezTo>
                    <a:pt x="2008" y="80247"/>
                    <a:pt x="3105" y="78400"/>
                    <a:pt x="3185" y="76366"/>
                  </a:cubicBezTo>
                  <a:cubicBezTo>
                    <a:pt x="5193" y="75322"/>
                    <a:pt x="6424" y="73288"/>
                    <a:pt x="6424" y="71066"/>
                  </a:cubicBezTo>
                  <a:cubicBezTo>
                    <a:pt x="6424" y="68818"/>
                    <a:pt x="5193" y="66783"/>
                    <a:pt x="3185" y="65766"/>
                  </a:cubicBezTo>
                  <a:cubicBezTo>
                    <a:pt x="3105" y="63759"/>
                    <a:pt x="2088" y="61992"/>
                    <a:pt x="402" y="60922"/>
                  </a:cubicBezTo>
                  <a:cubicBezTo>
                    <a:pt x="2088" y="59878"/>
                    <a:pt x="3105" y="58085"/>
                    <a:pt x="3185" y="56077"/>
                  </a:cubicBezTo>
                  <a:cubicBezTo>
                    <a:pt x="5193" y="55060"/>
                    <a:pt x="6424" y="53026"/>
                    <a:pt x="6424" y="50778"/>
                  </a:cubicBezTo>
                  <a:cubicBezTo>
                    <a:pt x="6424" y="48556"/>
                    <a:pt x="5193" y="46522"/>
                    <a:pt x="3185" y="45505"/>
                  </a:cubicBezTo>
                  <a:cubicBezTo>
                    <a:pt x="3185" y="43604"/>
                    <a:pt x="2088" y="41731"/>
                    <a:pt x="402" y="40660"/>
                  </a:cubicBezTo>
                  <a:cubicBezTo>
                    <a:pt x="1900" y="39697"/>
                    <a:pt x="3319" y="37877"/>
                    <a:pt x="3185" y="35816"/>
                  </a:cubicBezTo>
                  <a:cubicBezTo>
                    <a:pt x="5193" y="34799"/>
                    <a:pt x="6424" y="32764"/>
                    <a:pt x="6424" y="30516"/>
                  </a:cubicBezTo>
                  <a:cubicBezTo>
                    <a:pt x="6424" y="28268"/>
                    <a:pt x="5193" y="26260"/>
                    <a:pt x="3185" y="25216"/>
                  </a:cubicBezTo>
                  <a:cubicBezTo>
                    <a:pt x="3105" y="23236"/>
                    <a:pt x="2061" y="21442"/>
                    <a:pt x="402"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94" y="10"/>
                    <a:pt x="169" y="1"/>
                    <a:pt x="1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49" name="Google Shape;1049;p42"/>
            <p:cNvSpPr/>
            <p:nvPr/>
          </p:nvSpPr>
          <p:spPr>
            <a:xfrm>
              <a:off x="378625" y="2593575"/>
              <a:ext cx="159950" cy="2032875"/>
            </a:xfrm>
            <a:custGeom>
              <a:avLst/>
              <a:gdLst/>
              <a:ahLst/>
              <a:cxnLst/>
              <a:rect l="l" t="t" r="r" b="b"/>
              <a:pathLst>
                <a:path w="6398" h="81315" extrusionOk="0">
                  <a:moveTo>
                    <a:pt x="141" y="1"/>
                  </a:moveTo>
                  <a:cubicBezTo>
                    <a:pt x="95" y="1"/>
                    <a:pt x="47" y="26"/>
                    <a:pt x="28" y="65"/>
                  </a:cubicBezTo>
                  <a:cubicBezTo>
                    <a:pt x="1" y="92"/>
                    <a:pt x="1" y="118"/>
                    <a:pt x="1" y="118"/>
                  </a:cubicBezTo>
                  <a:cubicBezTo>
                    <a:pt x="1" y="172"/>
                    <a:pt x="28" y="225"/>
                    <a:pt x="54" y="225"/>
                  </a:cubicBezTo>
                  <a:cubicBezTo>
                    <a:pt x="1794" y="1243"/>
                    <a:pt x="2918" y="3116"/>
                    <a:pt x="2918" y="4963"/>
                  </a:cubicBezTo>
                  <a:cubicBezTo>
                    <a:pt x="2918" y="4990"/>
                    <a:pt x="2918" y="5017"/>
                    <a:pt x="2918" y="5043"/>
                  </a:cubicBezTo>
                  <a:cubicBezTo>
                    <a:pt x="2918" y="5070"/>
                    <a:pt x="2945" y="5124"/>
                    <a:pt x="2999" y="5150"/>
                  </a:cubicBezTo>
                  <a:cubicBezTo>
                    <a:pt x="4952" y="6141"/>
                    <a:pt x="6157" y="8095"/>
                    <a:pt x="6157" y="10263"/>
                  </a:cubicBezTo>
                  <a:cubicBezTo>
                    <a:pt x="6157" y="12431"/>
                    <a:pt x="4952" y="14384"/>
                    <a:pt x="2999" y="15375"/>
                  </a:cubicBezTo>
                  <a:cubicBezTo>
                    <a:pt x="2945" y="15402"/>
                    <a:pt x="2918" y="15428"/>
                    <a:pt x="2918" y="15482"/>
                  </a:cubicBezTo>
                  <a:cubicBezTo>
                    <a:pt x="2972" y="17329"/>
                    <a:pt x="1848" y="19256"/>
                    <a:pt x="81" y="20273"/>
                  </a:cubicBezTo>
                  <a:cubicBezTo>
                    <a:pt x="54" y="20300"/>
                    <a:pt x="28" y="20326"/>
                    <a:pt x="1" y="20353"/>
                  </a:cubicBezTo>
                  <a:cubicBezTo>
                    <a:pt x="1" y="20407"/>
                    <a:pt x="28" y="20487"/>
                    <a:pt x="54" y="20514"/>
                  </a:cubicBezTo>
                  <a:cubicBezTo>
                    <a:pt x="1794" y="21504"/>
                    <a:pt x="2865" y="23297"/>
                    <a:pt x="2918" y="25305"/>
                  </a:cubicBezTo>
                  <a:cubicBezTo>
                    <a:pt x="2918" y="25358"/>
                    <a:pt x="2945" y="25412"/>
                    <a:pt x="2999" y="25412"/>
                  </a:cubicBezTo>
                  <a:cubicBezTo>
                    <a:pt x="4952" y="26402"/>
                    <a:pt x="6157" y="28356"/>
                    <a:pt x="6157" y="30524"/>
                  </a:cubicBezTo>
                  <a:cubicBezTo>
                    <a:pt x="6157" y="32692"/>
                    <a:pt x="4952" y="34646"/>
                    <a:pt x="2999" y="35636"/>
                  </a:cubicBezTo>
                  <a:cubicBezTo>
                    <a:pt x="2945" y="35663"/>
                    <a:pt x="2918" y="35717"/>
                    <a:pt x="2918" y="35770"/>
                  </a:cubicBezTo>
                  <a:cubicBezTo>
                    <a:pt x="3079" y="37831"/>
                    <a:pt x="1607" y="39651"/>
                    <a:pt x="81" y="40535"/>
                  </a:cubicBezTo>
                  <a:cubicBezTo>
                    <a:pt x="54" y="40561"/>
                    <a:pt x="28" y="40588"/>
                    <a:pt x="1" y="40615"/>
                  </a:cubicBezTo>
                  <a:cubicBezTo>
                    <a:pt x="1" y="40668"/>
                    <a:pt x="28" y="40749"/>
                    <a:pt x="54" y="40775"/>
                  </a:cubicBezTo>
                  <a:cubicBezTo>
                    <a:pt x="1794" y="41766"/>
                    <a:pt x="2918" y="43639"/>
                    <a:pt x="2918" y="45540"/>
                  </a:cubicBezTo>
                  <a:cubicBezTo>
                    <a:pt x="2918" y="45540"/>
                    <a:pt x="2918" y="45566"/>
                    <a:pt x="2918" y="45566"/>
                  </a:cubicBezTo>
                  <a:cubicBezTo>
                    <a:pt x="2918" y="45620"/>
                    <a:pt x="2945" y="45674"/>
                    <a:pt x="2999" y="45674"/>
                  </a:cubicBezTo>
                  <a:cubicBezTo>
                    <a:pt x="4952" y="46664"/>
                    <a:pt x="6157" y="48618"/>
                    <a:pt x="6157" y="50786"/>
                  </a:cubicBezTo>
                  <a:cubicBezTo>
                    <a:pt x="6157" y="52954"/>
                    <a:pt x="4952" y="54934"/>
                    <a:pt x="2999" y="55898"/>
                  </a:cubicBezTo>
                  <a:cubicBezTo>
                    <a:pt x="2945" y="55925"/>
                    <a:pt x="2918" y="55952"/>
                    <a:pt x="2918" y="56005"/>
                  </a:cubicBezTo>
                  <a:cubicBezTo>
                    <a:pt x="2865" y="58012"/>
                    <a:pt x="1821" y="59806"/>
                    <a:pt x="81" y="60796"/>
                  </a:cubicBezTo>
                  <a:cubicBezTo>
                    <a:pt x="54" y="60823"/>
                    <a:pt x="28" y="60850"/>
                    <a:pt x="1" y="60903"/>
                  </a:cubicBezTo>
                  <a:cubicBezTo>
                    <a:pt x="1" y="60957"/>
                    <a:pt x="28" y="61010"/>
                    <a:pt x="54" y="61037"/>
                  </a:cubicBezTo>
                  <a:cubicBezTo>
                    <a:pt x="1794" y="62054"/>
                    <a:pt x="2865" y="63847"/>
                    <a:pt x="2918" y="65828"/>
                  </a:cubicBezTo>
                  <a:cubicBezTo>
                    <a:pt x="2918" y="65882"/>
                    <a:pt x="2945" y="65935"/>
                    <a:pt x="2999" y="65962"/>
                  </a:cubicBezTo>
                  <a:cubicBezTo>
                    <a:pt x="4952" y="66925"/>
                    <a:pt x="6157" y="68879"/>
                    <a:pt x="6157" y="71047"/>
                  </a:cubicBezTo>
                  <a:cubicBezTo>
                    <a:pt x="6157" y="73242"/>
                    <a:pt x="4952" y="75196"/>
                    <a:pt x="2999" y="76160"/>
                  </a:cubicBezTo>
                  <a:cubicBezTo>
                    <a:pt x="2945" y="76186"/>
                    <a:pt x="2918" y="76240"/>
                    <a:pt x="2918" y="76267"/>
                  </a:cubicBezTo>
                  <a:cubicBezTo>
                    <a:pt x="2865" y="78274"/>
                    <a:pt x="1821" y="80067"/>
                    <a:pt x="81" y="81084"/>
                  </a:cubicBezTo>
                  <a:cubicBezTo>
                    <a:pt x="1" y="81111"/>
                    <a:pt x="1" y="81191"/>
                    <a:pt x="28" y="81245"/>
                  </a:cubicBezTo>
                  <a:cubicBezTo>
                    <a:pt x="45" y="81296"/>
                    <a:pt x="83" y="81315"/>
                    <a:pt x="123" y="81315"/>
                  </a:cubicBezTo>
                  <a:cubicBezTo>
                    <a:pt x="145" y="81315"/>
                    <a:pt x="169" y="81308"/>
                    <a:pt x="188" y="81299"/>
                  </a:cubicBezTo>
                  <a:cubicBezTo>
                    <a:pt x="1981" y="80255"/>
                    <a:pt x="3106" y="78408"/>
                    <a:pt x="3159" y="76347"/>
                  </a:cubicBezTo>
                  <a:cubicBezTo>
                    <a:pt x="5167" y="75330"/>
                    <a:pt x="6398" y="73296"/>
                    <a:pt x="6398" y="71047"/>
                  </a:cubicBezTo>
                  <a:cubicBezTo>
                    <a:pt x="6398" y="68826"/>
                    <a:pt x="5167" y="66792"/>
                    <a:pt x="3159" y="65748"/>
                  </a:cubicBezTo>
                  <a:cubicBezTo>
                    <a:pt x="3106" y="63767"/>
                    <a:pt x="2062" y="61974"/>
                    <a:pt x="376" y="60930"/>
                  </a:cubicBezTo>
                  <a:cubicBezTo>
                    <a:pt x="2062" y="59859"/>
                    <a:pt x="3106" y="58093"/>
                    <a:pt x="3159" y="56085"/>
                  </a:cubicBezTo>
                  <a:cubicBezTo>
                    <a:pt x="5167" y="55068"/>
                    <a:pt x="6398" y="53034"/>
                    <a:pt x="6398" y="50786"/>
                  </a:cubicBezTo>
                  <a:cubicBezTo>
                    <a:pt x="6398" y="48537"/>
                    <a:pt x="5167" y="46530"/>
                    <a:pt x="3159" y="45486"/>
                  </a:cubicBezTo>
                  <a:cubicBezTo>
                    <a:pt x="3159" y="43586"/>
                    <a:pt x="2062" y="41739"/>
                    <a:pt x="376" y="40668"/>
                  </a:cubicBezTo>
                  <a:cubicBezTo>
                    <a:pt x="1901" y="39705"/>
                    <a:pt x="3293" y="37885"/>
                    <a:pt x="3186" y="35824"/>
                  </a:cubicBezTo>
                  <a:cubicBezTo>
                    <a:pt x="5167" y="34780"/>
                    <a:pt x="6398" y="32772"/>
                    <a:pt x="6398" y="30524"/>
                  </a:cubicBezTo>
                  <a:cubicBezTo>
                    <a:pt x="6398" y="28276"/>
                    <a:pt x="5167" y="26268"/>
                    <a:pt x="3159" y="25225"/>
                  </a:cubicBezTo>
                  <a:cubicBezTo>
                    <a:pt x="3079" y="23244"/>
                    <a:pt x="2035" y="21451"/>
                    <a:pt x="376" y="20407"/>
                  </a:cubicBezTo>
                  <a:cubicBezTo>
                    <a:pt x="2062" y="19336"/>
                    <a:pt x="3186" y="17436"/>
                    <a:pt x="3186" y="15616"/>
                  </a:cubicBezTo>
                  <a:cubicBezTo>
                    <a:pt x="3186" y="15589"/>
                    <a:pt x="3186" y="15589"/>
                    <a:pt x="3186" y="15562"/>
                  </a:cubicBezTo>
                  <a:cubicBezTo>
                    <a:pt x="5167" y="14518"/>
                    <a:pt x="6398" y="12511"/>
                    <a:pt x="6398" y="10263"/>
                  </a:cubicBezTo>
                  <a:cubicBezTo>
                    <a:pt x="6398" y="8014"/>
                    <a:pt x="5167" y="6007"/>
                    <a:pt x="3186" y="4963"/>
                  </a:cubicBezTo>
                  <a:cubicBezTo>
                    <a:pt x="3186" y="3036"/>
                    <a:pt x="1981" y="1055"/>
                    <a:pt x="188" y="11"/>
                  </a:cubicBezTo>
                  <a:cubicBezTo>
                    <a:pt x="174" y="4"/>
                    <a:pt x="158" y="1"/>
                    <a:pt x="1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50" name="Google Shape;1050;p42"/>
            <p:cNvSpPr/>
            <p:nvPr/>
          </p:nvSpPr>
          <p:spPr>
            <a:xfrm>
              <a:off x="224725" y="2845375"/>
              <a:ext cx="159950" cy="2032675"/>
            </a:xfrm>
            <a:custGeom>
              <a:avLst/>
              <a:gdLst/>
              <a:ahLst/>
              <a:cxnLst/>
              <a:rect l="l" t="t" r="r" b="b"/>
              <a:pathLst>
                <a:path w="6398" h="81307" extrusionOk="0">
                  <a:moveTo>
                    <a:pt x="126" y="1"/>
                  </a:moveTo>
                  <a:cubicBezTo>
                    <a:pt x="81" y="1"/>
                    <a:pt x="44" y="24"/>
                    <a:pt x="27" y="57"/>
                  </a:cubicBezTo>
                  <a:cubicBezTo>
                    <a:pt x="27" y="84"/>
                    <a:pt x="1" y="110"/>
                    <a:pt x="1" y="137"/>
                  </a:cubicBezTo>
                  <a:cubicBezTo>
                    <a:pt x="1" y="164"/>
                    <a:pt x="27" y="217"/>
                    <a:pt x="81" y="244"/>
                  </a:cubicBezTo>
                  <a:cubicBezTo>
                    <a:pt x="1821" y="1234"/>
                    <a:pt x="2972" y="3162"/>
                    <a:pt x="2918" y="5035"/>
                  </a:cubicBezTo>
                  <a:cubicBezTo>
                    <a:pt x="2945" y="5089"/>
                    <a:pt x="2945" y="5142"/>
                    <a:pt x="2998" y="5142"/>
                  </a:cubicBezTo>
                  <a:cubicBezTo>
                    <a:pt x="4952" y="6133"/>
                    <a:pt x="6157" y="8086"/>
                    <a:pt x="6157" y="10254"/>
                  </a:cubicBezTo>
                  <a:cubicBezTo>
                    <a:pt x="6157" y="12422"/>
                    <a:pt x="4952" y="14376"/>
                    <a:pt x="2998" y="15367"/>
                  </a:cubicBezTo>
                  <a:cubicBezTo>
                    <a:pt x="2945" y="15393"/>
                    <a:pt x="2918" y="15447"/>
                    <a:pt x="2918" y="15474"/>
                  </a:cubicBezTo>
                  <a:cubicBezTo>
                    <a:pt x="2972" y="17321"/>
                    <a:pt x="1848" y="19248"/>
                    <a:pt x="108" y="20265"/>
                  </a:cubicBezTo>
                  <a:cubicBezTo>
                    <a:pt x="54" y="20292"/>
                    <a:pt x="27" y="20318"/>
                    <a:pt x="27" y="20345"/>
                  </a:cubicBezTo>
                  <a:cubicBezTo>
                    <a:pt x="1" y="20425"/>
                    <a:pt x="27" y="20479"/>
                    <a:pt x="81" y="20506"/>
                  </a:cubicBezTo>
                  <a:cubicBezTo>
                    <a:pt x="1794" y="21496"/>
                    <a:pt x="2865" y="23289"/>
                    <a:pt x="2918" y="25297"/>
                  </a:cubicBezTo>
                  <a:cubicBezTo>
                    <a:pt x="2945" y="25350"/>
                    <a:pt x="2972"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106" y="37823"/>
                    <a:pt x="1633" y="39643"/>
                    <a:pt x="108" y="40526"/>
                  </a:cubicBezTo>
                  <a:cubicBezTo>
                    <a:pt x="54" y="40553"/>
                    <a:pt x="27" y="40580"/>
                    <a:pt x="27" y="40633"/>
                  </a:cubicBezTo>
                  <a:cubicBezTo>
                    <a:pt x="1" y="40687"/>
                    <a:pt x="27" y="40741"/>
                    <a:pt x="81" y="40767"/>
                  </a:cubicBezTo>
                  <a:cubicBezTo>
                    <a:pt x="1821" y="41784"/>
                    <a:pt x="2918" y="43631"/>
                    <a:pt x="2918" y="45532"/>
                  </a:cubicBezTo>
                  <a:cubicBezTo>
                    <a:pt x="2918" y="45558"/>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108" y="60815"/>
                  </a:cubicBezTo>
                  <a:cubicBezTo>
                    <a:pt x="54" y="60815"/>
                    <a:pt x="27" y="60841"/>
                    <a:pt x="27" y="60895"/>
                  </a:cubicBezTo>
                  <a:cubicBezTo>
                    <a:pt x="1" y="60949"/>
                    <a:pt x="27"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7" y="81103"/>
                    <a:pt x="1" y="81183"/>
                    <a:pt x="27" y="81237"/>
                  </a:cubicBezTo>
                  <a:cubicBezTo>
                    <a:pt x="61" y="81288"/>
                    <a:pt x="95" y="81306"/>
                    <a:pt x="136" y="81306"/>
                  </a:cubicBezTo>
                  <a:cubicBezTo>
                    <a:pt x="160" y="81306"/>
                    <a:pt x="185" y="81300"/>
                    <a:pt x="215" y="81290"/>
                  </a:cubicBezTo>
                  <a:cubicBezTo>
                    <a:pt x="2008" y="80247"/>
                    <a:pt x="3106" y="78400"/>
                    <a:pt x="3186" y="76366"/>
                  </a:cubicBezTo>
                  <a:cubicBezTo>
                    <a:pt x="5166" y="75322"/>
                    <a:pt x="6398" y="73288"/>
                    <a:pt x="6398" y="71066"/>
                  </a:cubicBezTo>
                  <a:cubicBezTo>
                    <a:pt x="6398" y="68818"/>
                    <a:pt x="5166" y="66783"/>
                    <a:pt x="3186" y="65766"/>
                  </a:cubicBezTo>
                  <a:cubicBezTo>
                    <a:pt x="3106" y="63759"/>
                    <a:pt x="2062" y="61992"/>
                    <a:pt x="375" y="60922"/>
                  </a:cubicBezTo>
                  <a:cubicBezTo>
                    <a:pt x="2062" y="59878"/>
                    <a:pt x="3106" y="58085"/>
                    <a:pt x="3186" y="56077"/>
                  </a:cubicBezTo>
                  <a:cubicBezTo>
                    <a:pt x="5166" y="55060"/>
                    <a:pt x="6398" y="53026"/>
                    <a:pt x="6398" y="50778"/>
                  </a:cubicBezTo>
                  <a:cubicBezTo>
                    <a:pt x="6398" y="48556"/>
                    <a:pt x="5166" y="46522"/>
                    <a:pt x="3186" y="45505"/>
                  </a:cubicBezTo>
                  <a:cubicBezTo>
                    <a:pt x="3159" y="43604"/>
                    <a:pt x="2088" y="41731"/>
                    <a:pt x="375" y="40660"/>
                  </a:cubicBezTo>
                  <a:cubicBezTo>
                    <a:pt x="1901" y="39697"/>
                    <a:pt x="3293" y="37877"/>
                    <a:pt x="3186" y="35816"/>
                  </a:cubicBezTo>
                  <a:cubicBezTo>
                    <a:pt x="5166" y="34799"/>
                    <a:pt x="6398" y="32764"/>
                    <a:pt x="6398" y="30516"/>
                  </a:cubicBezTo>
                  <a:cubicBezTo>
                    <a:pt x="6398" y="28268"/>
                    <a:pt x="5166" y="26260"/>
                    <a:pt x="3186" y="25216"/>
                  </a:cubicBezTo>
                  <a:cubicBezTo>
                    <a:pt x="3079" y="23236"/>
                    <a:pt x="2062" y="21442"/>
                    <a:pt x="375" y="20399"/>
                  </a:cubicBezTo>
                  <a:cubicBezTo>
                    <a:pt x="2088" y="19328"/>
                    <a:pt x="3186" y="17454"/>
                    <a:pt x="3186" y="15608"/>
                  </a:cubicBezTo>
                  <a:cubicBezTo>
                    <a:pt x="3186" y="15581"/>
                    <a:pt x="3186" y="15581"/>
                    <a:pt x="3186" y="15554"/>
                  </a:cubicBezTo>
                  <a:cubicBezTo>
                    <a:pt x="5166" y="14510"/>
                    <a:pt x="6398" y="12503"/>
                    <a:pt x="6398" y="10254"/>
                  </a:cubicBezTo>
                  <a:cubicBezTo>
                    <a:pt x="6398" y="8006"/>
                    <a:pt x="5166" y="5999"/>
                    <a:pt x="3186" y="4955"/>
                  </a:cubicBezTo>
                  <a:cubicBezTo>
                    <a:pt x="3186" y="3028"/>
                    <a:pt x="1981" y="1047"/>
                    <a:pt x="215" y="30"/>
                  </a:cubicBezTo>
                  <a:cubicBezTo>
                    <a:pt x="184" y="10"/>
                    <a:pt x="153" y="1"/>
                    <a:pt x="1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1051" name="Google Shape;1051;p42"/>
          <p:cNvSpPr/>
          <p:nvPr/>
        </p:nvSpPr>
        <p:spPr>
          <a:xfrm rot="250550" flipH="1">
            <a:off x="1118289" y="4146943"/>
            <a:ext cx="7934099" cy="4881413"/>
          </a:xfrm>
          <a:custGeom>
            <a:avLst/>
            <a:gdLst/>
            <a:ahLst/>
            <a:cxnLst/>
            <a:rect l="l" t="t" r="r" b="b"/>
            <a:pathLst>
              <a:path w="59643" h="36694" extrusionOk="0">
                <a:moveTo>
                  <a:pt x="6271" y="15779"/>
                </a:moveTo>
                <a:cubicBezTo>
                  <a:pt x="9374" y="14178"/>
                  <a:pt x="17513" y="18347"/>
                  <a:pt x="23150" y="11676"/>
                </a:cubicBezTo>
                <a:cubicBezTo>
                  <a:pt x="28787" y="5004"/>
                  <a:pt x="30455" y="1"/>
                  <a:pt x="37327" y="2302"/>
                </a:cubicBezTo>
                <a:cubicBezTo>
                  <a:pt x="44198" y="4571"/>
                  <a:pt x="43064" y="13410"/>
                  <a:pt x="47601" y="15779"/>
                </a:cubicBezTo>
                <a:cubicBezTo>
                  <a:pt x="52104" y="18147"/>
                  <a:pt x="59643" y="31690"/>
                  <a:pt x="43364" y="34192"/>
                </a:cubicBezTo>
                <a:cubicBezTo>
                  <a:pt x="27120" y="36694"/>
                  <a:pt x="10441" y="33158"/>
                  <a:pt x="5204" y="27520"/>
                </a:cubicBezTo>
                <a:cubicBezTo>
                  <a:pt x="0" y="21883"/>
                  <a:pt x="3136" y="17380"/>
                  <a:pt x="6271" y="15779"/>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052" name="Google Shape;1052;p42"/>
          <p:cNvSpPr txBox="1">
            <a:spLocks noGrp="1"/>
          </p:cNvSpPr>
          <p:nvPr>
            <p:ph type="title"/>
          </p:nvPr>
        </p:nvSpPr>
        <p:spPr>
          <a:xfrm>
            <a:off x="950967" y="704200"/>
            <a:ext cx="10290000" cy="722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accent2"/>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r>
              <a:rPr lang="en-US"/>
              <a:t>Click to edit Master title style</a:t>
            </a:r>
            <a:endParaRPr/>
          </a:p>
        </p:txBody>
      </p:sp>
      <p:sp>
        <p:nvSpPr>
          <p:cNvPr id="1053" name="Google Shape;1053;p42"/>
          <p:cNvSpPr txBox="1">
            <a:spLocks noGrp="1"/>
          </p:cNvSpPr>
          <p:nvPr>
            <p:ph type="subTitle" idx="1"/>
          </p:nvPr>
        </p:nvSpPr>
        <p:spPr>
          <a:xfrm>
            <a:off x="950967" y="2703200"/>
            <a:ext cx="4536800" cy="1451600"/>
          </a:xfrm>
          <a:prstGeom prst="rect">
            <a:avLst/>
          </a:prstGeom>
        </p:spPr>
        <p:txBody>
          <a:bodyPr spcFirstLastPara="1" wrap="square" lIns="91425" tIns="91425" rIns="91425" bIns="91425" anchor="ctr" anchorCtr="0">
            <a:noAutofit/>
          </a:bodyPr>
          <a:lstStyle>
            <a:lvl1pPr lvl="0">
              <a:spcBef>
                <a:spcPts val="0"/>
              </a:spcBef>
              <a:spcAft>
                <a:spcPts val="0"/>
              </a:spcAft>
              <a:buSzPts val="1600"/>
              <a:buNone/>
              <a:defRPr sz="2133"/>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subtitle style</a:t>
            </a:r>
            <a:endParaRPr/>
          </a:p>
        </p:txBody>
      </p:sp>
    </p:spTree>
    <p:extLst>
      <p:ext uri="{BB962C8B-B14F-4D97-AF65-F5344CB8AC3E}">
        <p14:creationId xmlns:p14="http://schemas.microsoft.com/office/powerpoint/2010/main" val="10031590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1054"/>
        <p:cNvGrpSpPr/>
        <p:nvPr/>
      </p:nvGrpSpPr>
      <p:grpSpPr>
        <a:xfrm>
          <a:off x="0" y="0"/>
          <a:ext cx="0" cy="0"/>
          <a:chOff x="0" y="0"/>
          <a:chExt cx="0" cy="0"/>
        </a:xfrm>
      </p:grpSpPr>
      <p:grpSp>
        <p:nvGrpSpPr>
          <p:cNvPr id="1055" name="Google Shape;1055;p43"/>
          <p:cNvGrpSpPr/>
          <p:nvPr/>
        </p:nvGrpSpPr>
        <p:grpSpPr>
          <a:xfrm>
            <a:off x="6386243" y="4364221"/>
            <a:ext cx="3072616" cy="3058492"/>
            <a:chOff x="2414491" y="671177"/>
            <a:chExt cx="1830972" cy="1822411"/>
          </a:xfrm>
        </p:grpSpPr>
        <p:sp>
          <p:nvSpPr>
            <p:cNvPr id="1056" name="Google Shape;1056;p43"/>
            <p:cNvSpPr/>
            <p:nvPr/>
          </p:nvSpPr>
          <p:spPr>
            <a:xfrm>
              <a:off x="2414491" y="671177"/>
              <a:ext cx="1830972" cy="1822391"/>
            </a:xfrm>
            <a:custGeom>
              <a:avLst/>
              <a:gdLst/>
              <a:ahLst/>
              <a:cxnLst/>
              <a:rect l="l" t="t" r="r" b="b"/>
              <a:pathLst>
                <a:path w="45663" h="45449" extrusionOk="0">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57" name="Google Shape;1057;p43"/>
            <p:cNvSpPr/>
            <p:nvPr/>
          </p:nvSpPr>
          <p:spPr>
            <a:xfrm>
              <a:off x="2796545" y="833253"/>
              <a:ext cx="9704" cy="7538"/>
            </a:xfrm>
            <a:custGeom>
              <a:avLst/>
              <a:gdLst/>
              <a:ahLst/>
              <a:cxnLst/>
              <a:rect l="l" t="t" r="r" b="b"/>
              <a:pathLst>
                <a:path w="242" h="188" extrusionOk="0">
                  <a:moveTo>
                    <a:pt x="161" y="0"/>
                  </a:moveTo>
                  <a:cubicBezTo>
                    <a:pt x="108" y="27"/>
                    <a:pt x="54" y="81"/>
                    <a:pt x="1" y="107"/>
                  </a:cubicBezTo>
                  <a:lnTo>
                    <a:pt x="161" y="188"/>
                  </a:lnTo>
                  <a:lnTo>
                    <a:pt x="242" y="54"/>
                  </a:lnTo>
                  <a:lnTo>
                    <a:pt x="1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58" name="Google Shape;1058;p43"/>
            <p:cNvSpPr/>
            <p:nvPr/>
          </p:nvSpPr>
          <p:spPr>
            <a:xfrm>
              <a:off x="2899597" y="677633"/>
              <a:ext cx="287659" cy="242590"/>
            </a:xfrm>
            <a:custGeom>
              <a:avLst/>
              <a:gdLst/>
              <a:ahLst/>
              <a:cxnLst/>
              <a:rect l="l" t="t" r="r" b="b"/>
              <a:pathLst>
                <a:path w="7174" h="6050" extrusionOk="0">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59" name="Google Shape;1059;p43"/>
            <p:cNvSpPr/>
            <p:nvPr/>
          </p:nvSpPr>
          <p:spPr>
            <a:xfrm>
              <a:off x="3280608" y="671177"/>
              <a:ext cx="288742" cy="249046"/>
            </a:xfrm>
            <a:custGeom>
              <a:avLst/>
              <a:gdLst/>
              <a:ahLst/>
              <a:cxnLst/>
              <a:rect l="l" t="t" r="r" b="b"/>
              <a:pathLst>
                <a:path w="7201" h="6211" extrusionOk="0">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60" name="Google Shape;1060;p43"/>
            <p:cNvSpPr/>
            <p:nvPr/>
          </p:nvSpPr>
          <p:spPr>
            <a:xfrm>
              <a:off x="3662662" y="776354"/>
              <a:ext cx="109506" cy="64437"/>
            </a:xfrm>
            <a:custGeom>
              <a:avLst/>
              <a:gdLst/>
              <a:ahLst/>
              <a:cxnLst/>
              <a:rect l="l" t="t" r="r" b="b"/>
              <a:pathLst>
                <a:path w="2731" h="1607" extrusionOk="0">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61" name="Google Shape;1061;p43"/>
            <p:cNvSpPr/>
            <p:nvPr/>
          </p:nvSpPr>
          <p:spPr>
            <a:xfrm>
              <a:off x="3803246" y="797847"/>
              <a:ext cx="6496" cy="122378"/>
            </a:xfrm>
            <a:custGeom>
              <a:avLst/>
              <a:gdLst/>
              <a:ahLst/>
              <a:cxnLst/>
              <a:rect l="l" t="t" r="r" b="b"/>
              <a:pathLst>
                <a:path w="162" h="3052" extrusionOk="0">
                  <a:moveTo>
                    <a:pt x="1" y="0"/>
                  </a:moveTo>
                  <a:lnTo>
                    <a:pt x="1" y="3051"/>
                  </a:lnTo>
                  <a:lnTo>
                    <a:pt x="162" y="3051"/>
                  </a:lnTo>
                  <a:lnTo>
                    <a:pt x="162" y="107"/>
                  </a:lnTo>
                  <a:cubicBezTo>
                    <a:pt x="108" y="54"/>
                    <a:pt x="54" y="27"/>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62" name="Google Shape;1062;p43"/>
            <p:cNvSpPr/>
            <p:nvPr/>
          </p:nvSpPr>
          <p:spPr>
            <a:xfrm>
              <a:off x="2475641" y="1246463"/>
              <a:ext cx="2205" cy="4331"/>
            </a:xfrm>
            <a:custGeom>
              <a:avLst/>
              <a:gdLst/>
              <a:ahLst/>
              <a:cxnLst/>
              <a:rect l="l" t="t" r="r" b="b"/>
              <a:pathLst>
                <a:path w="55" h="108" extrusionOk="0">
                  <a:moveTo>
                    <a:pt x="54" y="0"/>
                  </a:moveTo>
                  <a:cubicBezTo>
                    <a:pt x="28" y="27"/>
                    <a:pt x="28" y="54"/>
                    <a:pt x="1" y="107"/>
                  </a:cubicBezTo>
                  <a:lnTo>
                    <a:pt x="54" y="107"/>
                  </a:lnTo>
                  <a:lnTo>
                    <a:pt x="5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63" name="Google Shape;1063;p43"/>
            <p:cNvSpPr/>
            <p:nvPr/>
          </p:nvSpPr>
          <p:spPr>
            <a:xfrm>
              <a:off x="2616265" y="1006036"/>
              <a:ext cx="2165" cy="2205"/>
            </a:xfrm>
            <a:custGeom>
              <a:avLst/>
              <a:gdLst/>
              <a:ahLst/>
              <a:cxnLst/>
              <a:rect l="l" t="t" r="r" b="b"/>
              <a:pathLst>
                <a:path w="54" h="55" extrusionOk="0">
                  <a:moveTo>
                    <a:pt x="54" y="1"/>
                  </a:moveTo>
                  <a:cubicBezTo>
                    <a:pt x="27" y="27"/>
                    <a:pt x="27" y="27"/>
                    <a:pt x="0" y="54"/>
                  </a:cubicBezTo>
                  <a:lnTo>
                    <a:pt x="54" y="27"/>
                  </a:lnTo>
                  <a:lnTo>
                    <a:pt x="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64" name="Google Shape;1064;p43"/>
            <p:cNvSpPr/>
            <p:nvPr/>
          </p:nvSpPr>
          <p:spPr>
            <a:xfrm>
              <a:off x="2535748" y="1119794"/>
              <a:ext cx="82681" cy="51565"/>
            </a:xfrm>
            <a:custGeom>
              <a:avLst/>
              <a:gdLst/>
              <a:ahLst/>
              <a:cxnLst/>
              <a:rect l="l" t="t" r="r" b="b"/>
              <a:pathLst>
                <a:path w="2062" h="1286" extrusionOk="0">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65" name="Google Shape;1065;p43"/>
            <p:cNvSpPr/>
            <p:nvPr/>
          </p:nvSpPr>
          <p:spPr>
            <a:xfrm>
              <a:off x="2711778" y="921268"/>
              <a:ext cx="287659" cy="329521"/>
            </a:xfrm>
            <a:custGeom>
              <a:avLst/>
              <a:gdLst/>
              <a:ahLst/>
              <a:cxnLst/>
              <a:rect l="l" t="t" r="r" b="b"/>
              <a:pathLst>
                <a:path w="7174" h="8218" extrusionOk="0">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66" name="Google Shape;1066;p43"/>
            <p:cNvSpPr/>
            <p:nvPr/>
          </p:nvSpPr>
          <p:spPr>
            <a:xfrm>
              <a:off x="3092789" y="921268"/>
              <a:ext cx="288742" cy="328439"/>
            </a:xfrm>
            <a:custGeom>
              <a:avLst/>
              <a:gdLst/>
              <a:ahLst/>
              <a:cxnLst/>
              <a:rect l="l" t="t" r="r" b="b"/>
              <a:pathLst>
                <a:path w="7201" h="8191" extrusionOk="0">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67" name="Google Shape;1067;p43"/>
            <p:cNvSpPr/>
            <p:nvPr/>
          </p:nvSpPr>
          <p:spPr>
            <a:xfrm>
              <a:off x="3474843" y="921268"/>
              <a:ext cx="287659" cy="328439"/>
            </a:xfrm>
            <a:custGeom>
              <a:avLst/>
              <a:gdLst/>
              <a:ahLst/>
              <a:cxnLst/>
              <a:rect l="l" t="t" r="r" b="b"/>
              <a:pathLst>
                <a:path w="7174" h="8191" extrusionOk="0">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68" name="Google Shape;1068;p43"/>
            <p:cNvSpPr/>
            <p:nvPr/>
          </p:nvSpPr>
          <p:spPr>
            <a:xfrm>
              <a:off x="3855854" y="953467"/>
              <a:ext cx="287659" cy="296240"/>
            </a:xfrm>
            <a:custGeom>
              <a:avLst/>
              <a:gdLst/>
              <a:ahLst/>
              <a:cxnLst/>
              <a:rect l="l" t="t" r="r" b="b"/>
              <a:pathLst>
                <a:path w="7174" h="7388" extrusionOk="0">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69" name="Google Shape;1069;p43"/>
            <p:cNvSpPr/>
            <p:nvPr/>
          </p:nvSpPr>
          <p:spPr>
            <a:xfrm>
              <a:off x="2417699" y="1498640"/>
              <a:ext cx="7538" cy="9704"/>
            </a:xfrm>
            <a:custGeom>
              <a:avLst/>
              <a:gdLst/>
              <a:ahLst/>
              <a:cxnLst/>
              <a:rect l="l" t="t" r="r" b="b"/>
              <a:pathLst>
                <a:path w="188" h="242" extrusionOk="0">
                  <a:moveTo>
                    <a:pt x="1" y="1"/>
                  </a:moveTo>
                  <a:cubicBezTo>
                    <a:pt x="1" y="54"/>
                    <a:pt x="1" y="135"/>
                    <a:pt x="1" y="188"/>
                  </a:cubicBezTo>
                  <a:lnTo>
                    <a:pt x="108" y="242"/>
                  </a:lnTo>
                  <a:lnTo>
                    <a:pt x="188" y="108"/>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70" name="Google Shape;1070;p43"/>
            <p:cNvSpPr/>
            <p:nvPr/>
          </p:nvSpPr>
          <p:spPr>
            <a:xfrm>
              <a:off x="2518586" y="1259335"/>
              <a:ext cx="287659" cy="328439"/>
            </a:xfrm>
            <a:custGeom>
              <a:avLst/>
              <a:gdLst/>
              <a:ahLst/>
              <a:cxnLst/>
              <a:rect l="l" t="t" r="r" b="b"/>
              <a:pathLst>
                <a:path w="7174" h="8191" extrusionOk="0">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71" name="Google Shape;1071;p43"/>
            <p:cNvSpPr/>
            <p:nvPr/>
          </p:nvSpPr>
          <p:spPr>
            <a:xfrm>
              <a:off x="2899597" y="1259335"/>
              <a:ext cx="287659" cy="328439"/>
            </a:xfrm>
            <a:custGeom>
              <a:avLst/>
              <a:gdLst/>
              <a:ahLst/>
              <a:cxnLst/>
              <a:rect l="l" t="t" r="r" b="b"/>
              <a:pathLst>
                <a:path w="7174" h="8191" extrusionOk="0">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72" name="Google Shape;1072;p43"/>
            <p:cNvSpPr/>
            <p:nvPr/>
          </p:nvSpPr>
          <p:spPr>
            <a:xfrm>
              <a:off x="3280608" y="1259335"/>
              <a:ext cx="288742" cy="328439"/>
            </a:xfrm>
            <a:custGeom>
              <a:avLst/>
              <a:gdLst/>
              <a:ahLst/>
              <a:cxnLst/>
              <a:rect l="l" t="t" r="r" b="b"/>
              <a:pathLst>
                <a:path w="7201" h="8191" extrusionOk="0">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73" name="Google Shape;1073;p43"/>
            <p:cNvSpPr/>
            <p:nvPr/>
          </p:nvSpPr>
          <p:spPr>
            <a:xfrm>
              <a:off x="3662662" y="1258252"/>
              <a:ext cx="287659" cy="329521"/>
            </a:xfrm>
            <a:custGeom>
              <a:avLst/>
              <a:gdLst/>
              <a:ahLst/>
              <a:cxnLst/>
              <a:rect l="l" t="t" r="r" b="b"/>
              <a:pathLst>
                <a:path w="7174" h="8218" extrusionOk="0">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74" name="Google Shape;1074;p43"/>
            <p:cNvSpPr/>
            <p:nvPr/>
          </p:nvSpPr>
          <p:spPr>
            <a:xfrm>
              <a:off x="4043673" y="1258252"/>
              <a:ext cx="193230" cy="329521"/>
            </a:xfrm>
            <a:custGeom>
              <a:avLst/>
              <a:gdLst/>
              <a:ahLst/>
              <a:cxnLst/>
              <a:rect l="l" t="t" r="r" b="b"/>
              <a:pathLst>
                <a:path w="4819" h="8218" extrusionOk="0">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75" name="Google Shape;1075;p43"/>
            <p:cNvSpPr/>
            <p:nvPr/>
          </p:nvSpPr>
          <p:spPr>
            <a:xfrm>
              <a:off x="2423072" y="1578074"/>
              <a:ext cx="195355" cy="328439"/>
            </a:xfrm>
            <a:custGeom>
              <a:avLst/>
              <a:gdLst/>
              <a:ahLst/>
              <a:cxnLst/>
              <a:rect l="l" t="t" r="r" b="b"/>
              <a:pathLst>
                <a:path w="4872" h="8191" extrusionOk="0">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76" name="Google Shape;1076;p43"/>
            <p:cNvSpPr/>
            <p:nvPr/>
          </p:nvSpPr>
          <p:spPr>
            <a:xfrm>
              <a:off x="2711778" y="1578074"/>
              <a:ext cx="287659" cy="328439"/>
            </a:xfrm>
            <a:custGeom>
              <a:avLst/>
              <a:gdLst/>
              <a:ahLst/>
              <a:cxnLst/>
              <a:rect l="l" t="t" r="r" b="b"/>
              <a:pathLst>
                <a:path w="7174" h="8191" extrusionOk="0">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77" name="Google Shape;1077;p43"/>
            <p:cNvSpPr/>
            <p:nvPr/>
          </p:nvSpPr>
          <p:spPr>
            <a:xfrm>
              <a:off x="3092789" y="1578074"/>
              <a:ext cx="288742" cy="328439"/>
            </a:xfrm>
            <a:custGeom>
              <a:avLst/>
              <a:gdLst/>
              <a:ahLst/>
              <a:cxnLst/>
              <a:rect l="l" t="t" r="r" b="b"/>
              <a:pathLst>
                <a:path w="7201" h="8191" extrusionOk="0">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78" name="Google Shape;1078;p43"/>
            <p:cNvSpPr/>
            <p:nvPr/>
          </p:nvSpPr>
          <p:spPr>
            <a:xfrm>
              <a:off x="3474843" y="1578074"/>
              <a:ext cx="287659" cy="328439"/>
            </a:xfrm>
            <a:custGeom>
              <a:avLst/>
              <a:gdLst/>
              <a:ahLst/>
              <a:cxnLst/>
              <a:rect l="l" t="t" r="r" b="b"/>
              <a:pathLst>
                <a:path w="7174" h="8191" extrusionOk="0">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79" name="Google Shape;1079;p43"/>
            <p:cNvSpPr/>
            <p:nvPr/>
          </p:nvSpPr>
          <p:spPr>
            <a:xfrm>
              <a:off x="3855854" y="1578074"/>
              <a:ext cx="287659" cy="328439"/>
            </a:xfrm>
            <a:custGeom>
              <a:avLst/>
              <a:gdLst/>
              <a:ahLst/>
              <a:cxnLst/>
              <a:rect l="l" t="t" r="r" b="b"/>
              <a:pathLst>
                <a:path w="7174" h="8191" extrusionOk="0">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80" name="Google Shape;1080;p43"/>
            <p:cNvSpPr/>
            <p:nvPr/>
          </p:nvSpPr>
          <p:spPr>
            <a:xfrm>
              <a:off x="2518586" y="1919388"/>
              <a:ext cx="287659" cy="293033"/>
            </a:xfrm>
            <a:custGeom>
              <a:avLst/>
              <a:gdLst/>
              <a:ahLst/>
              <a:cxnLst/>
              <a:rect l="l" t="t" r="r" b="b"/>
              <a:pathLst>
                <a:path w="7174" h="7308" extrusionOk="0">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81" name="Google Shape;1081;p43"/>
            <p:cNvSpPr/>
            <p:nvPr/>
          </p:nvSpPr>
          <p:spPr>
            <a:xfrm>
              <a:off x="2899597" y="1919388"/>
              <a:ext cx="287659" cy="328439"/>
            </a:xfrm>
            <a:custGeom>
              <a:avLst/>
              <a:gdLst/>
              <a:ahLst/>
              <a:cxnLst/>
              <a:rect l="l" t="t" r="r" b="b"/>
              <a:pathLst>
                <a:path w="7174" h="8191" extrusionOk="0">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82" name="Google Shape;1082;p43"/>
            <p:cNvSpPr/>
            <p:nvPr/>
          </p:nvSpPr>
          <p:spPr>
            <a:xfrm>
              <a:off x="3280608" y="1919388"/>
              <a:ext cx="288742" cy="328439"/>
            </a:xfrm>
            <a:custGeom>
              <a:avLst/>
              <a:gdLst/>
              <a:ahLst/>
              <a:cxnLst/>
              <a:rect l="l" t="t" r="r" b="b"/>
              <a:pathLst>
                <a:path w="7201" h="8191" extrusionOk="0">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83" name="Google Shape;1083;p43"/>
            <p:cNvSpPr/>
            <p:nvPr/>
          </p:nvSpPr>
          <p:spPr>
            <a:xfrm>
              <a:off x="3662662" y="1919388"/>
              <a:ext cx="287659" cy="328439"/>
            </a:xfrm>
            <a:custGeom>
              <a:avLst/>
              <a:gdLst/>
              <a:ahLst/>
              <a:cxnLst/>
              <a:rect l="l" t="t" r="r" b="b"/>
              <a:pathLst>
                <a:path w="7174" h="8191" extrusionOk="0">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84" name="Google Shape;1084;p43"/>
            <p:cNvSpPr/>
            <p:nvPr/>
          </p:nvSpPr>
          <p:spPr>
            <a:xfrm>
              <a:off x="4043673" y="1998782"/>
              <a:ext cx="78391" cy="49400"/>
            </a:xfrm>
            <a:custGeom>
              <a:avLst/>
              <a:gdLst/>
              <a:ahLst/>
              <a:cxnLst/>
              <a:rect l="l" t="t" r="r" b="b"/>
              <a:pathLst>
                <a:path w="1955" h="1232" extrusionOk="0">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85" name="Google Shape;1085;p43"/>
            <p:cNvSpPr/>
            <p:nvPr/>
          </p:nvSpPr>
          <p:spPr>
            <a:xfrm>
              <a:off x="2884560" y="2317561"/>
              <a:ext cx="114879" cy="68727"/>
            </a:xfrm>
            <a:custGeom>
              <a:avLst/>
              <a:gdLst/>
              <a:ahLst/>
              <a:cxnLst/>
              <a:rect l="l" t="t" r="r" b="b"/>
              <a:pathLst>
                <a:path w="2865" h="1714" extrusionOk="0">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86" name="Google Shape;1086;p43"/>
            <p:cNvSpPr/>
            <p:nvPr/>
          </p:nvSpPr>
          <p:spPr>
            <a:xfrm>
              <a:off x="2852362" y="2238127"/>
              <a:ext cx="6496" cy="129916"/>
            </a:xfrm>
            <a:custGeom>
              <a:avLst/>
              <a:gdLst/>
              <a:ahLst/>
              <a:cxnLst/>
              <a:rect l="l" t="t" r="r" b="b"/>
              <a:pathLst>
                <a:path w="162" h="3240" extrusionOk="0">
                  <a:moveTo>
                    <a:pt x="1" y="0"/>
                  </a:moveTo>
                  <a:lnTo>
                    <a:pt x="1" y="3132"/>
                  </a:lnTo>
                  <a:cubicBezTo>
                    <a:pt x="54" y="3159"/>
                    <a:pt x="108" y="3212"/>
                    <a:pt x="161" y="3239"/>
                  </a:cubicBezTo>
                  <a:lnTo>
                    <a:pt x="1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87" name="Google Shape;1087;p43"/>
            <p:cNvSpPr/>
            <p:nvPr/>
          </p:nvSpPr>
          <p:spPr>
            <a:xfrm>
              <a:off x="3092789" y="2238127"/>
              <a:ext cx="288742" cy="255461"/>
            </a:xfrm>
            <a:custGeom>
              <a:avLst/>
              <a:gdLst/>
              <a:ahLst/>
              <a:cxnLst/>
              <a:rect l="l" t="t" r="r" b="b"/>
              <a:pathLst>
                <a:path w="7201" h="6371" extrusionOk="0">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88" name="Google Shape;1088;p43"/>
            <p:cNvSpPr/>
            <p:nvPr/>
          </p:nvSpPr>
          <p:spPr>
            <a:xfrm>
              <a:off x="3474843" y="2238127"/>
              <a:ext cx="287659" cy="247963"/>
            </a:xfrm>
            <a:custGeom>
              <a:avLst/>
              <a:gdLst/>
              <a:ahLst/>
              <a:cxnLst/>
              <a:rect l="l" t="t" r="r" b="b"/>
              <a:pathLst>
                <a:path w="7174" h="6184" extrusionOk="0">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89" name="Google Shape;1089;p43"/>
            <p:cNvSpPr/>
            <p:nvPr/>
          </p:nvSpPr>
          <p:spPr>
            <a:xfrm>
              <a:off x="3855854" y="2317561"/>
              <a:ext cx="12911" cy="9704"/>
            </a:xfrm>
            <a:custGeom>
              <a:avLst/>
              <a:gdLst/>
              <a:ahLst/>
              <a:cxnLst/>
              <a:rect l="l" t="t" r="r" b="b"/>
              <a:pathLst>
                <a:path w="322" h="242" extrusionOk="0">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1090" name="Google Shape;1090;p43"/>
          <p:cNvSpPr/>
          <p:nvPr/>
        </p:nvSpPr>
        <p:spPr>
          <a:xfrm rot="-919010">
            <a:off x="8976190" y="-495357"/>
            <a:ext cx="4529700" cy="4510919"/>
          </a:xfrm>
          <a:custGeom>
            <a:avLst/>
            <a:gdLst/>
            <a:ahLst/>
            <a:cxnLst/>
            <a:rect l="l" t="t" r="r" b="b"/>
            <a:pathLst>
              <a:path w="48235" h="48035" extrusionOk="0">
                <a:moveTo>
                  <a:pt x="3770" y="17379"/>
                </a:moveTo>
                <a:cubicBezTo>
                  <a:pt x="7573" y="20948"/>
                  <a:pt x="10108" y="20948"/>
                  <a:pt x="20515" y="21349"/>
                </a:cubicBezTo>
                <a:cubicBezTo>
                  <a:pt x="30956" y="21782"/>
                  <a:pt x="19314" y="35525"/>
                  <a:pt x="27520" y="41797"/>
                </a:cubicBezTo>
                <a:cubicBezTo>
                  <a:pt x="35726" y="48034"/>
                  <a:pt x="48235" y="37827"/>
                  <a:pt x="48235" y="26986"/>
                </a:cubicBezTo>
                <a:cubicBezTo>
                  <a:pt x="48235" y="16145"/>
                  <a:pt x="35026" y="0"/>
                  <a:pt x="18080" y="867"/>
                </a:cubicBezTo>
                <a:cubicBezTo>
                  <a:pt x="1135" y="1768"/>
                  <a:pt x="1" y="13843"/>
                  <a:pt x="3770" y="17379"/>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091" name="Google Shape;1091;p43"/>
          <p:cNvSpPr/>
          <p:nvPr/>
        </p:nvSpPr>
        <p:spPr>
          <a:xfrm rot="-5620636">
            <a:off x="-1467309" y="2121879"/>
            <a:ext cx="3988908" cy="3827468"/>
          </a:xfrm>
          <a:custGeom>
            <a:avLst/>
            <a:gdLst/>
            <a:ahLst/>
            <a:cxnLst/>
            <a:rect l="l" t="t" r="r" b="b"/>
            <a:pathLst>
              <a:path w="20582" h="19749" extrusionOk="0">
                <a:moveTo>
                  <a:pt x="15178" y="401"/>
                </a:moveTo>
                <a:cubicBezTo>
                  <a:pt x="11542" y="1"/>
                  <a:pt x="4470" y="1235"/>
                  <a:pt x="2235" y="7773"/>
                </a:cubicBezTo>
                <a:cubicBezTo>
                  <a:pt x="0" y="14311"/>
                  <a:pt x="7939" y="17947"/>
                  <a:pt x="11675" y="18848"/>
                </a:cubicBezTo>
                <a:cubicBezTo>
                  <a:pt x="15445" y="19748"/>
                  <a:pt x="20315" y="19448"/>
                  <a:pt x="20448" y="13477"/>
                </a:cubicBezTo>
                <a:cubicBezTo>
                  <a:pt x="20582" y="7506"/>
                  <a:pt x="18780" y="835"/>
                  <a:pt x="15178" y="40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092" name="Google Shape;1092;p43"/>
          <p:cNvSpPr txBox="1">
            <a:spLocks noGrp="1"/>
          </p:cNvSpPr>
          <p:nvPr>
            <p:ph type="title"/>
          </p:nvPr>
        </p:nvSpPr>
        <p:spPr>
          <a:xfrm>
            <a:off x="950967" y="704200"/>
            <a:ext cx="10290000" cy="722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accent2"/>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r>
              <a:rPr lang="en-US"/>
              <a:t>Click to edit Master title style</a:t>
            </a:r>
            <a:endParaRPr/>
          </a:p>
        </p:txBody>
      </p:sp>
      <p:sp>
        <p:nvSpPr>
          <p:cNvPr id="1093" name="Google Shape;1093;p43"/>
          <p:cNvSpPr txBox="1">
            <a:spLocks noGrp="1"/>
          </p:cNvSpPr>
          <p:nvPr>
            <p:ph type="subTitle" idx="1"/>
          </p:nvPr>
        </p:nvSpPr>
        <p:spPr>
          <a:xfrm>
            <a:off x="6704233" y="2703200"/>
            <a:ext cx="4536800" cy="1451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1600"/>
              <a:buNone/>
              <a:defRPr sz="2133"/>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en-US"/>
              <a:t>Click to edit Master subtitle style</a:t>
            </a:r>
            <a:endParaRPr/>
          </a:p>
        </p:txBody>
      </p:sp>
    </p:spTree>
    <p:extLst>
      <p:ext uri="{BB962C8B-B14F-4D97-AF65-F5344CB8AC3E}">
        <p14:creationId xmlns:p14="http://schemas.microsoft.com/office/powerpoint/2010/main" val="22217280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564"/>
        <p:cNvGrpSpPr/>
        <p:nvPr/>
      </p:nvGrpSpPr>
      <p:grpSpPr>
        <a:xfrm>
          <a:off x="0" y="0"/>
          <a:ext cx="0" cy="0"/>
          <a:chOff x="0" y="0"/>
          <a:chExt cx="0" cy="0"/>
        </a:xfrm>
      </p:grpSpPr>
      <p:grpSp>
        <p:nvGrpSpPr>
          <p:cNvPr id="565" name="Google Shape;565;p9"/>
          <p:cNvGrpSpPr/>
          <p:nvPr/>
        </p:nvGrpSpPr>
        <p:grpSpPr>
          <a:xfrm rot="10800000" flipH="1">
            <a:off x="1318714" y="168676"/>
            <a:ext cx="1070373" cy="1066979"/>
            <a:chOff x="7716672" y="2820944"/>
            <a:chExt cx="557796" cy="556065"/>
          </a:xfrm>
        </p:grpSpPr>
        <p:sp>
          <p:nvSpPr>
            <p:cNvPr id="566" name="Google Shape;566;p9"/>
            <p:cNvSpPr/>
            <p:nvPr/>
          </p:nvSpPr>
          <p:spPr>
            <a:xfrm>
              <a:off x="8008233" y="2912937"/>
              <a:ext cx="66594" cy="118903"/>
            </a:xfrm>
            <a:custGeom>
              <a:avLst/>
              <a:gdLst/>
              <a:ahLst/>
              <a:cxnLst/>
              <a:rect l="l" t="t" r="r" b="b"/>
              <a:pathLst>
                <a:path w="923" h="1648" extrusionOk="0">
                  <a:moveTo>
                    <a:pt x="814" y="0"/>
                  </a:moveTo>
                  <a:lnTo>
                    <a:pt x="1" y="1438"/>
                  </a:lnTo>
                  <a:cubicBezTo>
                    <a:pt x="21" y="1581"/>
                    <a:pt x="88" y="1647"/>
                    <a:pt x="179" y="1647"/>
                  </a:cubicBezTo>
                  <a:cubicBezTo>
                    <a:pt x="208" y="1647"/>
                    <a:pt x="239" y="1641"/>
                    <a:pt x="272" y="1628"/>
                  </a:cubicBezTo>
                  <a:cubicBezTo>
                    <a:pt x="299" y="1628"/>
                    <a:pt x="353" y="1573"/>
                    <a:pt x="353" y="1546"/>
                  </a:cubicBezTo>
                  <a:lnTo>
                    <a:pt x="923" y="54"/>
                  </a:lnTo>
                  <a:lnTo>
                    <a:pt x="81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 name="Google Shape;567;p9"/>
            <p:cNvSpPr/>
            <p:nvPr/>
          </p:nvSpPr>
          <p:spPr>
            <a:xfrm>
              <a:off x="8051307" y="2888766"/>
              <a:ext cx="43146" cy="36652"/>
            </a:xfrm>
            <a:custGeom>
              <a:avLst/>
              <a:gdLst/>
              <a:ahLst/>
              <a:cxnLst/>
              <a:rect l="l" t="t" r="r" b="b"/>
              <a:pathLst>
                <a:path w="598" h="508" extrusionOk="0">
                  <a:moveTo>
                    <a:pt x="290" y="0"/>
                  </a:moveTo>
                  <a:cubicBezTo>
                    <a:pt x="188" y="0"/>
                    <a:pt x="97" y="40"/>
                    <a:pt x="55" y="145"/>
                  </a:cubicBezTo>
                  <a:cubicBezTo>
                    <a:pt x="0" y="281"/>
                    <a:pt x="55" y="416"/>
                    <a:pt x="190" y="498"/>
                  </a:cubicBezTo>
                  <a:cubicBezTo>
                    <a:pt x="221" y="504"/>
                    <a:pt x="251" y="507"/>
                    <a:pt x="281" y="507"/>
                  </a:cubicBezTo>
                  <a:cubicBezTo>
                    <a:pt x="383" y="507"/>
                    <a:pt x="474" y="467"/>
                    <a:pt x="516" y="362"/>
                  </a:cubicBezTo>
                  <a:cubicBezTo>
                    <a:pt x="597" y="227"/>
                    <a:pt x="516" y="91"/>
                    <a:pt x="380" y="10"/>
                  </a:cubicBezTo>
                  <a:cubicBezTo>
                    <a:pt x="350" y="4"/>
                    <a:pt x="319" y="0"/>
                    <a:pt x="2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 name="Google Shape;568;p9"/>
            <p:cNvSpPr/>
            <p:nvPr/>
          </p:nvSpPr>
          <p:spPr>
            <a:xfrm>
              <a:off x="8059099" y="3032274"/>
              <a:ext cx="95960" cy="43146"/>
            </a:xfrm>
            <a:custGeom>
              <a:avLst/>
              <a:gdLst/>
              <a:ahLst/>
              <a:cxnLst/>
              <a:rect l="l" t="t" r="r" b="b"/>
              <a:pathLst>
                <a:path w="1330" h="598" extrusionOk="0">
                  <a:moveTo>
                    <a:pt x="1303" y="1"/>
                  </a:moveTo>
                  <a:lnTo>
                    <a:pt x="82" y="380"/>
                  </a:lnTo>
                  <a:cubicBezTo>
                    <a:pt x="1" y="516"/>
                    <a:pt x="1" y="570"/>
                    <a:pt x="136" y="597"/>
                  </a:cubicBezTo>
                  <a:lnTo>
                    <a:pt x="218" y="597"/>
                  </a:lnTo>
                  <a:lnTo>
                    <a:pt x="1330" y="109"/>
                  </a:lnTo>
                  <a:lnTo>
                    <a:pt x="130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 name="Google Shape;569;p9"/>
            <p:cNvSpPr/>
            <p:nvPr/>
          </p:nvSpPr>
          <p:spPr>
            <a:xfrm>
              <a:off x="8145247" y="3021812"/>
              <a:ext cx="29437" cy="25830"/>
            </a:xfrm>
            <a:custGeom>
              <a:avLst/>
              <a:gdLst/>
              <a:ahLst/>
              <a:cxnLst/>
              <a:rect l="l" t="t" r="r" b="b"/>
              <a:pathLst>
                <a:path w="408" h="358" extrusionOk="0">
                  <a:moveTo>
                    <a:pt x="212" y="0"/>
                  </a:moveTo>
                  <a:cubicBezTo>
                    <a:pt x="187" y="0"/>
                    <a:pt x="162" y="4"/>
                    <a:pt x="136" y="10"/>
                  </a:cubicBezTo>
                  <a:cubicBezTo>
                    <a:pt x="27" y="37"/>
                    <a:pt x="0" y="146"/>
                    <a:pt x="27" y="254"/>
                  </a:cubicBezTo>
                  <a:cubicBezTo>
                    <a:pt x="47" y="313"/>
                    <a:pt x="109" y="357"/>
                    <a:pt x="182" y="357"/>
                  </a:cubicBezTo>
                  <a:cubicBezTo>
                    <a:pt x="211" y="357"/>
                    <a:pt x="241" y="351"/>
                    <a:pt x="272" y="336"/>
                  </a:cubicBezTo>
                  <a:cubicBezTo>
                    <a:pt x="380" y="308"/>
                    <a:pt x="407" y="200"/>
                    <a:pt x="380" y="119"/>
                  </a:cubicBezTo>
                  <a:cubicBezTo>
                    <a:pt x="359" y="36"/>
                    <a:pt x="291" y="0"/>
                    <a:pt x="2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 name="Google Shape;570;p9"/>
            <p:cNvSpPr/>
            <p:nvPr/>
          </p:nvSpPr>
          <p:spPr>
            <a:xfrm>
              <a:off x="8063067" y="3112506"/>
              <a:ext cx="121356" cy="66594"/>
            </a:xfrm>
            <a:custGeom>
              <a:avLst/>
              <a:gdLst/>
              <a:ahLst/>
              <a:cxnLst/>
              <a:rect l="l" t="t" r="r" b="b"/>
              <a:pathLst>
                <a:path w="1682" h="923" extrusionOk="0">
                  <a:moveTo>
                    <a:pt x="217" y="1"/>
                  </a:moveTo>
                  <a:cubicBezTo>
                    <a:pt x="54" y="28"/>
                    <a:pt x="0" y="136"/>
                    <a:pt x="54" y="272"/>
                  </a:cubicBezTo>
                  <a:cubicBezTo>
                    <a:pt x="54" y="299"/>
                    <a:pt x="81" y="353"/>
                    <a:pt x="136" y="353"/>
                  </a:cubicBezTo>
                  <a:lnTo>
                    <a:pt x="1600" y="923"/>
                  </a:lnTo>
                  <a:lnTo>
                    <a:pt x="1682" y="814"/>
                  </a:lnTo>
                  <a:lnTo>
                    <a:pt x="21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 name="Google Shape;571;p9"/>
            <p:cNvSpPr/>
            <p:nvPr/>
          </p:nvSpPr>
          <p:spPr>
            <a:xfrm>
              <a:off x="8170644" y="3158826"/>
              <a:ext cx="39250" cy="37157"/>
            </a:xfrm>
            <a:custGeom>
              <a:avLst/>
              <a:gdLst/>
              <a:ahLst/>
              <a:cxnLst/>
              <a:rect l="l" t="t" r="r" b="b"/>
              <a:pathLst>
                <a:path w="544" h="515" extrusionOk="0">
                  <a:moveTo>
                    <a:pt x="263" y="0"/>
                  </a:moveTo>
                  <a:cubicBezTo>
                    <a:pt x="161" y="0"/>
                    <a:pt x="70" y="40"/>
                    <a:pt x="28" y="145"/>
                  </a:cubicBezTo>
                  <a:cubicBezTo>
                    <a:pt x="1" y="281"/>
                    <a:pt x="28" y="417"/>
                    <a:pt x="164" y="471"/>
                  </a:cubicBezTo>
                  <a:cubicBezTo>
                    <a:pt x="210" y="499"/>
                    <a:pt x="257" y="514"/>
                    <a:pt x="301" y="514"/>
                  </a:cubicBezTo>
                  <a:cubicBezTo>
                    <a:pt x="383" y="514"/>
                    <a:pt x="454" y="459"/>
                    <a:pt x="489" y="335"/>
                  </a:cubicBezTo>
                  <a:cubicBezTo>
                    <a:pt x="543" y="200"/>
                    <a:pt x="489" y="64"/>
                    <a:pt x="354" y="10"/>
                  </a:cubicBezTo>
                  <a:cubicBezTo>
                    <a:pt x="323" y="4"/>
                    <a:pt x="293" y="0"/>
                    <a:pt x="2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 name="Google Shape;572;p9"/>
            <p:cNvSpPr/>
            <p:nvPr/>
          </p:nvSpPr>
          <p:spPr>
            <a:xfrm>
              <a:off x="8019993" y="3165248"/>
              <a:ext cx="45094" cy="94084"/>
            </a:xfrm>
            <a:custGeom>
              <a:avLst/>
              <a:gdLst/>
              <a:ahLst/>
              <a:cxnLst/>
              <a:rect l="l" t="t" r="r" b="b"/>
              <a:pathLst>
                <a:path w="625" h="1304" extrusionOk="0">
                  <a:moveTo>
                    <a:pt x="107" y="1"/>
                  </a:moveTo>
                  <a:cubicBezTo>
                    <a:pt x="62" y="1"/>
                    <a:pt x="31" y="34"/>
                    <a:pt x="0" y="111"/>
                  </a:cubicBezTo>
                  <a:lnTo>
                    <a:pt x="0" y="192"/>
                  </a:lnTo>
                  <a:lnTo>
                    <a:pt x="516" y="1304"/>
                  </a:lnTo>
                  <a:lnTo>
                    <a:pt x="624" y="1277"/>
                  </a:lnTo>
                  <a:lnTo>
                    <a:pt x="245" y="56"/>
                  </a:lnTo>
                  <a:cubicBezTo>
                    <a:pt x="185" y="21"/>
                    <a:pt x="142" y="1"/>
                    <a:pt x="1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 name="Google Shape;573;p9"/>
            <p:cNvSpPr/>
            <p:nvPr/>
          </p:nvSpPr>
          <p:spPr>
            <a:xfrm>
              <a:off x="8045463" y="3250747"/>
              <a:ext cx="29365" cy="26912"/>
            </a:xfrm>
            <a:custGeom>
              <a:avLst/>
              <a:gdLst/>
              <a:ahLst/>
              <a:cxnLst/>
              <a:rect l="l" t="t" r="r" b="b"/>
              <a:pathLst>
                <a:path w="407" h="373" extrusionOk="0">
                  <a:moveTo>
                    <a:pt x="208" y="1"/>
                  </a:moveTo>
                  <a:cubicBezTo>
                    <a:pt x="185" y="1"/>
                    <a:pt x="161" y="4"/>
                    <a:pt x="136" y="11"/>
                  </a:cubicBezTo>
                  <a:cubicBezTo>
                    <a:pt x="27" y="65"/>
                    <a:pt x="0" y="146"/>
                    <a:pt x="27" y="255"/>
                  </a:cubicBezTo>
                  <a:cubicBezTo>
                    <a:pt x="48" y="338"/>
                    <a:pt x="132" y="373"/>
                    <a:pt x="207" y="373"/>
                  </a:cubicBezTo>
                  <a:cubicBezTo>
                    <a:pt x="230" y="373"/>
                    <a:pt x="252" y="370"/>
                    <a:pt x="271" y="363"/>
                  </a:cubicBezTo>
                  <a:cubicBezTo>
                    <a:pt x="380" y="336"/>
                    <a:pt x="407" y="227"/>
                    <a:pt x="380" y="119"/>
                  </a:cubicBezTo>
                  <a:cubicBezTo>
                    <a:pt x="338" y="36"/>
                    <a:pt x="281" y="1"/>
                    <a:pt x="2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 name="Google Shape;574;p9"/>
            <p:cNvSpPr/>
            <p:nvPr/>
          </p:nvSpPr>
          <p:spPr>
            <a:xfrm>
              <a:off x="7918189" y="3169793"/>
              <a:ext cx="66667" cy="118903"/>
            </a:xfrm>
            <a:custGeom>
              <a:avLst/>
              <a:gdLst/>
              <a:ahLst/>
              <a:cxnLst/>
              <a:rect l="l" t="t" r="r" b="b"/>
              <a:pathLst>
                <a:path w="924" h="1648" extrusionOk="0">
                  <a:moveTo>
                    <a:pt x="744" y="0"/>
                  </a:moveTo>
                  <a:cubicBezTo>
                    <a:pt x="716" y="0"/>
                    <a:pt x="686" y="7"/>
                    <a:pt x="652" y="20"/>
                  </a:cubicBezTo>
                  <a:cubicBezTo>
                    <a:pt x="598" y="20"/>
                    <a:pt x="571" y="48"/>
                    <a:pt x="571" y="75"/>
                  </a:cubicBezTo>
                  <a:lnTo>
                    <a:pt x="1" y="1594"/>
                  </a:lnTo>
                  <a:lnTo>
                    <a:pt x="109" y="1648"/>
                  </a:lnTo>
                  <a:lnTo>
                    <a:pt x="923" y="183"/>
                  </a:lnTo>
                  <a:cubicBezTo>
                    <a:pt x="882" y="61"/>
                    <a:pt x="827" y="0"/>
                    <a:pt x="7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 name="Google Shape;575;p9"/>
            <p:cNvSpPr/>
            <p:nvPr/>
          </p:nvSpPr>
          <p:spPr>
            <a:xfrm>
              <a:off x="7898636" y="3276216"/>
              <a:ext cx="39250" cy="35570"/>
            </a:xfrm>
            <a:custGeom>
              <a:avLst/>
              <a:gdLst/>
              <a:ahLst/>
              <a:cxnLst/>
              <a:rect l="l" t="t" r="r" b="b"/>
              <a:pathLst>
                <a:path w="544" h="493" extrusionOk="0">
                  <a:moveTo>
                    <a:pt x="286" y="1"/>
                  </a:moveTo>
                  <a:cubicBezTo>
                    <a:pt x="177" y="1"/>
                    <a:pt x="70" y="41"/>
                    <a:pt x="28" y="146"/>
                  </a:cubicBezTo>
                  <a:cubicBezTo>
                    <a:pt x="1" y="281"/>
                    <a:pt x="28" y="417"/>
                    <a:pt x="163" y="471"/>
                  </a:cubicBezTo>
                  <a:cubicBezTo>
                    <a:pt x="198" y="485"/>
                    <a:pt x="234" y="492"/>
                    <a:pt x="267" y="492"/>
                  </a:cubicBezTo>
                  <a:cubicBezTo>
                    <a:pt x="364" y="492"/>
                    <a:pt x="449" y="436"/>
                    <a:pt x="489" y="336"/>
                  </a:cubicBezTo>
                  <a:cubicBezTo>
                    <a:pt x="543" y="200"/>
                    <a:pt x="489" y="64"/>
                    <a:pt x="380" y="10"/>
                  </a:cubicBezTo>
                  <a:cubicBezTo>
                    <a:pt x="350" y="4"/>
                    <a:pt x="318" y="1"/>
                    <a:pt x="2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 name="Google Shape;576;p9"/>
            <p:cNvSpPr/>
            <p:nvPr/>
          </p:nvSpPr>
          <p:spPr>
            <a:xfrm>
              <a:off x="7837957" y="3124266"/>
              <a:ext cx="94011" cy="45094"/>
            </a:xfrm>
            <a:custGeom>
              <a:avLst/>
              <a:gdLst/>
              <a:ahLst/>
              <a:cxnLst/>
              <a:rect l="l" t="t" r="r" b="b"/>
              <a:pathLst>
                <a:path w="1303" h="625" extrusionOk="0">
                  <a:moveTo>
                    <a:pt x="1113" y="0"/>
                  </a:moveTo>
                  <a:lnTo>
                    <a:pt x="1" y="516"/>
                  </a:lnTo>
                  <a:lnTo>
                    <a:pt x="28" y="624"/>
                  </a:lnTo>
                  <a:lnTo>
                    <a:pt x="1249" y="245"/>
                  </a:lnTo>
                  <a:cubicBezTo>
                    <a:pt x="1303" y="109"/>
                    <a:pt x="1303" y="55"/>
                    <a:pt x="11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 name="Google Shape;577;p9"/>
            <p:cNvSpPr/>
            <p:nvPr/>
          </p:nvSpPr>
          <p:spPr>
            <a:xfrm>
              <a:off x="7818405" y="3150962"/>
              <a:ext cx="29437" cy="26912"/>
            </a:xfrm>
            <a:custGeom>
              <a:avLst/>
              <a:gdLst/>
              <a:ahLst/>
              <a:cxnLst/>
              <a:rect l="l" t="t" r="r" b="b"/>
              <a:pathLst>
                <a:path w="408" h="373" extrusionOk="0">
                  <a:moveTo>
                    <a:pt x="197" y="0"/>
                  </a:moveTo>
                  <a:cubicBezTo>
                    <a:pt x="176" y="0"/>
                    <a:pt x="155" y="4"/>
                    <a:pt x="136" y="10"/>
                  </a:cubicBezTo>
                  <a:cubicBezTo>
                    <a:pt x="28" y="92"/>
                    <a:pt x="1" y="173"/>
                    <a:pt x="28" y="254"/>
                  </a:cubicBezTo>
                  <a:cubicBezTo>
                    <a:pt x="48" y="337"/>
                    <a:pt x="117" y="373"/>
                    <a:pt x="184" y="373"/>
                  </a:cubicBezTo>
                  <a:cubicBezTo>
                    <a:pt x="205" y="373"/>
                    <a:pt x="226" y="369"/>
                    <a:pt x="245" y="363"/>
                  </a:cubicBezTo>
                  <a:cubicBezTo>
                    <a:pt x="353" y="309"/>
                    <a:pt x="407" y="227"/>
                    <a:pt x="353" y="119"/>
                  </a:cubicBezTo>
                  <a:cubicBezTo>
                    <a:pt x="333" y="36"/>
                    <a:pt x="264" y="0"/>
                    <a:pt x="19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 name="Google Shape;578;p9"/>
            <p:cNvSpPr/>
            <p:nvPr/>
          </p:nvSpPr>
          <p:spPr>
            <a:xfrm>
              <a:off x="7808664" y="3022534"/>
              <a:ext cx="121356" cy="66594"/>
            </a:xfrm>
            <a:custGeom>
              <a:avLst/>
              <a:gdLst/>
              <a:ahLst/>
              <a:cxnLst/>
              <a:rect l="l" t="t" r="r" b="b"/>
              <a:pathLst>
                <a:path w="1682" h="923" extrusionOk="0">
                  <a:moveTo>
                    <a:pt x="54" y="0"/>
                  </a:moveTo>
                  <a:lnTo>
                    <a:pt x="0" y="109"/>
                  </a:lnTo>
                  <a:lnTo>
                    <a:pt x="1438" y="922"/>
                  </a:lnTo>
                  <a:cubicBezTo>
                    <a:pt x="1627" y="868"/>
                    <a:pt x="1682" y="787"/>
                    <a:pt x="1627" y="651"/>
                  </a:cubicBezTo>
                  <a:cubicBezTo>
                    <a:pt x="1627" y="597"/>
                    <a:pt x="1573" y="570"/>
                    <a:pt x="1546" y="570"/>
                  </a:cubicBezTo>
                  <a:lnTo>
                    <a:pt x="5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 name="Google Shape;579;p9"/>
            <p:cNvSpPr/>
            <p:nvPr/>
          </p:nvSpPr>
          <p:spPr>
            <a:xfrm>
              <a:off x="7783195" y="3004207"/>
              <a:ext cx="39177" cy="36652"/>
            </a:xfrm>
            <a:custGeom>
              <a:avLst/>
              <a:gdLst/>
              <a:ahLst/>
              <a:cxnLst/>
              <a:rect l="l" t="t" r="r" b="b"/>
              <a:pathLst>
                <a:path w="543" h="508" extrusionOk="0">
                  <a:moveTo>
                    <a:pt x="286" y="0"/>
                  </a:moveTo>
                  <a:cubicBezTo>
                    <a:pt x="177" y="0"/>
                    <a:pt x="70" y="40"/>
                    <a:pt x="28" y="146"/>
                  </a:cubicBezTo>
                  <a:cubicBezTo>
                    <a:pt x="0" y="281"/>
                    <a:pt x="28" y="417"/>
                    <a:pt x="163" y="498"/>
                  </a:cubicBezTo>
                  <a:cubicBezTo>
                    <a:pt x="194" y="504"/>
                    <a:pt x="224" y="508"/>
                    <a:pt x="254" y="508"/>
                  </a:cubicBezTo>
                  <a:cubicBezTo>
                    <a:pt x="357" y="508"/>
                    <a:pt x="453" y="468"/>
                    <a:pt x="516" y="363"/>
                  </a:cubicBezTo>
                  <a:cubicBezTo>
                    <a:pt x="543" y="227"/>
                    <a:pt x="516" y="91"/>
                    <a:pt x="380" y="10"/>
                  </a:cubicBezTo>
                  <a:cubicBezTo>
                    <a:pt x="350" y="4"/>
                    <a:pt x="318" y="0"/>
                    <a:pt x="2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 name="Google Shape;580;p9"/>
            <p:cNvSpPr/>
            <p:nvPr/>
          </p:nvSpPr>
          <p:spPr>
            <a:xfrm>
              <a:off x="7928001" y="2942230"/>
              <a:ext cx="43146" cy="92568"/>
            </a:xfrm>
            <a:custGeom>
              <a:avLst/>
              <a:gdLst/>
              <a:ahLst/>
              <a:cxnLst/>
              <a:rect l="l" t="t" r="r" b="b"/>
              <a:pathLst>
                <a:path w="598" h="1283" extrusionOk="0">
                  <a:moveTo>
                    <a:pt x="82" y="1"/>
                  </a:moveTo>
                  <a:lnTo>
                    <a:pt x="1" y="28"/>
                  </a:lnTo>
                  <a:lnTo>
                    <a:pt x="353" y="1249"/>
                  </a:lnTo>
                  <a:cubicBezTo>
                    <a:pt x="406" y="1270"/>
                    <a:pt x="450" y="1283"/>
                    <a:pt x="486" y="1283"/>
                  </a:cubicBezTo>
                  <a:cubicBezTo>
                    <a:pt x="544" y="1283"/>
                    <a:pt x="581" y="1250"/>
                    <a:pt x="597" y="1167"/>
                  </a:cubicBezTo>
                  <a:lnTo>
                    <a:pt x="597" y="1113"/>
                  </a:lnTo>
                  <a:lnTo>
                    <a:pt x="8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 name="Google Shape;581;p9"/>
            <p:cNvSpPr/>
            <p:nvPr/>
          </p:nvSpPr>
          <p:spPr>
            <a:xfrm>
              <a:off x="7914293" y="2923976"/>
              <a:ext cx="31385" cy="25830"/>
            </a:xfrm>
            <a:custGeom>
              <a:avLst/>
              <a:gdLst/>
              <a:ahLst/>
              <a:cxnLst/>
              <a:rect l="l" t="t" r="r" b="b"/>
              <a:pathLst>
                <a:path w="435" h="358" extrusionOk="0">
                  <a:moveTo>
                    <a:pt x="224" y="0"/>
                  </a:moveTo>
                  <a:cubicBezTo>
                    <a:pt x="203" y="0"/>
                    <a:pt x="183" y="3"/>
                    <a:pt x="163" y="10"/>
                  </a:cubicBezTo>
                  <a:cubicBezTo>
                    <a:pt x="55" y="37"/>
                    <a:pt x="1" y="145"/>
                    <a:pt x="55" y="254"/>
                  </a:cubicBezTo>
                  <a:cubicBezTo>
                    <a:pt x="75" y="313"/>
                    <a:pt x="136" y="357"/>
                    <a:pt x="200" y="357"/>
                  </a:cubicBezTo>
                  <a:cubicBezTo>
                    <a:pt x="224" y="357"/>
                    <a:pt x="249" y="350"/>
                    <a:pt x="272" y="335"/>
                  </a:cubicBezTo>
                  <a:cubicBezTo>
                    <a:pt x="380" y="308"/>
                    <a:pt x="435" y="200"/>
                    <a:pt x="380" y="118"/>
                  </a:cubicBezTo>
                  <a:cubicBezTo>
                    <a:pt x="360" y="35"/>
                    <a:pt x="292" y="0"/>
                    <a:pt x="2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 name="Google Shape;582;p9"/>
            <p:cNvSpPr/>
            <p:nvPr/>
          </p:nvSpPr>
          <p:spPr>
            <a:xfrm>
              <a:off x="7861479" y="2965679"/>
              <a:ext cx="270130" cy="270202"/>
            </a:xfrm>
            <a:custGeom>
              <a:avLst/>
              <a:gdLst/>
              <a:ahLst/>
              <a:cxnLst/>
              <a:rect l="l" t="t" r="r" b="b"/>
              <a:pathLst>
                <a:path w="3744" h="3745" extrusionOk="0">
                  <a:moveTo>
                    <a:pt x="1922" y="1"/>
                  </a:moveTo>
                  <a:cubicBezTo>
                    <a:pt x="1905" y="1"/>
                    <a:pt x="1889" y="1"/>
                    <a:pt x="1872" y="1"/>
                  </a:cubicBezTo>
                  <a:cubicBezTo>
                    <a:pt x="841" y="1"/>
                    <a:pt x="0" y="815"/>
                    <a:pt x="0" y="1873"/>
                  </a:cubicBezTo>
                  <a:cubicBezTo>
                    <a:pt x="0" y="2877"/>
                    <a:pt x="814" y="3745"/>
                    <a:pt x="1872" y="3745"/>
                  </a:cubicBezTo>
                  <a:cubicBezTo>
                    <a:pt x="2875" y="3745"/>
                    <a:pt x="3743" y="2931"/>
                    <a:pt x="3743" y="1873"/>
                  </a:cubicBezTo>
                  <a:cubicBezTo>
                    <a:pt x="3743" y="832"/>
                    <a:pt x="2955" y="1"/>
                    <a:pt x="19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 name="Google Shape;583;p9"/>
            <p:cNvSpPr/>
            <p:nvPr/>
          </p:nvSpPr>
          <p:spPr>
            <a:xfrm>
              <a:off x="7967179" y="2856154"/>
              <a:ext cx="31385" cy="157648"/>
            </a:xfrm>
            <a:custGeom>
              <a:avLst/>
              <a:gdLst/>
              <a:ahLst/>
              <a:cxnLst/>
              <a:rect l="l" t="t" r="r" b="b"/>
              <a:pathLst>
                <a:path w="435" h="2185" extrusionOk="0">
                  <a:moveTo>
                    <a:pt x="136" y="1"/>
                  </a:moveTo>
                  <a:lnTo>
                    <a:pt x="0" y="2035"/>
                  </a:lnTo>
                  <a:cubicBezTo>
                    <a:pt x="74" y="2138"/>
                    <a:pt x="147" y="2185"/>
                    <a:pt x="221" y="2185"/>
                  </a:cubicBezTo>
                  <a:cubicBezTo>
                    <a:pt x="283" y="2185"/>
                    <a:pt x="345" y="2151"/>
                    <a:pt x="407" y="2089"/>
                  </a:cubicBezTo>
                  <a:cubicBezTo>
                    <a:pt x="434" y="2062"/>
                    <a:pt x="434" y="2035"/>
                    <a:pt x="434" y="1953"/>
                  </a:cubicBezTo>
                  <a:lnTo>
                    <a:pt x="29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 name="Google Shape;584;p9"/>
            <p:cNvSpPr/>
            <p:nvPr/>
          </p:nvSpPr>
          <p:spPr>
            <a:xfrm>
              <a:off x="7961263" y="2820944"/>
              <a:ext cx="45094" cy="45094"/>
            </a:xfrm>
            <a:custGeom>
              <a:avLst/>
              <a:gdLst/>
              <a:ahLst/>
              <a:cxnLst/>
              <a:rect l="l" t="t" r="r" b="b"/>
              <a:pathLst>
                <a:path w="625" h="625" extrusionOk="0">
                  <a:moveTo>
                    <a:pt x="326" y="0"/>
                  </a:moveTo>
                  <a:cubicBezTo>
                    <a:pt x="136" y="0"/>
                    <a:pt x="1" y="136"/>
                    <a:pt x="1" y="326"/>
                  </a:cubicBezTo>
                  <a:cubicBezTo>
                    <a:pt x="1" y="489"/>
                    <a:pt x="136" y="624"/>
                    <a:pt x="326" y="624"/>
                  </a:cubicBezTo>
                  <a:cubicBezTo>
                    <a:pt x="489" y="624"/>
                    <a:pt x="625" y="489"/>
                    <a:pt x="625" y="326"/>
                  </a:cubicBezTo>
                  <a:cubicBezTo>
                    <a:pt x="625" y="136"/>
                    <a:pt x="489" y="0"/>
                    <a:pt x="3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5" name="Google Shape;585;p9"/>
            <p:cNvSpPr/>
            <p:nvPr/>
          </p:nvSpPr>
          <p:spPr>
            <a:xfrm>
              <a:off x="8047699" y="2946198"/>
              <a:ext cx="95671" cy="91053"/>
            </a:xfrm>
            <a:custGeom>
              <a:avLst/>
              <a:gdLst/>
              <a:ahLst/>
              <a:cxnLst/>
              <a:rect l="l" t="t" r="r" b="b"/>
              <a:pathLst>
                <a:path w="1326" h="1262" extrusionOk="0">
                  <a:moveTo>
                    <a:pt x="1217" y="0"/>
                  </a:moveTo>
                  <a:lnTo>
                    <a:pt x="23" y="1031"/>
                  </a:lnTo>
                  <a:cubicBezTo>
                    <a:pt x="1" y="1165"/>
                    <a:pt x="52" y="1262"/>
                    <a:pt x="162" y="1262"/>
                  </a:cubicBezTo>
                  <a:cubicBezTo>
                    <a:pt x="185" y="1262"/>
                    <a:pt x="211" y="1257"/>
                    <a:pt x="240" y="1248"/>
                  </a:cubicBezTo>
                  <a:cubicBezTo>
                    <a:pt x="267" y="1248"/>
                    <a:pt x="294" y="1248"/>
                    <a:pt x="349" y="1221"/>
                  </a:cubicBezTo>
                  <a:lnTo>
                    <a:pt x="1325" y="109"/>
                  </a:lnTo>
                  <a:lnTo>
                    <a:pt x="12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 name="Google Shape;586;p9"/>
            <p:cNvSpPr/>
            <p:nvPr/>
          </p:nvSpPr>
          <p:spPr>
            <a:xfrm>
              <a:off x="8123674" y="2926573"/>
              <a:ext cx="39250" cy="35353"/>
            </a:xfrm>
            <a:custGeom>
              <a:avLst/>
              <a:gdLst/>
              <a:ahLst/>
              <a:cxnLst/>
              <a:rect l="l" t="t" r="r" b="b"/>
              <a:pathLst>
                <a:path w="544" h="490" extrusionOk="0">
                  <a:moveTo>
                    <a:pt x="262" y="1"/>
                  </a:moveTo>
                  <a:cubicBezTo>
                    <a:pt x="204" y="1"/>
                    <a:pt x="150" y="28"/>
                    <a:pt x="109" y="82"/>
                  </a:cubicBezTo>
                  <a:cubicBezTo>
                    <a:pt x="1" y="164"/>
                    <a:pt x="1" y="299"/>
                    <a:pt x="109" y="408"/>
                  </a:cubicBezTo>
                  <a:cubicBezTo>
                    <a:pt x="150" y="462"/>
                    <a:pt x="204" y="489"/>
                    <a:pt x="262" y="489"/>
                  </a:cubicBezTo>
                  <a:cubicBezTo>
                    <a:pt x="320" y="489"/>
                    <a:pt x="381" y="462"/>
                    <a:pt x="435" y="408"/>
                  </a:cubicBezTo>
                  <a:cubicBezTo>
                    <a:pt x="543" y="299"/>
                    <a:pt x="543" y="164"/>
                    <a:pt x="435" y="82"/>
                  </a:cubicBezTo>
                  <a:cubicBezTo>
                    <a:pt x="381" y="28"/>
                    <a:pt x="320" y="1"/>
                    <a:pt x="2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 name="Google Shape;587;p9"/>
            <p:cNvSpPr/>
            <p:nvPr/>
          </p:nvSpPr>
          <p:spPr>
            <a:xfrm>
              <a:off x="8078724" y="3071452"/>
              <a:ext cx="162482" cy="31385"/>
            </a:xfrm>
            <a:custGeom>
              <a:avLst/>
              <a:gdLst/>
              <a:ahLst/>
              <a:cxnLst/>
              <a:rect l="l" t="t" r="r" b="b"/>
              <a:pathLst>
                <a:path w="2252" h="435" extrusionOk="0">
                  <a:moveTo>
                    <a:pt x="217" y="0"/>
                  </a:moveTo>
                  <a:cubicBezTo>
                    <a:pt x="0" y="136"/>
                    <a:pt x="0" y="271"/>
                    <a:pt x="136" y="407"/>
                  </a:cubicBezTo>
                  <a:cubicBezTo>
                    <a:pt x="190" y="434"/>
                    <a:pt x="217" y="434"/>
                    <a:pt x="271" y="434"/>
                  </a:cubicBezTo>
                  <a:lnTo>
                    <a:pt x="2251" y="298"/>
                  </a:lnTo>
                  <a:lnTo>
                    <a:pt x="2251" y="136"/>
                  </a:lnTo>
                  <a:lnTo>
                    <a:pt x="2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 name="Google Shape;588;p9"/>
            <p:cNvSpPr/>
            <p:nvPr/>
          </p:nvSpPr>
          <p:spPr>
            <a:xfrm>
              <a:off x="8229374" y="3065536"/>
              <a:ext cx="45094" cy="45094"/>
            </a:xfrm>
            <a:custGeom>
              <a:avLst/>
              <a:gdLst/>
              <a:ahLst/>
              <a:cxnLst/>
              <a:rect l="l" t="t" r="r" b="b"/>
              <a:pathLst>
                <a:path w="625" h="625" extrusionOk="0">
                  <a:moveTo>
                    <a:pt x="299" y="1"/>
                  </a:moveTo>
                  <a:cubicBezTo>
                    <a:pt x="136" y="1"/>
                    <a:pt x="1" y="136"/>
                    <a:pt x="1" y="326"/>
                  </a:cubicBezTo>
                  <a:cubicBezTo>
                    <a:pt x="1" y="489"/>
                    <a:pt x="136" y="625"/>
                    <a:pt x="299" y="625"/>
                  </a:cubicBezTo>
                  <a:cubicBezTo>
                    <a:pt x="462" y="625"/>
                    <a:pt x="624" y="489"/>
                    <a:pt x="597" y="326"/>
                  </a:cubicBezTo>
                  <a:cubicBezTo>
                    <a:pt x="597" y="136"/>
                    <a:pt x="462" y="1"/>
                    <a:pt x="2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 name="Google Shape;589;p9"/>
            <p:cNvSpPr/>
            <p:nvPr/>
          </p:nvSpPr>
          <p:spPr>
            <a:xfrm>
              <a:off x="8057440" y="3153271"/>
              <a:ext cx="89827" cy="94372"/>
            </a:xfrm>
            <a:custGeom>
              <a:avLst/>
              <a:gdLst/>
              <a:ahLst/>
              <a:cxnLst/>
              <a:rect l="l" t="t" r="r" b="b"/>
              <a:pathLst>
                <a:path w="1245" h="1308" extrusionOk="0">
                  <a:moveTo>
                    <a:pt x="209" y="0"/>
                  </a:moveTo>
                  <a:cubicBezTo>
                    <a:pt x="80" y="0"/>
                    <a:pt x="0" y="80"/>
                    <a:pt x="24" y="222"/>
                  </a:cubicBezTo>
                  <a:cubicBezTo>
                    <a:pt x="24" y="249"/>
                    <a:pt x="24" y="277"/>
                    <a:pt x="78" y="331"/>
                  </a:cubicBezTo>
                  <a:lnTo>
                    <a:pt x="1190" y="1307"/>
                  </a:lnTo>
                  <a:lnTo>
                    <a:pt x="1244" y="1199"/>
                  </a:lnTo>
                  <a:lnTo>
                    <a:pt x="268" y="5"/>
                  </a:lnTo>
                  <a:cubicBezTo>
                    <a:pt x="247" y="2"/>
                    <a:pt x="228" y="0"/>
                    <a:pt x="2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 name="Google Shape;590;p9"/>
            <p:cNvSpPr/>
            <p:nvPr/>
          </p:nvSpPr>
          <p:spPr>
            <a:xfrm>
              <a:off x="8133486" y="3229967"/>
              <a:ext cx="39250" cy="35281"/>
            </a:xfrm>
            <a:custGeom>
              <a:avLst/>
              <a:gdLst/>
              <a:ahLst/>
              <a:cxnLst/>
              <a:rect l="l" t="t" r="r" b="b"/>
              <a:pathLst>
                <a:path w="544" h="489" extrusionOk="0">
                  <a:moveTo>
                    <a:pt x="262" y="0"/>
                  </a:moveTo>
                  <a:cubicBezTo>
                    <a:pt x="204" y="0"/>
                    <a:pt x="150" y="27"/>
                    <a:pt x="109" y="82"/>
                  </a:cubicBezTo>
                  <a:cubicBezTo>
                    <a:pt x="1" y="163"/>
                    <a:pt x="1" y="299"/>
                    <a:pt x="109" y="407"/>
                  </a:cubicBezTo>
                  <a:cubicBezTo>
                    <a:pt x="150" y="461"/>
                    <a:pt x="204" y="488"/>
                    <a:pt x="262" y="488"/>
                  </a:cubicBezTo>
                  <a:cubicBezTo>
                    <a:pt x="319" y="488"/>
                    <a:pt x="380" y="461"/>
                    <a:pt x="435" y="407"/>
                  </a:cubicBezTo>
                  <a:cubicBezTo>
                    <a:pt x="543" y="299"/>
                    <a:pt x="543" y="163"/>
                    <a:pt x="435" y="82"/>
                  </a:cubicBezTo>
                  <a:cubicBezTo>
                    <a:pt x="380" y="27"/>
                    <a:pt x="319" y="0"/>
                    <a:pt x="2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 name="Google Shape;591;p9"/>
            <p:cNvSpPr/>
            <p:nvPr/>
          </p:nvSpPr>
          <p:spPr>
            <a:xfrm>
              <a:off x="7994524" y="3186027"/>
              <a:ext cx="31385" cy="159451"/>
            </a:xfrm>
            <a:custGeom>
              <a:avLst/>
              <a:gdLst/>
              <a:ahLst/>
              <a:cxnLst/>
              <a:rect l="l" t="t" r="r" b="b"/>
              <a:pathLst>
                <a:path w="435" h="2210" extrusionOk="0">
                  <a:moveTo>
                    <a:pt x="208" y="0"/>
                  </a:moveTo>
                  <a:cubicBezTo>
                    <a:pt x="148" y="0"/>
                    <a:pt x="88" y="34"/>
                    <a:pt x="28" y="94"/>
                  </a:cubicBezTo>
                  <a:cubicBezTo>
                    <a:pt x="1" y="148"/>
                    <a:pt x="1" y="175"/>
                    <a:pt x="1" y="229"/>
                  </a:cubicBezTo>
                  <a:lnTo>
                    <a:pt x="109" y="2209"/>
                  </a:lnTo>
                  <a:lnTo>
                    <a:pt x="299" y="2209"/>
                  </a:lnTo>
                  <a:lnTo>
                    <a:pt x="435" y="175"/>
                  </a:lnTo>
                  <a:cubicBezTo>
                    <a:pt x="359" y="54"/>
                    <a:pt x="283" y="0"/>
                    <a:pt x="2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 name="Google Shape;592;p9"/>
            <p:cNvSpPr/>
            <p:nvPr/>
          </p:nvSpPr>
          <p:spPr>
            <a:xfrm>
              <a:off x="7986732" y="3333648"/>
              <a:ext cx="43146" cy="43362"/>
            </a:xfrm>
            <a:custGeom>
              <a:avLst/>
              <a:gdLst/>
              <a:ahLst/>
              <a:cxnLst/>
              <a:rect l="l" t="t" r="r" b="b"/>
              <a:pathLst>
                <a:path w="598" h="601" extrusionOk="0">
                  <a:moveTo>
                    <a:pt x="299" y="1"/>
                  </a:moveTo>
                  <a:cubicBezTo>
                    <a:pt x="136" y="1"/>
                    <a:pt x="0" y="136"/>
                    <a:pt x="0" y="299"/>
                  </a:cubicBezTo>
                  <a:cubicBezTo>
                    <a:pt x="0" y="473"/>
                    <a:pt x="114" y="601"/>
                    <a:pt x="257" y="601"/>
                  </a:cubicBezTo>
                  <a:cubicBezTo>
                    <a:pt x="271" y="601"/>
                    <a:pt x="285" y="600"/>
                    <a:pt x="299" y="597"/>
                  </a:cubicBezTo>
                  <a:cubicBezTo>
                    <a:pt x="461" y="597"/>
                    <a:pt x="597" y="462"/>
                    <a:pt x="597" y="299"/>
                  </a:cubicBezTo>
                  <a:cubicBezTo>
                    <a:pt x="597" y="136"/>
                    <a:pt x="461" y="1"/>
                    <a:pt x="2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 name="Google Shape;593;p9"/>
            <p:cNvSpPr/>
            <p:nvPr/>
          </p:nvSpPr>
          <p:spPr>
            <a:xfrm>
              <a:off x="7849718" y="3163083"/>
              <a:ext cx="95599" cy="92352"/>
            </a:xfrm>
            <a:custGeom>
              <a:avLst/>
              <a:gdLst/>
              <a:ahLst/>
              <a:cxnLst/>
              <a:rect l="l" t="t" r="r" b="b"/>
              <a:pathLst>
                <a:path w="1325" h="1280" extrusionOk="0">
                  <a:moveTo>
                    <a:pt x="1133" y="1"/>
                  </a:moveTo>
                  <a:cubicBezTo>
                    <a:pt x="1118" y="1"/>
                    <a:pt x="1102" y="2"/>
                    <a:pt x="1086" y="5"/>
                  </a:cubicBezTo>
                  <a:cubicBezTo>
                    <a:pt x="1031" y="5"/>
                    <a:pt x="1004" y="5"/>
                    <a:pt x="977" y="59"/>
                  </a:cubicBezTo>
                  <a:lnTo>
                    <a:pt x="1" y="1171"/>
                  </a:lnTo>
                  <a:lnTo>
                    <a:pt x="82" y="1280"/>
                  </a:lnTo>
                  <a:lnTo>
                    <a:pt x="1275" y="249"/>
                  </a:lnTo>
                  <a:cubicBezTo>
                    <a:pt x="1324" y="103"/>
                    <a:pt x="1264" y="1"/>
                    <a:pt x="11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 name="Google Shape;594;p9"/>
            <p:cNvSpPr/>
            <p:nvPr/>
          </p:nvSpPr>
          <p:spPr>
            <a:xfrm>
              <a:off x="7830165" y="3239707"/>
              <a:ext cx="37229" cy="35281"/>
            </a:xfrm>
            <a:custGeom>
              <a:avLst/>
              <a:gdLst/>
              <a:ahLst/>
              <a:cxnLst/>
              <a:rect l="l" t="t" r="r" b="b"/>
              <a:pathLst>
                <a:path w="516" h="489" extrusionOk="0">
                  <a:moveTo>
                    <a:pt x="231" y="1"/>
                  </a:moveTo>
                  <a:cubicBezTo>
                    <a:pt x="170" y="1"/>
                    <a:pt x="109" y="28"/>
                    <a:pt x="55" y="82"/>
                  </a:cubicBezTo>
                  <a:cubicBezTo>
                    <a:pt x="0" y="164"/>
                    <a:pt x="0" y="299"/>
                    <a:pt x="55" y="408"/>
                  </a:cubicBezTo>
                  <a:cubicBezTo>
                    <a:pt x="109" y="462"/>
                    <a:pt x="170" y="489"/>
                    <a:pt x="231" y="489"/>
                  </a:cubicBezTo>
                  <a:cubicBezTo>
                    <a:pt x="292" y="489"/>
                    <a:pt x="353" y="462"/>
                    <a:pt x="407" y="408"/>
                  </a:cubicBezTo>
                  <a:cubicBezTo>
                    <a:pt x="516" y="299"/>
                    <a:pt x="516" y="164"/>
                    <a:pt x="407" y="82"/>
                  </a:cubicBezTo>
                  <a:cubicBezTo>
                    <a:pt x="353" y="28"/>
                    <a:pt x="292" y="1"/>
                    <a:pt x="2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 name="Google Shape;595;p9"/>
            <p:cNvSpPr/>
            <p:nvPr/>
          </p:nvSpPr>
          <p:spPr>
            <a:xfrm>
              <a:off x="7751882" y="3098797"/>
              <a:ext cx="160534" cy="31385"/>
            </a:xfrm>
            <a:custGeom>
              <a:avLst/>
              <a:gdLst/>
              <a:ahLst/>
              <a:cxnLst/>
              <a:rect l="l" t="t" r="r" b="b"/>
              <a:pathLst>
                <a:path w="2225" h="435" extrusionOk="0">
                  <a:moveTo>
                    <a:pt x="1953" y="1"/>
                  </a:moveTo>
                  <a:lnTo>
                    <a:pt x="0" y="136"/>
                  </a:lnTo>
                  <a:lnTo>
                    <a:pt x="0" y="299"/>
                  </a:lnTo>
                  <a:lnTo>
                    <a:pt x="2035" y="435"/>
                  </a:lnTo>
                  <a:cubicBezTo>
                    <a:pt x="2225" y="299"/>
                    <a:pt x="2225" y="164"/>
                    <a:pt x="2089" y="28"/>
                  </a:cubicBezTo>
                  <a:cubicBezTo>
                    <a:pt x="2062" y="1"/>
                    <a:pt x="2035" y="1"/>
                    <a:pt x="1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 name="Google Shape;596;p9"/>
            <p:cNvSpPr/>
            <p:nvPr/>
          </p:nvSpPr>
          <p:spPr>
            <a:xfrm>
              <a:off x="7716672" y="3091005"/>
              <a:ext cx="45094" cy="43146"/>
            </a:xfrm>
            <a:custGeom>
              <a:avLst/>
              <a:gdLst/>
              <a:ahLst/>
              <a:cxnLst/>
              <a:rect l="l" t="t" r="r" b="b"/>
              <a:pathLst>
                <a:path w="625" h="598" extrusionOk="0">
                  <a:moveTo>
                    <a:pt x="326" y="0"/>
                  </a:moveTo>
                  <a:cubicBezTo>
                    <a:pt x="136" y="0"/>
                    <a:pt x="0" y="136"/>
                    <a:pt x="0" y="299"/>
                  </a:cubicBezTo>
                  <a:cubicBezTo>
                    <a:pt x="0" y="461"/>
                    <a:pt x="136" y="597"/>
                    <a:pt x="326" y="597"/>
                  </a:cubicBezTo>
                  <a:cubicBezTo>
                    <a:pt x="488" y="597"/>
                    <a:pt x="624" y="461"/>
                    <a:pt x="624" y="299"/>
                  </a:cubicBezTo>
                  <a:cubicBezTo>
                    <a:pt x="624" y="136"/>
                    <a:pt x="488" y="0"/>
                    <a:pt x="3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 name="Google Shape;597;p9"/>
            <p:cNvSpPr/>
            <p:nvPr/>
          </p:nvSpPr>
          <p:spPr>
            <a:xfrm>
              <a:off x="7843874" y="2953990"/>
              <a:ext cx="91198" cy="93290"/>
            </a:xfrm>
            <a:custGeom>
              <a:avLst/>
              <a:gdLst/>
              <a:ahLst/>
              <a:cxnLst/>
              <a:rect l="l" t="t" r="r" b="b"/>
              <a:pathLst>
                <a:path w="1264" h="1293" extrusionOk="0">
                  <a:moveTo>
                    <a:pt x="82" y="1"/>
                  </a:moveTo>
                  <a:lnTo>
                    <a:pt x="0" y="55"/>
                  </a:lnTo>
                  <a:lnTo>
                    <a:pt x="1004" y="1276"/>
                  </a:lnTo>
                  <a:cubicBezTo>
                    <a:pt x="1038" y="1287"/>
                    <a:pt x="1069" y="1292"/>
                    <a:pt x="1098" y="1292"/>
                  </a:cubicBezTo>
                  <a:cubicBezTo>
                    <a:pt x="1205" y="1292"/>
                    <a:pt x="1264" y="1214"/>
                    <a:pt x="1221" y="1086"/>
                  </a:cubicBezTo>
                  <a:cubicBezTo>
                    <a:pt x="1221" y="1059"/>
                    <a:pt x="1221" y="1004"/>
                    <a:pt x="1194" y="977"/>
                  </a:cubicBezTo>
                  <a:lnTo>
                    <a:pt x="8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 name="Google Shape;598;p9"/>
            <p:cNvSpPr/>
            <p:nvPr/>
          </p:nvSpPr>
          <p:spPr>
            <a:xfrm>
              <a:off x="7820353" y="2935448"/>
              <a:ext cx="39250" cy="34271"/>
            </a:xfrm>
            <a:custGeom>
              <a:avLst/>
              <a:gdLst/>
              <a:ahLst/>
              <a:cxnLst/>
              <a:rect l="l" t="t" r="r" b="b"/>
              <a:pathLst>
                <a:path w="544" h="475" extrusionOk="0">
                  <a:moveTo>
                    <a:pt x="262" y="0"/>
                  </a:moveTo>
                  <a:cubicBezTo>
                    <a:pt x="204" y="0"/>
                    <a:pt x="150" y="14"/>
                    <a:pt x="109" y="41"/>
                  </a:cubicBezTo>
                  <a:cubicBezTo>
                    <a:pt x="1" y="149"/>
                    <a:pt x="1" y="285"/>
                    <a:pt x="109" y="393"/>
                  </a:cubicBezTo>
                  <a:cubicBezTo>
                    <a:pt x="150" y="448"/>
                    <a:pt x="204" y="475"/>
                    <a:pt x="262" y="475"/>
                  </a:cubicBezTo>
                  <a:cubicBezTo>
                    <a:pt x="319" y="475"/>
                    <a:pt x="380" y="448"/>
                    <a:pt x="435" y="393"/>
                  </a:cubicBezTo>
                  <a:cubicBezTo>
                    <a:pt x="543" y="285"/>
                    <a:pt x="543" y="149"/>
                    <a:pt x="435" y="41"/>
                  </a:cubicBezTo>
                  <a:cubicBezTo>
                    <a:pt x="380" y="14"/>
                    <a:pt x="319" y="0"/>
                    <a:pt x="2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 name="Google Shape;599;p9"/>
            <p:cNvSpPr/>
            <p:nvPr/>
          </p:nvSpPr>
          <p:spPr>
            <a:xfrm>
              <a:off x="7951522" y="3034006"/>
              <a:ext cx="45022" cy="45310"/>
            </a:xfrm>
            <a:custGeom>
              <a:avLst/>
              <a:gdLst/>
              <a:ahLst/>
              <a:cxnLst/>
              <a:rect l="l" t="t" r="r" b="b"/>
              <a:pathLst>
                <a:path w="624" h="628" extrusionOk="0">
                  <a:moveTo>
                    <a:pt x="361" y="1"/>
                  </a:moveTo>
                  <a:cubicBezTo>
                    <a:pt x="350" y="1"/>
                    <a:pt x="338" y="2"/>
                    <a:pt x="326" y="4"/>
                  </a:cubicBezTo>
                  <a:cubicBezTo>
                    <a:pt x="136" y="4"/>
                    <a:pt x="0" y="139"/>
                    <a:pt x="0" y="302"/>
                  </a:cubicBezTo>
                  <a:cubicBezTo>
                    <a:pt x="0" y="492"/>
                    <a:pt x="136" y="628"/>
                    <a:pt x="326" y="628"/>
                  </a:cubicBezTo>
                  <a:cubicBezTo>
                    <a:pt x="488" y="628"/>
                    <a:pt x="624" y="492"/>
                    <a:pt x="624" y="302"/>
                  </a:cubicBezTo>
                  <a:cubicBezTo>
                    <a:pt x="624" y="151"/>
                    <a:pt x="508" y="1"/>
                    <a:pt x="3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 name="Google Shape;600;p9"/>
            <p:cNvSpPr/>
            <p:nvPr/>
          </p:nvSpPr>
          <p:spPr>
            <a:xfrm>
              <a:off x="8016097" y="3120370"/>
              <a:ext cx="29365" cy="29437"/>
            </a:xfrm>
            <a:custGeom>
              <a:avLst/>
              <a:gdLst/>
              <a:ahLst/>
              <a:cxnLst/>
              <a:rect l="l" t="t" r="r" b="b"/>
              <a:pathLst>
                <a:path w="407" h="408" extrusionOk="0">
                  <a:moveTo>
                    <a:pt x="190" y="0"/>
                  </a:moveTo>
                  <a:cubicBezTo>
                    <a:pt x="109" y="0"/>
                    <a:pt x="0" y="82"/>
                    <a:pt x="0" y="190"/>
                  </a:cubicBezTo>
                  <a:cubicBezTo>
                    <a:pt x="0" y="299"/>
                    <a:pt x="109" y="407"/>
                    <a:pt x="190" y="407"/>
                  </a:cubicBezTo>
                  <a:cubicBezTo>
                    <a:pt x="299" y="407"/>
                    <a:pt x="407" y="299"/>
                    <a:pt x="407" y="190"/>
                  </a:cubicBezTo>
                  <a:cubicBezTo>
                    <a:pt x="407" y="54"/>
                    <a:pt x="326" y="0"/>
                    <a:pt x="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 name="Google Shape;601;p9"/>
            <p:cNvSpPr/>
            <p:nvPr/>
          </p:nvSpPr>
          <p:spPr>
            <a:xfrm>
              <a:off x="7945606" y="3125854"/>
              <a:ext cx="13781" cy="16089"/>
            </a:xfrm>
            <a:custGeom>
              <a:avLst/>
              <a:gdLst/>
              <a:ahLst/>
              <a:cxnLst/>
              <a:rect l="l" t="t" r="r" b="b"/>
              <a:pathLst>
                <a:path w="191" h="223" extrusionOk="0">
                  <a:moveTo>
                    <a:pt x="112" y="0"/>
                  </a:moveTo>
                  <a:cubicBezTo>
                    <a:pt x="103" y="0"/>
                    <a:pt x="93" y="2"/>
                    <a:pt x="82" y="6"/>
                  </a:cubicBezTo>
                  <a:cubicBezTo>
                    <a:pt x="55" y="6"/>
                    <a:pt x="1" y="60"/>
                    <a:pt x="1" y="114"/>
                  </a:cubicBezTo>
                  <a:cubicBezTo>
                    <a:pt x="1" y="168"/>
                    <a:pt x="28" y="223"/>
                    <a:pt x="82" y="223"/>
                  </a:cubicBezTo>
                  <a:cubicBezTo>
                    <a:pt x="136" y="223"/>
                    <a:pt x="191" y="195"/>
                    <a:pt x="191" y="114"/>
                  </a:cubicBezTo>
                  <a:cubicBezTo>
                    <a:pt x="191" y="67"/>
                    <a:pt x="170" y="0"/>
                    <a:pt x="1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 name="Google Shape;602;p9"/>
            <p:cNvSpPr/>
            <p:nvPr/>
          </p:nvSpPr>
          <p:spPr>
            <a:xfrm>
              <a:off x="8037598" y="3055795"/>
              <a:ext cx="13781" cy="15729"/>
            </a:xfrm>
            <a:custGeom>
              <a:avLst/>
              <a:gdLst/>
              <a:ahLst/>
              <a:cxnLst/>
              <a:rect l="l" t="t" r="r" b="b"/>
              <a:pathLst>
                <a:path w="191" h="218" extrusionOk="0">
                  <a:moveTo>
                    <a:pt x="109" y="0"/>
                  </a:moveTo>
                  <a:cubicBezTo>
                    <a:pt x="55" y="0"/>
                    <a:pt x="1" y="54"/>
                    <a:pt x="1" y="109"/>
                  </a:cubicBezTo>
                  <a:cubicBezTo>
                    <a:pt x="1" y="136"/>
                    <a:pt x="28" y="217"/>
                    <a:pt x="109" y="217"/>
                  </a:cubicBezTo>
                  <a:cubicBezTo>
                    <a:pt x="136" y="217"/>
                    <a:pt x="190" y="190"/>
                    <a:pt x="190" y="109"/>
                  </a:cubicBezTo>
                  <a:cubicBezTo>
                    <a:pt x="190" y="54"/>
                    <a:pt x="163" y="0"/>
                    <a:pt x="1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03" name="Google Shape;603;p9"/>
          <p:cNvGrpSpPr/>
          <p:nvPr/>
        </p:nvGrpSpPr>
        <p:grpSpPr>
          <a:xfrm>
            <a:off x="6983493" y="-330199"/>
            <a:ext cx="7720972" cy="7722108"/>
            <a:chOff x="5943634" y="1"/>
            <a:chExt cx="5143200" cy="5143500"/>
          </a:xfrm>
        </p:grpSpPr>
        <p:sp>
          <p:nvSpPr>
            <p:cNvPr id="604" name="Google Shape;604;p9"/>
            <p:cNvSpPr/>
            <p:nvPr/>
          </p:nvSpPr>
          <p:spPr>
            <a:xfrm>
              <a:off x="5943634" y="1"/>
              <a:ext cx="5143200" cy="51435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 name="Google Shape;605;p9"/>
            <p:cNvSpPr/>
            <p:nvPr/>
          </p:nvSpPr>
          <p:spPr>
            <a:xfrm>
              <a:off x="5943634" y="452387"/>
              <a:ext cx="4238400" cy="4238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06" name="Google Shape;606;p9"/>
          <p:cNvSpPr txBox="1">
            <a:spLocks noGrp="1"/>
          </p:cNvSpPr>
          <p:nvPr>
            <p:ph type="subTitle" idx="1"/>
          </p:nvPr>
        </p:nvSpPr>
        <p:spPr>
          <a:xfrm>
            <a:off x="679300" y="1638300"/>
            <a:ext cx="5517600" cy="577200"/>
          </a:xfrm>
          <a:prstGeom prst="rect">
            <a:avLst/>
          </a:prstGeom>
        </p:spPr>
        <p:txBody>
          <a:bodyPr spcFirstLastPara="1" wrap="square" lIns="91425" tIns="91425" rIns="91425" bIns="91425" anchor="b" anchorCtr="0">
            <a:noAutofit/>
          </a:bodyPr>
          <a:lstStyle>
            <a:lvl1pPr lvl="0">
              <a:lnSpc>
                <a:spcPct val="100000"/>
              </a:lnSpc>
              <a:spcBef>
                <a:spcPts val="0"/>
              </a:spcBef>
              <a:spcAft>
                <a:spcPts val="0"/>
              </a:spcAft>
              <a:buSzPts val="1800"/>
              <a:buFont typeface="Paytone One"/>
              <a:buNone/>
              <a:defRPr>
                <a:latin typeface="Paytone One"/>
                <a:ea typeface="Paytone One"/>
                <a:cs typeface="Paytone One"/>
                <a:sym typeface="Paytone One"/>
              </a:defRPr>
            </a:lvl1pPr>
            <a:lvl2pPr lvl="1">
              <a:lnSpc>
                <a:spcPct val="100000"/>
              </a:lnSpc>
              <a:spcBef>
                <a:spcPts val="0"/>
              </a:spcBef>
              <a:spcAft>
                <a:spcPts val="0"/>
              </a:spcAft>
              <a:buSzPts val="1800"/>
              <a:buFont typeface="Paytone One"/>
              <a:buNone/>
              <a:defRPr sz="2400">
                <a:latin typeface="Paytone One"/>
                <a:ea typeface="Paytone One"/>
                <a:cs typeface="Paytone One"/>
                <a:sym typeface="Paytone One"/>
              </a:defRPr>
            </a:lvl2pPr>
            <a:lvl3pPr lvl="2">
              <a:lnSpc>
                <a:spcPct val="100000"/>
              </a:lnSpc>
              <a:spcBef>
                <a:spcPts val="0"/>
              </a:spcBef>
              <a:spcAft>
                <a:spcPts val="0"/>
              </a:spcAft>
              <a:buSzPts val="1800"/>
              <a:buFont typeface="Paytone One"/>
              <a:buNone/>
              <a:defRPr sz="2400">
                <a:latin typeface="Paytone One"/>
                <a:ea typeface="Paytone One"/>
                <a:cs typeface="Paytone One"/>
                <a:sym typeface="Paytone One"/>
              </a:defRPr>
            </a:lvl3pPr>
            <a:lvl4pPr lvl="3">
              <a:lnSpc>
                <a:spcPct val="100000"/>
              </a:lnSpc>
              <a:spcBef>
                <a:spcPts val="0"/>
              </a:spcBef>
              <a:spcAft>
                <a:spcPts val="0"/>
              </a:spcAft>
              <a:buSzPts val="1800"/>
              <a:buFont typeface="Paytone One"/>
              <a:buNone/>
              <a:defRPr sz="2400">
                <a:latin typeface="Paytone One"/>
                <a:ea typeface="Paytone One"/>
                <a:cs typeface="Paytone One"/>
                <a:sym typeface="Paytone One"/>
              </a:defRPr>
            </a:lvl4pPr>
            <a:lvl5pPr lvl="4">
              <a:lnSpc>
                <a:spcPct val="100000"/>
              </a:lnSpc>
              <a:spcBef>
                <a:spcPts val="0"/>
              </a:spcBef>
              <a:spcAft>
                <a:spcPts val="0"/>
              </a:spcAft>
              <a:buSzPts val="1800"/>
              <a:buFont typeface="Paytone One"/>
              <a:buNone/>
              <a:defRPr sz="2400">
                <a:latin typeface="Paytone One"/>
                <a:ea typeface="Paytone One"/>
                <a:cs typeface="Paytone One"/>
                <a:sym typeface="Paytone One"/>
              </a:defRPr>
            </a:lvl5pPr>
            <a:lvl6pPr lvl="5">
              <a:lnSpc>
                <a:spcPct val="100000"/>
              </a:lnSpc>
              <a:spcBef>
                <a:spcPts val="0"/>
              </a:spcBef>
              <a:spcAft>
                <a:spcPts val="0"/>
              </a:spcAft>
              <a:buSzPts val="1800"/>
              <a:buFont typeface="Paytone One"/>
              <a:buNone/>
              <a:defRPr sz="2400">
                <a:latin typeface="Paytone One"/>
                <a:ea typeface="Paytone One"/>
                <a:cs typeface="Paytone One"/>
                <a:sym typeface="Paytone One"/>
              </a:defRPr>
            </a:lvl6pPr>
            <a:lvl7pPr lvl="6">
              <a:lnSpc>
                <a:spcPct val="100000"/>
              </a:lnSpc>
              <a:spcBef>
                <a:spcPts val="0"/>
              </a:spcBef>
              <a:spcAft>
                <a:spcPts val="0"/>
              </a:spcAft>
              <a:buSzPts val="1800"/>
              <a:buFont typeface="Paytone One"/>
              <a:buNone/>
              <a:defRPr sz="2400">
                <a:latin typeface="Paytone One"/>
                <a:ea typeface="Paytone One"/>
                <a:cs typeface="Paytone One"/>
                <a:sym typeface="Paytone One"/>
              </a:defRPr>
            </a:lvl7pPr>
            <a:lvl8pPr lvl="7">
              <a:lnSpc>
                <a:spcPct val="100000"/>
              </a:lnSpc>
              <a:spcBef>
                <a:spcPts val="0"/>
              </a:spcBef>
              <a:spcAft>
                <a:spcPts val="0"/>
              </a:spcAft>
              <a:buSzPts val="1800"/>
              <a:buFont typeface="Paytone One"/>
              <a:buNone/>
              <a:defRPr sz="2400">
                <a:latin typeface="Paytone One"/>
                <a:ea typeface="Paytone One"/>
                <a:cs typeface="Paytone One"/>
                <a:sym typeface="Paytone One"/>
              </a:defRPr>
            </a:lvl8pPr>
            <a:lvl9pPr lvl="8">
              <a:lnSpc>
                <a:spcPct val="100000"/>
              </a:lnSpc>
              <a:spcBef>
                <a:spcPts val="0"/>
              </a:spcBef>
              <a:spcAft>
                <a:spcPts val="0"/>
              </a:spcAft>
              <a:buSzPts val="1800"/>
              <a:buFont typeface="Paytone One"/>
              <a:buNone/>
              <a:defRPr sz="2400">
                <a:latin typeface="Paytone One"/>
                <a:ea typeface="Paytone One"/>
                <a:cs typeface="Paytone One"/>
                <a:sym typeface="Paytone One"/>
              </a:defRPr>
            </a:lvl9pPr>
          </a:lstStyle>
          <a:p>
            <a:r>
              <a:rPr lang="en-US"/>
              <a:t>Click to edit Master subtitle style</a:t>
            </a:r>
            <a:endParaRPr/>
          </a:p>
        </p:txBody>
      </p:sp>
      <p:sp>
        <p:nvSpPr>
          <p:cNvPr id="607" name="Google Shape;607;p9"/>
          <p:cNvSpPr txBox="1">
            <a:spLocks noGrp="1"/>
          </p:cNvSpPr>
          <p:nvPr>
            <p:ph type="title"/>
          </p:nvPr>
        </p:nvSpPr>
        <p:spPr>
          <a:xfrm>
            <a:off x="415600" y="483467"/>
            <a:ext cx="113608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r>
              <a:rPr lang="en-US"/>
              <a:t>Click to edit Master title style</a:t>
            </a:r>
            <a:endParaRPr/>
          </a:p>
        </p:txBody>
      </p:sp>
      <p:grpSp>
        <p:nvGrpSpPr>
          <p:cNvPr id="608" name="Google Shape;608;p9"/>
          <p:cNvGrpSpPr/>
          <p:nvPr/>
        </p:nvGrpSpPr>
        <p:grpSpPr>
          <a:xfrm rot="10800000" flipH="1">
            <a:off x="7517705" y="1612890"/>
            <a:ext cx="1275196" cy="1271165"/>
            <a:chOff x="7716672" y="2820944"/>
            <a:chExt cx="557796" cy="556065"/>
          </a:xfrm>
        </p:grpSpPr>
        <p:sp>
          <p:nvSpPr>
            <p:cNvPr id="609" name="Google Shape;609;p9"/>
            <p:cNvSpPr/>
            <p:nvPr/>
          </p:nvSpPr>
          <p:spPr>
            <a:xfrm>
              <a:off x="8008233" y="2912937"/>
              <a:ext cx="66594" cy="118903"/>
            </a:xfrm>
            <a:custGeom>
              <a:avLst/>
              <a:gdLst/>
              <a:ahLst/>
              <a:cxnLst/>
              <a:rect l="l" t="t" r="r" b="b"/>
              <a:pathLst>
                <a:path w="923" h="1648" extrusionOk="0">
                  <a:moveTo>
                    <a:pt x="814" y="0"/>
                  </a:moveTo>
                  <a:lnTo>
                    <a:pt x="1" y="1438"/>
                  </a:lnTo>
                  <a:cubicBezTo>
                    <a:pt x="21" y="1581"/>
                    <a:pt x="88" y="1647"/>
                    <a:pt x="179" y="1647"/>
                  </a:cubicBezTo>
                  <a:cubicBezTo>
                    <a:pt x="208" y="1647"/>
                    <a:pt x="239" y="1641"/>
                    <a:pt x="272" y="1628"/>
                  </a:cubicBezTo>
                  <a:cubicBezTo>
                    <a:pt x="299" y="1628"/>
                    <a:pt x="353" y="1573"/>
                    <a:pt x="353" y="1546"/>
                  </a:cubicBezTo>
                  <a:lnTo>
                    <a:pt x="923" y="54"/>
                  </a:lnTo>
                  <a:lnTo>
                    <a:pt x="81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 name="Google Shape;610;p9"/>
            <p:cNvSpPr/>
            <p:nvPr/>
          </p:nvSpPr>
          <p:spPr>
            <a:xfrm>
              <a:off x="8051307" y="2888766"/>
              <a:ext cx="43146" cy="36652"/>
            </a:xfrm>
            <a:custGeom>
              <a:avLst/>
              <a:gdLst/>
              <a:ahLst/>
              <a:cxnLst/>
              <a:rect l="l" t="t" r="r" b="b"/>
              <a:pathLst>
                <a:path w="598" h="508" extrusionOk="0">
                  <a:moveTo>
                    <a:pt x="290" y="0"/>
                  </a:moveTo>
                  <a:cubicBezTo>
                    <a:pt x="188" y="0"/>
                    <a:pt x="97" y="40"/>
                    <a:pt x="55" y="145"/>
                  </a:cubicBezTo>
                  <a:cubicBezTo>
                    <a:pt x="0" y="281"/>
                    <a:pt x="55" y="416"/>
                    <a:pt x="190" y="498"/>
                  </a:cubicBezTo>
                  <a:cubicBezTo>
                    <a:pt x="221" y="504"/>
                    <a:pt x="251" y="507"/>
                    <a:pt x="281" y="507"/>
                  </a:cubicBezTo>
                  <a:cubicBezTo>
                    <a:pt x="383" y="507"/>
                    <a:pt x="474" y="467"/>
                    <a:pt x="516" y="362"/>
                  </a:cubicBezTo>
                  <a:cubicBezTo>
                    <a:pt x="597" y="227"/>
                    <a:pt x="516" y="91"/>
                    <a:pt x="380" y="10"/>
                  </a:cubicBezTo>
                  <a:cubicBezTo>
                    <a:pt x="350" y="4"/>
                    <a:pt x="319" y="0"/>
                    <a:pt x="2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 name="Google Shape;611;p9"/>
            <p:cNvSpPr/>
            <p:nvPr/>
          </p:nvSpPr>
          <p:spPr>
            <a:xfrm>
              <a:off x="8059099" y="3032274"/>
              <a:ext cx="95960" cy="43146"/>
            </a:xfrm>
            <a:custGeom>
              <a:avLst/>
              <a:gdLst/>
              <a:ahLst/>
              <a:cxnLst/>
              <a:rect l="l" t="t" r="r" b="b"/>
              <a:pathLst>
                <a:path w="1330" h="598" extrusionOk="0">
                  <a:moveTo>
                    <a:pt x="1303" y="1"/>
                  </a:moveTo>
                  <a:lnTo>
                    <a:pt x="82" y="380"/>
                  </a:lnTo>
                  <a:cubicBezTo>
                    <a:pt x="1" y="516"/>
                    <a:pt x="1" y="570"/>
                    <a:pt x="136" y="597"/>
                  </a:cubicBezTo>
                  <a:lnTo>
                    <a:pt x="218" y="597"/>
                  </a:lnTo>
                  <a:lnTo>
                    <a:pt x="1330" y="109"/>
                  </a:lnTo>
                  <a:lnTo>
                    <a:pt x="130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 name="Google Shape;612;p9"/>
            <p:cNvSpPr/>
            <p:nvPr/>
          </p:nvSpPr>
          <p:spPr>
            <a:xfrm>
              <a:off x="8145247" y="3021812"/>
              <a:ext cx="29437" cy="25830"/>
            </a:xfrm>
            <a:custGeom>
              <a:avLst/>
              <a:gdLst/>
              <a:ahLst/>
              <a:cxnLst/>
              <a:rect l="l" t="t" r="r" b="b"/>
              <a:pathLst>
                <a:path w="408" h="358" extrusionOk="0">
                  <a:moveTo>
                    <a:pt x="212" y="0"/>
                  </a:moveTo>
                  <a:cubicBezTo>
                    <a:pt x="187" y="0"/>
                    <a:pt x="162" y="4"/>
                    <a:pt x="136" y="10"/>
                  </a:cubicBezTo>
                  <a:cubicBezTo>
                    <a:pt x="27" y="37"/>
                    <a:pt x="0" y="146"/>
                    <a:pt x="27" y="254"/>
                  </a:cubicBezTo>
                  <a:cubicBezTo>
                    <a:pt x="47" y="313"/>
                    <a:pt x="109" y="357"/>
                    <a:pt x="182" y="357"/>
                  </a:cubicBezTo>
                  <a:cubicBezTo>
                    <a:pt x="211" y="357"/>
                    <a:pt x="241" y="351"/>
                    <a:pt x="272" y="336"/>
                  </a:cubicBezTo>
                  <a:cubicBezTo>
                    <a:pt x="380" y="308"/>
                    <a:pt x="407" y="200"/>
                    <a:pt x="380" y="119"/>
                  </a:cubicBezTo>
                  <a:cubicBezTo>
                    <a:pt x="359" y="36"/>
                    <a:pt x="291" y="0"/>
                    <a:pt x="2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 name="Google Shape;613;p9"/>
            <p:cNvSpPr/>
            <p:nvPr/>
          </p:nvSpPr>
          <p:spPr>
            <a:xfrm>
              <a:off x="8063067" y="3112506"/>
              <a:ext cx="121356" cy="66594"/>
            </a:xfrm>
            <a:custGeom>
              <a:avLst/>
              <a:gdLst/>
              <a:ahLst/>
              <a:cxnLst/>
              <a:rect l="l" t="t" r="r" b="b"/>
              <a:pathLst>
                <a:path w="1682" h="923" extrusionOk="0">
                  <a:moveTo>
                    <a:pt x="217" y="1"/>
                  </a:moveTo>
                  <a:cubicBezTo>
                    <a:pt x="54" y="28"/>
                    <a:pt x="0" y="136"/>
                    <a:pt x="54" y="272"/>
                  </a:cubicBezTo>
                  <a:cubicBezTo>
                    <a:pt x="54" y="299"/>
                    <a:pt x="81" y="353"/>
                    <a:pt x="136" y="353"/>
                  </a:cubicBezTo>
                  <a:lnTo>
                    <a:pt x="1600" y="923"/>
                  </a:lnTo>
                  <a:lnTo>
                    <a:pt x="1682" y="814"/>
                  </a:lnTo>
                  <a:lnTo>
                    <a:pt x="21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 name="Google Shape;614;p9"/>
            <p:cNvSpPr/>
            <p:nvPr/>
          </p:nvSpPr>
          <p:spPr>
            <a:xfrm>
              <a:off x="8170644" y="3158826"/>
              <a:ext cx="39250" cy="37157"/>
            </a:xfrm>
            <a:custGeom>
              <a:avLst/>
              <a:gdLst/>
              <a:ahLst/>
              <a:cxnLst/>
              <a:rect l="l" t="t" r="r" b="b"/>
              <a:pathLst>
                <a:path w="544" h="515" extrusionOk="0">
                  <a:moveTo>
                    <a:pt x="263" y="0"/>
                  </a:moveTo>
                  <a:cubicBezTo>
                    <a:pt x="161" y="0"/>
                    <a:pt x="70" y="40"/>
                    <a:pt x="28" y="145"/>
                  </a:cubicBezTo>
                  <a:cubicBezTo>
                    <a:pt x="1" y="281"/>
                    <a:pt x="28" y="417"/>
                    <a:pt x="164" y="471"/>
                  </a:cubicBezTo>
                  <a:cubicBezTo>
                    <a:pt x="210" y="499"/>
                    <a:pt x="257" y="514"/>
                    <a:pt x="301" y="514"/>
                  </a:cubicBezTo>
                  <a:cubicBezTo>
                    <a:pt x="383" y="514"/>
                    <a:pt x="454" y="459"/>
                    <a:pt x="489" y="335"/>
                  </a:cubicBezTo>
                  <a:cubicBezTo>
                    <a:pt x="543" y="200"/>
                    <a:pt x="489" y="64"/>
                    <a:pt x="354" y="10"/>
                  </a:cubicBezTo>
                  <a:cubicBezTo>
                    <a:pt x="323" y="4"/>
                    <a:pt x="293"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 name="Google Shape;615;p9"/>
            <p:cNvSpPr/>
            <p:nvPr/>
          </p:nvSpPr>
          <p:spPr>
            <a:xfrm>
              <a:off x="8019993" y="3165248"/>
              <a:ext cx="45094" cy="94084"/>
            </a:xfrm>
            <a:custGeom>
              <a:avLst/>
              <a:gdLst/>
              <a:ahLst/>
              <a:cxnLst/>
              <a:rect l="l" t="t" r="r" b="b"/>
              <a:pathLst>
                <a:path w="625" h="1304" extrusionOk="0">
                  <a:moveTo>
                    <a:pt x="107" y="1"/>
                  </a:moveTo>
                  <a:cubicBezTo>
                    <a:pt x="62" y="1"/>
                    <a:pt x="31" y="34"/>
                    <a:pt x="0" y="111"/>
                  </a:cubicBezTo>
                  <a:lnTo>
                    <a:pt x="0" y="192"/>
                  </a:lnTo>
                  <a:lnTo>
                    <a:pt x="516" y="1304"/>
                  </a:lnTo>
                  <a:lnTo>
                    <a:pt x="624" y="1277"/>
                  </a:lnTo>
                  <a:lnTo>
                    <a:pt x="245" y="56"/>
                  </a:lnTo>
                  <a:cubicBezTo>
                    <a:pt x="185" y="21"/>
                    <a:pt x="142" y="1"/>
                    <a:pt x="1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 name="Google Shape;616;p9"/>
            <p:cNvSpPr/>
            <p:nvPr/>
          </p:nvSpPr>
          <p:spPr>
            <a:xfrm>
              <a:off x="8045463" y="3250747"/>
              <a:ext cx="29365" cy="26912"/>
            </a:xfrm>
            <a:custGeom>
              <a:avLst/>
              <a:gdLst/>
              <a:ahLst/>
              <a:cxnLst/>
              <a:rect l="l" t="t" r="r" b="b"/>
              <a:pathLst>
                <a:path w="407" h="373" extrusionOk="0">
                  <a:moveTo>
                    <a:pt x="208" y="1"/>
                  </a:moveTo>
                  <a:cubicBezTo>
                    <a:pt x="185" y="1"/>
                    <a:pt x="161" y="4"/>
                    <a:pt x="136" y="11"/>
                  </a:cubicBezTo>
                  <a:cubicBezTo>
                    <a:pt x="27" y="65"/>
                    <a:pt x="0" y="146"/>
                    <a:pt x="27" y="255"/>
                  </a:cubicBezTo>
                  <a:cubicBezTo>
                    <a:pt x="48" y="338"/>
                    <a:pt x="132" y="373"/>
                    <a:pt x="207" y="373"/>
                  </a:cubicBezTo>
                  <a:cubicBezTo>
                    <a:pt x="230" y="373"/>
                    <a:pt x="252" y="370"/>
                    <a:pt x="271" y="363"/>
                  </a:cubicBezTo>
                  <a:cubicBezTo>
                    <a:pt x="380" y="336"/>
                    <a:pt x="407" y="227"/>
                    <a:pt x="380" y="119"/>
                  </a:cubicBezTo>
                  <a:cubicBezTo>
                    <a:pt x="338" y="36"/>
                    <a:pt x="281" y="1"/>
                    <a:pt x="2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 name="Google Shape;617;p9"/>
            <p:cNvSpPr/>
            <p:nvPr/>
          </p:nvSpPr>
          <p:spPr>
            <a:xfrm>
              <a:off x="7918189" y="3169793"/>
              <a:ext cx="66667" cy="118903"/>
            </a:xfrm>
            <a:custGeom>
              <a:avLst/>
              <a:gdLst/>
              <a:ahLst/>
              <a:cxnLst/>
              <a:rect l="l" t="t" r="r" b="b"/>
              <a:pathLst>
                <a:path w="924" h="1648" extrusionOk="0">
                  <a:moveTo>
                    <a:pt x="744" y="0"/>
                  </a:moveTo>
                  <a:cubicBezTo>
                    <a:pt x="716" y="0"/>
                    <a:pt x="686" y="7"/>
                    <a:pt x="652" y="20"/>
                  </a:cubicBezTo>
                  <a:cubicBezTo>
                    <a:pt x="598" y="20"/>
                    <a:pt x="571" y="48"/>
                    <a:pt x="571" y="75"/>
                  </a:cubicBezTo>
                  <a:lnTo>
                    <a:pt x="1" y="1594"/>
                  </a:lnTo>
                  <a:lnTo>
                    <a:pt x="109" y="1648"/>
                  </a:lnTo>
                  <a:lnTo>
                    <a:pt x="923" y="183"/>
                  </a:lnTo>
                  <a:cubicBezTo>
                    <a:pt x="882" y="61"/>
                    <a:pt x="827" y="0"/>
                    <a:pt x="7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 name="Google Shape;618;p9"/>
            <p:cNvSpPr/>
            <p:nvPr/>
          </p:nvSpPr>
          <p:spPr>
            <a:xfrm>
              <a:off x="7898636" y="3276216"/>
              <a:ext cx="39250" cy="35570"/>
            </a:xfrm>
            <a:custGeom>
              <a:avLst/>
              <a:gdLst/>
              <a:ahLst/>
              <a:cxnLst/>
              <a:rect l="l" t="t" r="r" b="b"/>
              <a:pathLst>
                <a:path w="544" h="493" extrusionOk="0">
                  <a:moveTo>
                    <a:pt x="286" y="1"/>
                  </a:moveTo>
                  <a:cubicBezTo>
                    <a:pt x="177" y="1"/>
                    <a:pt x="70" y="41"/>
                    <a:pt x="28" y="146"/>
                  </a:cubicBezTo>
                  <a:cubicBezTo>
                    <a:pt x="1" y="281"/>
                    <a:pt x="28" y="417"/>
                    <a:pt x="163" y="471"/>
                  </a:cubicBezTo>
                  <a:cubicBezTo>
                    <a:pt x="198" y="485"/>
                    <a:pt x="234" y="492"/>
                    <a:pt x="267" y="492"/>
                  </a:cubicBezTo>
                  <a:cubicBezTo>
                    <a:pt x="364" y="492"/>
                    <a:pt x="449" y="436"/>
                    <a:pt x="489" y="336"/>
                  </a:cubicBezTo>
                  <a:cubicBezTo>
                    <a:pt x="543" y="200"/>
                    <a:pt x="489" y="64"/>
                    <a:pt x="380" y="10"/>
                  </a:cubicBezTo>
                  <a:cubicBezTo>
                    <a:pt x="350" y="4"/>
                    <a:pt x="318" y="1"/>
                    <a:pt x="2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 name="Google Shape;619;p9"/>
            <p:cNvSpPr/>
            <p:nvPr/>
          </p:nvSpPr>
          <p:spPr>
            <a:xfrm>
              <a:off x="7837957" y="3124266"/>
              <a:ext cx="94011" cy="45094"/>
            </a:xfrm>
            <a:custGeom>
              <a:avLst/>
              <a:gdLst/>
              <a:ahLst/>
              <a:cxnLst/>
              <a:rect l="l" t="t" r="r" b="b"/>
              <a:pathLst>
                <a:path w="1303" h="625" extrusionOk="0">
                  <a:moveTo>
                    <a:pt x="1113" y="0"/>
                  </a:moveTo>
                  <a:lnTo>
                    <a:pt x="1" y="516"/>
                  </a:lnTo>
                  <a:lnTo>
                    <a:pt x="28" y="624"/>
                  </a:lnTo>
                  <a:lnTo>
                    <a:pt x="1249" y="245"/>
                  </a:lnTo>
                  <a:cubicBezTo>
                    <a:pt x="1303" y="109"/>
                    <a:pt x="1303" y="55"/>
                    <a:pt x="1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 name="Google Shape;620;p9"/>
            <p:cNvSpPr/>
            <p:nvPr/>
          </p:nvSpPr>
          <p:spPr>
            <a:xfrm>
              <a:off x="7818405" y="3150962"/>
              <a:ext cx="29437" cy="26912"/>
            </a:xfrm>
            <a:custGeom>
              <a:avLst/>
              <a:gdLst/>
              <a:ahLst/>
              <a:cxnLst/>
              <a:rect l="l" t="t" r="r" b="b"/>
              <a:pathLst>
                <a:path w="408" h="373" extrusionOk="0">
                  <a:moveTo>
                    <a:pt x="197" y="0"/>
                  </a:moveTo>
                  <a:cubicBezTo>
                    <a:pt x="176" y="0"/>
                    <a:pt x="155" y="4"/>
                    <a:pt x="136" y="10"/>
                  </a:cubicBezTo>
                  <a:cubicBezTo>
                    <a:pt x="28" y="92"/>
                    <a:pt x="1" y="173"/>
                    <a:pt x="28" y="254"/>
                  </a:cubicBezTo>
                  <a:cubicBezTo>
                    <a:pt x="48" y="337"/>
                    <a:pt x="117" y="373"/>
                    <a:pt x="184" y="373"/>
                  </a:cubicBezTo>
                  <a:cubicBezTo>
                    <a:pt x="205" y="373"/>
                    <a:pt x="226" y="369"/>
                    <a:pt x="245" y="363"/>
                  </a:cubicBezTo>
                  <a:cubicBezTo>
                    <a:pt x="353" y="309"/>
                    <a:pt x="407" y="227"/>
                    <a:pt x="353" y="119"/>
                  </a:cubicBezTo>
                  <a:cubicBezTo>
                    <a:pt x="333" y="36"/>
                    <a:pt x="264" y="0"/>
                    <a:pt x="1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 name="Google Shape;621;p9"/>
            <p:cNvSpPr/>
            <p:nvPr/>
          </p:nvSpPr>
          <p:spPr>
            <a:xfrm>
              <a:off x="7808664" y="3022534"/>
              <a:ext cx="121356" cy="66594"/>
            </a:xfrm>
            <a:custGeom>
              <a:avLst/>
              <a:gdLst/>
              <a:ahLst/>
              <a:cxnLst/>
              <a:rect l="l" t="t" r="r" b="b"/>
              <a:pathLst>
                <a:path w="1682" h="923" extrusionOk="0">
                  <a:moveTo>
                    <a:pt x="54" y="0"/>
                  </a:moveTo>
                  <a:lnTo>
                    <a:pt x="0" y="109"/>
                  </a:lnTo>
                  <a:lnTo>
                    <a:pt x="1438" y="922"/>
                  </a:lnTo>
                  <a:cubicBezTo>
                    <a:pt x="1627" y="868"/>
                    <a:pt x="1682" y="787"/>
                    <a:pt x="1627" y="651"/>
                  </a:cubicBezTo>
                  <a:cubicBezTo>
                    <a:pt x="1627" y="597"/>
                    <a:pt x="1573" y="570"/>
                    <a:pt x="1546" y="570"/>
                  </a:cubicBezTo>
                  <a:lnTo>
                    <a:pt x="5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 name="Google Shape;622;p9"/>
            <p:cNvSpPr/>
            <p:nvPr/>
          </p:nvSpPr>
          <p:spPr>
            <a:xfrm>
              <a:off x="7783195" y="3004207"/>
              <a:ext cx="39177" cy="36652"/>
            </a:xfrm>
            <a:custGeom>
              <a:avLst/>
              <a:gdLst/>
              <a:ahLst/>
              <a:cxnLst/>
              <a:rect l="l" t="t" r="r" b="b"/>
              <a:pathLst>
                <a:path w="543" h="508" extrusionOk="0">
                  <a:moveTo>
                    <a:pt x="286" y="0"/>
                  </a:moveTo>
                  <a:cubicBezTo>
                    <a:pt x="177" y="0"/>
                    <a:pt x="70" y="40"/>
                    <a:pt x="28" y="146"/>
                  </a:cubicBezTo>
                  <a:cubicBezTo>
                    <a:pt x="0" y="281"/>
                    <a:pt x="28" y="417"/>
                    <a:pt x="163" y="498"/>
                  </a:cubicBezTo>
                  <a:cubicBezTo>
                    <a:pt x="194" y="504"/>
                    <a:pt x="224" y="508"/>
                    <a:pt x="254" y="508"/>
                  </a:cubicBezTo>
                  <a:cubicBezTo>
                    <a:pt x="357" y="508"/>
                    <a:pt x="453" y="468"/>
                    <a:pt x="516" y="363"/>
                  </a:cubicBezTo>
                  <a:cubicBezTo>
                    <a:pt x="543" y="227"/>
                    <a:pt x="516" y="91"/>
                    <a:pt x="380" y="10"/>
                  </a:cubicBezTo>
                  <a:cubicBezTo>
                    <a:pt x="350" y="4"/>
                    <a:pt x="318" y="0"/>
                    <a:pt x="2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 name="Google Shape;623;p9"/>
            <p:cNvSpPr/>
            <p:nvPr/>
          </p:nvSpPr>
          <p:spPr>
            <a:xfrm>
              <a:off x="7928001" y="2942230"/>
              <a:ext cx="43146" cy="92568"/>
            </a:xfrm>
            <a:custGeom>
              <a:avLst/>
              <a:gdLst/>
              <a:ahLst/>
              <a:cxnLst/>
              <a:rect l="l" t="t" r="r" b="b"/>
              <a:pathLst>
                <a:path w="598" h="1283" extrusionOk="0">
                  <a:moveTo>
                    <a:pt x="82" y="1"/>
                  </a:moveTo>
                  <a:lnTo>
                    <a:pt x="1" y="28"/>
                  </a:lnTo>
                  <a:lnTo>
                    <a:pt x="353" y="1249"/>
                  </a:lnTo>
                  <a:cubicBezTo>
                    <a:pt x="406" y="1270"/>
                    <a:pt x="450" y="1283"/>
                    <a:pt x="486" y="1283"/>
                  </a:cubicBezTo>
                  <a:cubicBezTo>
                    <a:pt x="544" y="1283"/>
                    <a:pt x="581" y="1250"/>
                    <a:pt x="597" y="1167"/>
                  </a:cubicBezTo>
                  <a:lnTo>
                    <a:pt x="597" y="1113"/>
                  </a:lnTo>
                  <a:lnTo>
                    <a:pt x="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 name="Google Shape;624;p9"/>
            <p:cNvSpPr/>
            <p:nvPr/>
          </p:nvSpPr>
          <p:spPr>
            <a:xfrm>
              <a:off x="7914293" y="2923976"/>
              <a:ext cx="31385" cy="25830"/>
            </a:xfrm>
            <a:custGeom>
              <a:avLst/>
              <a:gdLst/>
              <a:ahLst/>
              <a:cxnLst/>
              <a:rect l="l" t="t" r="r" b="b"/>
              <a:pathLst>
                <a:path w="435" h="358" extrusionOk="0">
                  <a:moveTo>
                    <a:pt x="224" y="0"/>
                  </a:moveTo>
                  <a:cubicBezTo>
                    <a:pt x="203" y="0"/>
                    <a:pt x="183" y="3"/>
                    <a:pt x="163" y="10"/>
                  </a:cubicBezTo>
                  <a:cubicBezTo>
                    <a:pt x="55" y="37"/>
                    <a:pt x="1" y="145"/>
                    <a:pt x="55" y="254"/>
                  </a:cubicBezTo>
                  <a:cubicBezTo>
                    <a:pt x="75" y="313"/>
                    <a:pt x="136" y="357"/>
                    <a:pt x="200" y="357"/>
                  </a:cubicBezTo>
                  <a:cubicBezTo>
                    <a:pt x="224" y="357"/>
                    <a:pt x="249" y="350"/>
                    <a:pt x="272" y="335"/>
                  </a:cubicBezTo>
                  <a:cubicBezTo>
                    <a:pt x="380" y="308"/>
                    <a:pt x="435" y="200"/>
                    <a:pt x="380" y="118"/>
                  </a:cubicBezTo>
                  <a:cubicBezTo>
                    <a:pt x="360" y="35"/>
                    <a:pt x="292" y="0"/>
                    <a:pt x="2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 name="Google Shape;625;p9"/>
            <p:cNvSpPr/>
            <p:nvPr/>
          </p:nvSpPr>
          <p:spPr>
            <a:xfrm>
              <a:off x="7861479" y="2965679"/>
              <a:ext cx="270130" cy="270202"/>
            </a:xfrm>
            <a:custGeom>
              <a:avLst/>
              <a:gdLst/>
              <a:ahLst/>
              <a:cxnLst/>
              <a:rect l="l" t="t" r="r" b="b"/>
              <a:pathLst>
                <a:path w="3744" h="3745" extrusionOk="0">
                  <a:moveTo>
                    <a:pt x="1922" y="1"/>
                  </a:moveTo>
                  <a:cubicBezTo>
                    <a:pt x="1905" y="1"/>
                    <a:pt x="1889" y="1"/>
                    <a:pt x="1872" y="1"/>
                  </a:cubicBezTo>
                  <a:cubicBezTo>
                    <a:pt x="841" y="1"/>
                    <a:pt x="0" y="815"/>
                    <a:pt x="0" y="1873"/>
                  </a:cubicBezTo>
                  <a:cubicBezTo>
                    <a:pt x="0" y="2877"/>
                    <a:pt x="814" y="3745"/>
                    <a:pt x="1872" y="3745"/>
                  </a:cubicBezTo>
                  <a:cubicBezTo>
                    <a:pt x="2875" y="3745"/>
                    <a:pt x="3743" y="2931"/>
                    <a:pt x="3743" y="1873"/>
                  </a:cubicBezTo>
                  <a:cubicBezTo>
                    <a:pt x="3743" y="832"/>
                    <a:pt x="2955" y="1"/>
                    <a:pt x="19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 name="Google Shape;626;p9"/>
            <p:cNvSpPr/>
            <p:nvPr/>
          </p:nvSpPr>
          <p:spPr>
            <a:xfrm>
              <a:off x="7967179" y="2856154"/>
              <a:ext cx="31385" cy="157648"/>
            </a:xfrm>
            <a:custGeom>
              <a:avLst/>
              <a:gdLst/>
              <a:ahLst/>
              <a:cxnLst/>
              <a:rect l="l" t="t" r="r" b="b"/>
              <a:pathLst>
                <a:path w="435" h="2185" extrusionOk="0">
                  <a:moveTo>
                    <a:pt x="136" y="1"/>
                  </a:moveTo>
                  <a:lnTo>
                    <a:pt x="0" y="2035"/>
                  </a:lnTo>
                  <a:cubicBezTo>
                    <a:pt x="74" y="2138"/>
                    <a:pt x="147" y="2185"/>
                    <a:pt x="221" y="2185"/>
                  </a:cubicBezTo>
                  <a:cubicBezTo>
                    <a:pt x="283" y="2185"/>
                    <a:pt x="345" y="2151"/>
                    <a:pt x="407" y="2089"/>
                  </a:cubicBezTo>
                  <a:cubicBezTo>
                    <a:pt x="434" y="2062"/>
                    <a:pt x="434" y="2035"/>
                    <a:pt x="434" y="1953"/>
                  </a:cubicBezTo>
                  <a:lnTo>
                    <a:pt x="29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 name="Google Shape;627;p9"/>
            <p:cNvSpPr/>
            <p:nvPr/>
          </p:nvSpPr>
          <p:spPr>
            <a:xfrm>
              <a:off x="7961263" y="2820944"/>
              <a:ext cx="45094" cy="45094"/>
            </a:xfrm>
            <a:custGeom>
              <a:avLst/>
              <a:gdLst/>
              <a:ahLst/>
              <a:cxnLst/>
              <a:rect l="l" t="t" r="r" b="b"/>
              <a:pathLst>
                <a:path w="625" h="625" extrusionOk="0">
                  <a:moveTo>
                    <a:pt x="326" y="0"/>
                  </a:moveTo>
                  <a:cubicBezTo>
                    <a:pt x="136" y="0"/>
                    <a:pt x="1" y="136"/>
                    <a:pt x="1" y="326"/>
                  </a:cubicBezTo>
                  <a:cubicBezTo>
                    <a:pt x="1" y="489"/>
                    <a:pt x="136" y="624"/>
                    <a:pt x="326" y="624"/>
                  </a:cubicBezTo>
                  <a:cubicBezTo>
                    <a:pt x="489" y="624"/>
                    <a:pt x="625" y="489"/>
                    <a:pt x="625" y="326"/>
                  </a:cubicBezTo>
                  <a:cubicBezTo>
                    <a:pt x="625" y="136"/>
                    <a:pt x="489" y="0"/>
                    <a:pt x="3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 name="Google Shape;628;p9"/>
            <p:cNvSpPr/>
            <p:nvPr/>
          </p:nvSpPr>
          <p:spPr>
            <a:xfrm>
              <a:off x="8047699" y="2946198"/>
              <a:ext cx="95671" cy="91053"/>
            </a:xfrm>
            <a:custGeom>
              <a:avLst/>
              <a:gdLst/>
              <a:ahLst/>
              <a:cxnLst/>
              <a:rect l="l" t="t" r="r" b="b"/>
              <a:pathLst>
                <a:path w="1326" h="1262" extrusionOk="0">
                  <a:moveTo>
                    <a:pt x="1217" y="0"/>
                  </a:moveTo>
                  <a:lnTo>
                    <a:pt x="23" y="1031"/>
                  </a:lnTo>
                  <a:cubicBezTo>
                    <a:pt x="1" y="1165"/>
                    <a:pt x="52" y="1262"/>
                    <a:pt x="162" y="1262"/>
                  </a:cubicBezTo>
                  <a:cubicBezTo>
                    <a:pt x="185" y="1262"/>
                    <a:pt x="211" y="1257"/>
                    <a:pt x="240" y="1248"/>
                  </a:cubicBezTo>
                  <a:cubicBezTo>
                    <a:pt x="267" y="1248"/>
                    <a:pt x="294" y="1248"/>
                    <a:pt x="349" y="1221"/>
                  </a:cubicBezTo>
                  <a:lnTo>
                    <a:pt x="1325" y="109"/>
                  </a:lnTo>
                  <a:lnTo>
                    <a:pt x="121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 name="Google Shape;629;p9"/>
            <p:cNvSpPr/>
            <p:nvPr/>
          </p:nvSpPr>
          <p:spPr>
            <a:xfrm>
              <a:off x="8123674" y="2926573"/>
              <a:ext cx="39250" cy="35353"/>
            </a:xfrm>
            <a:custGeom>
              <a:avLst/>
              <a:gdLst/>
              <a:ahLst/>
              <a:cxnLst/>
              <a:rect l="l" t="t" r="r" b="b"/>
              <a:pathLst>
                <a:path w="544" h="490" extrusionOk="0">
                  <a:moveTo>
                    <a:pt x="262" y="1"/>
                  </a:moveTo>
                  <a:cubicBezTo>
                    <a:pt x="204" y="1"/>
                    <a:pt x="150" y="28"/>
                    <a:pt x="109" y="82"/>
                  </a:cubicBezTo>
                  <a:cubicBezTo>
                    <a:pt x="1" y="164"/>
                    <a:pt x="1" y="299"/>
                    <a:pt x="109" y="408"/>
                  </a:cubicBezTo>
                  <a:cubicBezTo>
                    <a:pt x="150" y="462"/>
                    <a:pt x="204" y="489"/>
                    <a:pt x="262" y="489"/>
                  </a:cubicBezTo>
                  <a:cubicBezTo>
                    <a:pt x="320" y="489"/>
                    <a:pt x="381" y="462"/>
                    <a:pt x="435" y="408"/>
                  </a:cubicBezTo>
                  <a:cubicBezTo>
                    <a:pt x="543" y="299"/>
                    <a:pt x="543" y="164"/>
                    <a:pt x="435" y="82"/>
                  </a:cubicBezTo>
                  <a:cubicBezTo>
                    <a:pt x="381" y="28"/>
                    <a:pt x="320" y="1"/>
                    <a:pt x="2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 name="Google Shape;630;p9"/>
            <p:cNvSpPr/>
            <p:nvPr/>
          </p:nvSpPr>
          <p:spPr>
            <a:xfrm>
              <a:off x="8078724" y="3071452"/>
              <a:ext cx="162482" cy="31385"/>
            </a:xfrm>
            <a:custGeom>
              <a:avLst/>
              <a:gdLst/>
              <a:ahLst/>
              <a:cxnLst/>
              <a:rect l="l" t="t" r="r" b="b"/>
              <a:pathLst>
                <a:path w="2252" h="435" extrusionOk="0">
                  <a:moveTo>
                    <a:pt x="217" y="0"/>
                  </a:moveTo>
                  <a:cubicBezTo>
                    <a:pt x="0" y="136"/>
                    <a:pt x="0" y="271"/>
                    <a:pt x="136" y="407"/>
                  </a:cubicBezTo>
                  <a:cubicBezTo>
                    <a:pt x="190" y="434"/>
                    <a:pt x="217" y="434"/>
                    <a:pt x="271" y="434"/>
                  </a:cubicBezTo>
                  <a:lnTo>
                    <a:pt x="2251" y="298"/>
                  </a:lnTo>
                  <a:lnTo>
                    <a:pt x="2251" y="136"/>
                  </a:lnTo>
                  <a:lnTo>
                    <a:pt x="21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 name="Google Shape;631;p9"/>
            <p:cNvSpPr/>
            <p:nvPr/>
          </p:nvSpPr>
          <p:spPr>
            <a:xfrm>
              <a:off x="8229374" y="3065536"/>
              <a:ext cx="45094" cy="45094"/>
            </a:xfrm>
            <a:custGeom>
              <a:avLst/>
              <a:gdLst/>
              <a:ahLst/>
              <a:cxnLst/>
              <a:rect l="l" t="t" r="r" b="b"/>
              <a:pathLst>
                <a:path w="625" h="625" extrusionOk="0">
                  <a:moveTo>
                    <a:pt x="299" y="1"/>
                  </a:moveTo>
                  <a:cubicBezTo>
                    <a:pt x="136" y="1"/>
                    <a:pt x="1" y="136"/>
                    <a:pt x="1" y="326"/>
                  </a:cubicBezTo>
                  <a:cubicBezTo>
                    <a:pt x="1" y="489"/>
                    <a:pt x="136" y="625"/>
                    <a:pt x="299" y="625"/>
                  </a:cubicBezTo>
                  <a:cubicBezTo>
                    <a:pt x="462" y="625"/>
                    <a:pt x="624" y="489"/>
                    <a:pt x="597" y="326"/>
                  </a:cubicBezTo>
                  <a:cubicBezTo>
                    <a:pt x="597" y="136"/>
                    <a:pt x="462" y="1"/>
                    <a:pt x="2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 name="Google Shape;632;p9"/>
            <p:cNvSpPr/>
            <p:nvPr/>
          </p:nvSpPr>
          <p:spPr>
            <a:xfrm>
              <a:off x="8057440" y="3153271"/>
              <a:ext cx="89827" cy="94372"/>
            </a:xfrm>
            <a:custGeom>
              <a:avLst/>
              <a:gdLst/>
              <a:ahLst/>
              <a:cxnLst/>
              <a:rect l="l" t="t" r="r" b="b"/>
              <a:pathLst>
                <a:path w="1245" h="1308" extrusionOk="0">
                  <a:moveTo>
                    <a:pt x="209" y="0"/>
                  </a:moveTo>
                  <a:cubicBezTo>
                    <a:pt x="80" y="0"/>
                    <a:pt x="0" y="80"/>
                    <a:pt x="24" y="222"/>
                  </a:cubicBezTo>
                  <a:cubicBezTo>
                    <a:pt x="24" y="249"/>
                    <a:pt x="24" y="277"/>
                    <a:pt x="78" y="331"/>
                  </a:cubicBezTo>
                  <a:lnTo>
                    <a:pt x="1190" y="1307"/>
                  </a:lnTo>
                  <a:lnTo>
                    <a:pt x="1244" y="1199"/>
                  </a:lnTo>
                  <a:lnTo>
                    <a:pt x="268" y="5"/>
                  </a:lnTo>
                  <a:cubicBezTo>
                    <a:pt x="247" y="2"/>
                    <a:pt x="228" y="0"/>
                    <a:pt x="2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 name="Google Shape;633;p9"/>
            <p:cNvSpPr/>
            <p:nvPr/>
          </p:nvSpPr>
          <p:spPr>
            <a:xfrm>
              <a:off x="8133486" y="3229967"/>
              <a:ext cx="39250" cy="35281"/>
            </a:xfrm>
            <a:custGeom>
              <a:avLst/>
              <a:gdLst/>
              <a:ahLst/>
              <a:cxnLst/>
              <a:rect l="l" t="t" r="r" b="b"/>
              <a:pathLst>
                <a:path w="544" h="489" extrusionOk="0">
                  <a:moveTo>
                    <a:pt x="262" y="0"/>
                  </a:moveTo>
                  <a:cubicBezTo>
                    <a:pt x="204" y="0"/>
                    <a:pt x="150" y="27"/>
                    <a:pt x="109" y="82"/>
                  </a:cubicBezTo>
                  <a:cubicBezTo>
                    <a:pt x="1" y="163"/>
                    <a:pt x="1" y="299"/>
                    <a:pt x="109" y="407"/>
                  </a:cubicBezTo>
                  <a:cubicBezTo>
                    <a:pt x="150" y="461"/>
                    <a:pt x="204" y="488"/>
                    <a:pt x="262" y="488"/>
                  </a:cubicBezTo>
                  <a:cubicBezTo>
                    <a:pt x="319" y="488"/>
                    <a:pt x="380" y="461"/>
                    <a:pt x="435" y="407"/>
                  </a:cubicBezTo>
                  <a:cubicBezTo>
                    <a:pt x="543" y="299"/>
                    <a:pt x="543" y="163"/>
                    <a:pt x="435" y="82"/>
                  </a:cubicBezTo>
                  <a:cubicBezTo>
                    <a:pt x="380" y="27"/>
                    <a:pt x="319" y="0"/>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 name="Google Shape;634;p9"/>
            <p:cNvSpPr/>
            <p:nvPr/>
          </p:nvSpPr>
          <p:spPr>
            <a:xfrm>
              <a:off x="7994524" y="3186027"/>
              <a:ext cx="31385" cy="159451"/>
            </a:xfrm>
            <a:custGeom>
              <a:avLst/>
              <a:gdLst/>
              <a:ahLst/>
              <a:cxnLst/>
              <a:rect l="l" t="t" r="r" b="b"/>
              <a:pathLst>
                <a:path w="435" h="2210" extrusionOk="0">
                  <a:moveTo>
                    <a:pt x="208" y="0"/>
                  </a:moveTo>
                  <a:cubicBezTo>
                    <a:pt x="148" y="0"/>
                    <a:pt x="88" y="34"/>
                    <a:pt x="28" y="94"/>
                  </a:cubicBezTo>
                  <a:cubicBezTo>
                    <a:pt x="1" y="148"/>
                    <a:pt x="1" y="175"/>
                    <a:pt x="1" y="229"/>
                  </a:cubicBezTo>
                  <a:lnTo>
                    <a:pt x="109" y="2209"/>
                  </a:lnTo>
                  <a:lnTo>
                    <a:pt x="299" y="2209"/>
                  </a:lnTo>
                  <a:lnTo>
                    <a:pt x="435" y="175"/>
                  </a:lnTo>
                  <a:cubicBezTo>
                    <a:pt x="359" y="54"/>
                    <a:pt x="283" y="0"/>
                    <a:pt x="2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 name="Google Shape;635;p9"/>
            <p:cNvSpPr/>
            <p:nvPr/>
          </p:nvSpPr>
          <p:spPr>
            <a:xfrm>
              <a:off x="7986732" y="3333648"/>
              <a:ext cx="43146" cy="43362"/>
            </a:xfrm>
            <a:custGeom>
              <a:avLst/>
              <a:gdLst/>
              <a:ahLst/>
              <a:cxnLst/>
              <a:rect l="l" t="t" r="r" b="b"/>
              <a:pathLst>
                <a:path w="598" h="601" extrusionOk="0">
                  <a:moveTo>
                    <a:pt x="299" y="1"/>
                  </a:moveTo>
                  <a:cubicBezTo>
                    <a:pt x="136" y="1"/>
                    <a:pt x="0" y="136"/>
                    <a:pt x="0" y="299"/>
                  </a:cubicBezTo>
                  <a:cubicBezTo>
                    <a:pt x="0" y="473"/>
                    <a:pt x="114" y="601"/>
                    <a:pt x="257" y="601"/>
                  </a:cubicBezTo>
                  <a:cubicBezTo>
                    <a:pt x="271" y="601"/>
                    <a:pt x="285" y="600"/>
                    <a:pt x="299" y="597"/>
                  </a:cubicBezTo>
                  <a:cubicBezTo>
                    <a:pt x="461" y="597"/>
                    <a:pt x="597" y="462"/>
                    <a:pt x="597" y="299"/>
                  </a:cubicBezTo>
                  <a:cubicBezTo>
                    <a:pt x="597" y="136"/>
                    <a:pt x="461" y="1"/>
                    <a:pt x="2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 name="Google Shape;636;p9"/>
            <p:cNvSpPr/>
            <p:nvPr/>
          </p:nvSpPr>
          <p:spPr>
            <a:xfrm>
              <a:off x="7849718" y="3163083"/>
              <a:ext cx="95599" cy="92352"/>
            </a:xfrm>
            <a:custGeom>
              <a:avLst/>
              <a:gdLst/>
              <a:ahLst/>
              <a:cxnLst/>
              <a:rect l="l" t="t" r="r" b="b"/>
              <a:pathLst>
                <a:path w="1325" h="1280" extrusionOk="0">
                  <a:moveTo>
                    <a:pt x="1133" y="1"/>
                  </a:moveTo>
                  <a:cubicBezTo>
                    <a:pt x="1118" y="1"/>
                    <a:pt x="1102" y="2"/>
                    <a:pt x="1086" y="5"/>
                  </a:cubicBezTo>
                  <a:cubicBezTo>
                    <a:pt x="1031" y="5"/>
                    <a:pt x="1004" y="5"/>
                    <a:pt x="977" y="59"/>
                  </a:cubicBezTo>
                  <a:lnTo>
                    <a:pt x="1" y="1171"/>
                  </a:lnTo>
                  <a:lnTo>
                    <a:pt x="82" y="1280"/>
                  </a:lnTo>
                  <a:lnTo>
                    <a:pt x="1275" y="249"/>
                  </a:lnTo>
                  <a:cubicBezTo>
                    <a:pt x="1324" y="103"/>
                    <a:pt x="1264" y="1"/>
                    <a:pt x="11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7" name="Google Shape;637;p9"/>
            <p:cNvSpPr/>
            <p:nvPr/>
          </p:nvSpPr>
          <p:spPr>
            <a:xfrm>
              <a:off x="7830165" y="3239707"/>
              <a:ext cx="37229" cy="35281"/>
            </a:xfrm>
            <a:custGeom>
              <a:avLst/>
              <a:gdLst/>
              <a:ahLst/>
              <a:cxnLst/>
              <a:rect l="l" t="t" r="r" b="b"/>
              <a:pathLst>
                <a:path w="516" h="489" extrusionOk="0">
                  <a:moveTo>
                    <a:pt x="231" y="1"/>
                  </a:moveTo>
                  <a:cubicBezTo>
                    <a:pt x="170" y="1"/>
                    <a:pt x="109" y="28"/>
                    <a:pt x="55" y="82"/>
                  </a:cubicBezTo>
                  <a:cubicBezTo>
                    <a:pt x="0" y="164"/>
                    <a:pt x="0" y="299"/>
                    <a:pt x="55" y="408"/>
                  </a:cubicBezTo>
                  <a:cubicBezTo>
                    <a:pt x="109" y="462"/>
                    <a:pt x="170" y="489"/>
                    <a:pt x="231" y="489"/>
                  </a:cubicBezTo>
                  <a:cubicBezTo>
                    <a:pt x="292" y="489"/>
                    <a:pt x="353" y="462"/>
                    <a:pt x="407" y="408"/>
                  </a:cubicBezTo>
                  <a:cubicBezTo>
                    <a:pt x="516" y="299"/>
                    <a:pt x="516" y="164"/>
                    <a:pt x="407" y="82"/>
                  </a:cubicBezTo>
                  <a:cubicBezTo>
                    <a:pt x="353" y="28"/>
                    <a:pt x="292" y="1"/>
                    <a:pt x="2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8" name="Google Shape;638;p9"/>
            <p:cNvSpPr/>
            <p:nvPr/>
          </p:nvSpPr>
          <p:spPr>
            <a:xfrm>
              <a:off x="7751882" y="3098797"/>
              <a:ext cx="160534" cy="31385"/>
            </a:xfrm>
            <a:custGeom>
              <a:avLst/>
              <a:gdLst/>
              <a:ahLst/>
              <a:cxnLst/>
              <a:rect l="l" t="t" r="r" b="b"/>
              <a:pathLst>
                <a:path w="2225" h="435" extrusionOk="0">
                  <a:moveTo>
                    <a:pt x="1953" y="1"/>
                  </a:moveTo>
                  <a:lnTo>
                    <a:pt x="0" y="136"/>
                  </a:lnTo>
                  <a:lnTo>
                    <a:pt x="0" y="299"/>
                  </a:lnTo>
                  <a:lnTo>
                    <a:pt x="2035" y="435"/>
                  </a:lnTo>
                  <a:cubicBezTo>
                    <a:pt x="2225" y="299"/>
                    <a:pt x="2225" y="164"/>
                    <a:pt x="2089" y="28"/>
                  </a:cubicBezTo>
                  <a:cubicBezTo>
                    <a:pt x="2062" y="1"/>
                    <a:pt x="2035" y="1"/>
                    <a:pt x="19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9" name="Google Shape;639;p9"/>
            <p:cNvSpPr/>
            <p:nvPr/>
          </p:nvSpPr>
          <p:spPr>
            <a:xfrm>
              <a:off x="7716672" y="3091005"/>
              <a:ext cx="45094" cy="43146"/>
            </a:xfrm>
            <a:custGeom>
              <a:avLst/>
              <a:gdLst/>
              <a:ahLst/>
              <a:cxnLst/>
              <a:rect l="l" t="t" r="r" b="b"/>
              <a:pathLst>
                <a:path w="625" h="598" extrusionOk="0">
                  <a:moveTo>
                    <a:pt x="326" y="0"/>
                  </a:moveTo>
                  <a:cubicBezTo>
                    <a:pt x="136" y="0"/>
                    <a:pt x="0" y="136"/>
                    <a:pt x="0" y="299"/>
                  </a:cubicBezTo>
                  <a:cubicBezTo>
                    <a:pt x="0" y="461"/>
                    <a:pt x="136" y="597"/>
                    <a:pt x="326" y="597"/>
                  </a:cubicBezTo>
                  <a:cubicBezTo>
                    <a:pt x="488" y="597"/>
                    <a:pt x="624" y="461"/>
                    <a:pt x="624" y="299"/>
                  </a:cubicBezTo>
                  <a:cubicBezTo>
                    <a:pt x="624" y="136"/>
                    <a:pt x="488" y="0"/>
                    <a:pt x="3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0" name="Google Shape;640;p9"/>
            <p:cNvSpPr/>
            <p:nvPr/>
          </p:nvSpPr>
          <p:spPr>
            <a:xfrm>
              <a:off x="7843874" y="2953990"/>
              <a:ext cx="91198" cy="93290"/>
            </a:xfrm>
            <a:custGeom>
              <a:avLst/>
              <a:gdLst/>
              <a:ahLst/>
              <a:cxnLst/>
              <a:rect l="l" t="t" r="r" b="b"/>
              <a:pathLst>
                <a:path w="1264" h="1293" extrusionOk="0">
                  <a:moveTo>
                    <a:pt x="82" y="1"/>
                  </a:moveTo>
                  <a:lnTo>
                    <a:pt x="0" y="55"/>
                  </a:lnTo>
                  <a:lnTo>
                    <a:pt x="1004" y="1276"/>
                  </a:lnTo>
                  <a:cubicBezTo>
                    <a:pt x="1038" y="1287"/>
                    <a:pt x="1069" y="1292"/>
                    <a:pt x="1098" y="1292"/>
                  </a:cubicBezTo>
                  <a:cubicBezTo>
                    <a:pt x="1205" y="1292"/>
                    <a:pt x="1264" y="1214"/>
                    <a:pt x="1221" y="1086"/>
                  </a:cubicBezTo>
                  <a:cubicBezTo>
                    <a:pt x="1221" y="1059"/>
                    <a:pt x="1221" y="1004"/>
                    <a:pt x="1194" y="977"/>
                  </a:cubicBezTo>
                  <a:lnTo>
                    <a:pt x="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1" name="Google Shape;641;p9"/>
            <p:cNvSpPr/>
            <p:nvPr/>
          </p:nvSpPr>
          <p:spPr>
            <a:xfrm>
              <a:off x="7820353" y="2935448"/>
              <a:ext cx="39250" cy="34271"/>
            </a:xfrm>
            <a:custGeom>
              <a:avLst/>
              <a:gdLst/>
              <a:ahLst/>
              <a:cxnLst/>
              <a:rect l="l" t="t" r="r" b="b"/>
              <a:pathLst>
                <a:path w="544" h="475" extrusionOk="0">
                  <a:moveTo>
                    <a:pt x="262" y="0"/>
                  </a:moveTo>
                  <a:cubicBezTo>
                    <a:pt x="204" y="0"/>
                    <a:pt x="150" y="14"/>
                    <a:pt x="109" y="41"/>
                  </a:cubicBezTo>
                  <a:cubicBezTo>
                    <a:pt x="1" y="149"/>
                    <a:pt x="1" y="285"/>
                    <a:pt x="109" y="393"/>
                  </a:cubicBezTo>
                  <a:cubicBezTo>
                    <a:pt x="150" y="448"/>
                    <a:pt x="204" y="475"/>
                    <a:pt x="262" y="475"/>
                  </a:cubicBezTo>
                  <a:cubicBezTo>
                    <a:pt x="319" y="475"/>
                    <a:pt x="380" y="448"/>
                    <a:pt x="435" y="393"/>
                  </a:cubicBezTo>
                  <a:cubicBezTo>
                    <a:pt x="543" y="285"/>
                    <a:pt x="543" y="149"/>
                    <a:pt x="435" y="41"/>
                  </a:cubicBezTo>
                  <a:cubicBezTo>
                    <a:pt x="380" y="14"/>
                    <a:pt x="319" y="0"/>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2" name="Google Shape;642;p9"/>
            <p:cNvSpPr/>
            <p:nvPr/>
          </p:nvSpPr>
          <p:spPr>
            <a:xfrm>
              <a:off x="7951522" y="3034006"/>
              <a:ext cx="45022" cy="45310"/>
            </a:xfrm>
            <a:custGeom>
              <a:avLst/>
              <a:gdLst/>
              <a:ahLst/>
              <a:cxnLst/>
              <a:rect l="l" t="t" r="r" b="b"/>
              <a:pathLst>
                <a:path w="624" h="628" extrusionOk="0">
                  <a:moveTo>
                    <a:pt x="361" y="1"/>
                  </a:moveTo>
                  <a:cubicBezTo>
                    <a:pt x="350" y="1"/>
                    <a:pt x="338" y="2"/>
                    <a:pt x="326" y="4"/>
                  </a:cubicBezTo>
                  <a:cubicBezTo>
                    <a:pt x="136" y="4"/>
                    <a:pt x="0" y="139"/>
                    <a:pt x="0" y="302"/>
                  </a:cubicBezTo>
                  <a:cubicBezTo>
                    <a:pt x="0" y="492"/>
                    <a:pt x="136" y="628"/>
                    <a:pt x="326" y="628"/>
                  </a:cubicBezTo>
                  <a:cubicBezTo>
                    <a:pt x="488" y="628"/>
                    <a:pt x="624" y="492"/>
                    <a:pt x="624" y="302"/>
                  </a:cubicBezTo>
                  <a:cubicBezTo>
                    <a:pt x="624" y="151"/>
                    <a:pt x="508" y="1"/>
                    <a:pt x="3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3" name="Google Shape;643;p9"/>
            <p:cNvSpPr/>
            <p:nvPr/>
          </p:nvSpPr>
          <p:spPr>
            <a:xfrm>
              <a:off x="8016097" y="3120370"/>
              <a:ext cx="29365" cy="29437"/>
            </a:xfrm>
            <a:custGeom>
              <a:avLst/>
              <a:gdLst/>
              <a:ahLst/>
              <a:cxnLst/>
              <a:rect l="l" t="t" r="r" b="b"/>
              <a:pathLst>
                <a:path w="407" h="408" extrusionOk="0">
                  <a:moveTo>
                    <a:pt x="190" y="0"/>
                  </a:moveTo>
                  <a:cubicBezTo>
                    <a:pt x="109" y="0"/>
                    <a:pt x="0" y="82"/>
                    <a:pt x="0" y="190"/>
                  </a:cubicBezTo>
                  <a:cubicBezTo>
                    <a:pt x="0" y="299"/>
                    <a:pt x="109" y="407"/>
                    <a:pt x="190" y="407"/>
                  </a:cubicBezTo>
                  <a:cubicBezTo>
                    <a:pt x="299" y="407"/>
                    <a:pt x="407" y="299"/>
                    <a:pt x="407" y="190"/>
                  </a:cubicBezTo>
                  <a:cubicBezTo>
                    <a:pt x="407" y="54"/>
                    <a:pt x="326" y="0"/>
                    <a:pt x="1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4" name="Google Shape;644;p9"/>
            <p:cNvSpPr/>
            <p:nvPr/>
          </p:nvSpPr>
          <p:spPr>
            <a:xfrm>
              <a:off x="7945606" y="3125854"/>
              <a:ext cx="13781" cy="16089"/>
            </a:xfrm>
            <a:custGeom>
              <a:avLst/>
              <a:gdLst/>
              <a:ahLst/>
              <a:cxnLst/>
              <a:rect l="l" t="t" r="r" b="b"/>
              <a:pathLst>
                <a:path w="191" h="223" extrusionOk="0">
                  <a:moveTo>
                    <a:pt x="112" y="0"/>
                  </a:moveTo>
                  <a:cubicBezTo>
                    <a:pt x="103" y="0"/>
                    <a:pt x="93" y="2"/>
                    <a:pt x="82" y="6"/>
                  </a:cubicBezTo>
                  <a:cubicBezTo>
                    <a:pt x="55" y="6"/>
                    <a:pt x="1" y="60"/>
                    <a:pt x="1" y="114"/>
                  </a:cubicBezTo>
                  <a:cubicBezTo>
                    <a:pt x="1" y="168"/>
                    <a:pt x="28" y="223"/>
                    <a:pt x="82" y="223"/>
                  </a:cubicBezTo>
                  <a:cubicBezTo>
                    <a:pt x="136" y="223"/>
                    <a:pt x="191" y="195"/>
                    <a:pt x="191" y="114"/>
                  </a:cubicBezTo>
                  <a:cubicBezTo>
                    <a:pt x="191" y="67"/>
                    <a:pt x="170" y="0"/>
                    <a:pt x="1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5" name="Google Shape;645;p9"/>
            <p:cNvSpPr/>
            <p:nvPr/>
          </p:nvSpPr>
          <p:spPr>
            <a:xfrm>
              <a:off x="8037598" y="3055795"/>
              <a:ext cx="13781" cy="15729"/>
            </a:xfrm>
            <a:custGeom>
              <a:avLst/>
              <a:gdLst/>
              <a:ahLst/>
              <a:cxnLst/>
              <a:rect l="l" t="t" r="r" b="b"/>
              <a:pathLst>
                <a:path w="191" h="218" extrusionOk="0">
                  <a:moveTo>
                    <a:pt x="109" y="0"/>
                  </a:moveTo>
                  <a:cubicBezTo>
                    <a:pt x="55" y="0"/>
                    <a:pt x="1" y="54"/>
                    <a:pt x="1" y="109"/>
                  </a:cubicBezTo>
                  <a:cubicBezTo>
                    <a:pt x="1" y="136"/>
                    <a:pt x="28" y="217"/>
                    <a:pt x="109" y="217"/>
                  </a:cubicBezTo>
                  <a:cubicBezTo>
                    <a:pt x="136" y="217"/>
                    <a:pt x="190" y="190"/>
                    <a:pt x="190" y="109"/>
                  </a:cubicBezTo>
                  <a:cubicBezTo>
                    <a:pt x="190" y="54"/>
                    <a:pt x="163" y="0"/>
                    <a:pt x="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46" name="Google Shape;646;p9"/>
          <p:cNvGrpSpPr/>
          <p:nvPr/>
        </p:nvGrpSpPr>
        <p:grpSpPr>
          <a:xfrm rot="10800000" flipH="1">
            <a:off x="5560818" y="5566827"/>
            <a:ext cx="1070373" cy="1066979"/>
            <a:chOff x="7716672" y="2820944"/>
            <a:chExt cx="557796" cy="556065"/>
          </a:xfrm>
        </p:grpSpPr>
        <p:sp>
          <p:nvSpPr>
            <p:cNvPr id="647" name="Google Shape;647;p9"/>
            <p:cNvSpPr/>
            <p:nvPr/>
          </p:nvSpPr>
          <p:spPr>
            <a:xfrm>
              <a:off x="8008233" y="2912937"/>
              <a:ext cx="66594" cy="118903"/>
            </a:xfrm>
            <a:custGeom>
              <a:avLst/>
              <a:gdLst/>
              <a:ahLst/>
              <a:cxnLst/>
              <a:rect l="l" t="t" r="r" b="b"/>
              <a:pathLst>
                <a:path w="923" h="1648" extrusionOk="0">
                  <a:moveTo>
                    <a:pt x="814" y="0"/>
                  </a:moveTo>
                  <a:lnTo>
                    <a:pt x="1" y="1438"/>
                  </a:lnTo>
                  <a:cubicBezTo>
                    <a:pt x="21" y="1581"/>
                    <a:pt x="88" y="1647"/>
                    <a:pt x="179" y="1647"/>
                  </a:cubicBezTo>
                  <a:cubicBezTo>
                    <a:pt x="208" y="1647"/>
                    <a:pt x="239" y="1641"/>
                    <a:pt x="272" y="1628"/>
                  </a:cubicBezTo>
                  <a:cubicBezTo>
                    <a:pt x="299" y="1628"/>
                    <a:pt x="353" y="1573"/>
                    <a:pt x="353" y="1546"/>
                  </a:cubicBezTo>
                  <a:lnTo>
                    <a:pt x="923" y="54"/>
                  </a:lnTo>
                  <a:lnTo>
                    <a:pt x="81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8" name="Google Shape;648;p9"/>
            <p:cNvSpPr/>
            <p:nvPr/>
          </p:nvSpPr>
          <p:spPr>
            <a:xfrm>
              <a:off x="8051307" y="2888766"/>
              <a:ext cx="43146" cy="36652"/>
            </a:xfrm>
            <a:custGeom>
              <a:avLst/>
              <a:gdLst/>
              <a:ahLst/>
              <a:cxnLst/>
              <a:rect l="l" t="t" r="r" b="b"/>
              <a:pathLst>
                <a:path w="598" h="508" extrusionOk="0">
                  <a:moveTo>
                    <a:pt x="290" y="0"/>
                  </a:moveTo>
                  <a:cubicBezTo>
                    <a:pt x="188" y="0"/>
                    <a:pt x="97" y="40"/>
                    <a:pt x="55" y="145"/>
                  </a:cubicBezTo>
                  <a:cubicBezTo>
                    <a:pt x="0" y="281"/>
                    <a:pt x="55" y="416"/>
                    <a:pt x="190" y="498"/>
                  </a:cubicBezTo>
                  <a:cubicBezTo>
                    <a:pt x="221" y="504"/>
                    <a:pt x="251" y="507"/>
                    <a:pt x="281" y="507"/>
                  </a:cubicBezTo>
                  <a:cubicBezTo>
                    <a:pt x="383" y="507"/>
                    <a:pt x="474" y="467"/>
                    <a:pt x="516" y="362"/>
                  </a:cubicBezTo>
                  <a:cubicBezTo>
                    <a:pt x="597" y="227"/>
                    <a:pt x="516" y="91"/>
                    <a:pt x="380" y="10"/>
                  </a:cubicBezTo>
                  <a:cubicBezTo>
                    <a:pt x="350" y="4"/>
                    <a:pt x="319" y="0"/>
                    <a:pt x="2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9" name="Google Shape;649;p9"/>
            <p:cNvSpPr/>
            <p:nvPr/>
          </p:nvSpPr>
          <p:spPr>
            <a:xfrm>
              <a:off x="8059099" y="3032274"/>
              <a:ext cx="95960" cy="43146"/>
            </a:xfrm>
            <a:custGeom>
              <a:avLst/>
              <a:gdLst/>
              <a:ahLst/>
              <a:cxnLst/>
              <a:rect l="l" t="t" r="r" b="b"/>
              <a:pathLst>
                <a:path w="1330" h="598" extrusionOk="0">
                  <a:moveTo>
                    <a:pt x="1303" y="1"/>
                  </a:moveTo>
                  <a:lnTo>
                    <a:pt x="82" y="380"/>
                  </a:lnTo>
                  <a:cubicBezTo>
                    <a:pt x="1" y="516"/>
                    <a:pt x="1" y="570"/>
                    <a:pt x="136" y="597"/>
                  </a:cubicBezTo>
                  <a:lnTo>
                    <a:pt x="218" y="597"/>
                  </a:lnTo>
                  <a:lnTo>
                    <a:pt x="1330" y="109"/>
                  </a:lnTo>
                  <a:lnTo>
                    <a:pt x="130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0" name="Google Shape;650;p9"/>
            <p:cNvSpPr/>
            <p:nvPr/>
          </p:nvSpPr>
          <p:spPr>
            <a:xfrm>
              <a:off x="8145247" y="3021812"/>
              <a:ext cx="29437" cy="25830"/>
            </a:xfrm>
            <a:custGeom>
              <a:avLst/>
              <a:gdLst/>
              <a:ahLst/>
              <a:cxnLst/>
              <a:rect l="l" t="t" r="r" b="b"/>
              <a:pathLst>
                <a:path w="408" h="358" extrusionOk="0">
                  <a:moveTo>
                    <a:pt x="212" y="0"/>
                  </a:moveTo>
                  <a:cubicBezTo>
                    <a:pt x="187" y="0"/>
                    <a:pt x="162" y="4"/>
                    <a:pt x="136" y="10"/>
                  </a:cubicBezTo>
                  <a:cubicBezTo>
                    <a:pt x="27" y="37"/>
                    <a:pt x="0" y="146"/>
                    <a:pt x="27" y="254"/>
                  </a:cubicBezTo>
                  <a:cubicBezTo>
                    <a:pt x="47" y="313"/>
                    <a:pt x="109" y="357"/>
                    <a:pt x="182" y="357"/>
                  </a:cubicBezTo>
                  <a:cubicBezTo>
                    <a:pt x="211" y="357"/>
                    <a:pt x="241" y="351"/>
                    <a:pt x="272" y="336"/>
                  </a:cubicBezTo>
                  <a:cubicBezTo>
                    <a:pt x="380" y="308"/>
                    <a:pt x="407" y="200"/>
                    <a:pt x="380" y="119"/>
                  </a:cubicBezTo>
                  <a:cubicBezTo>
                    <a:pt x="359" y="36"/>
                    <a:pt x="291" y="0"/>
                    <a:pt x="2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1" name="Google Shape;651;p9"/>
            <p:cNvSpPr/>
            <p:nvPr/>
          </p:nvSpPr>
          <p:spPr>
            <a:xfrm>
              <a:off x="8063067" y="3112506"/>
              <a:ext cx="121356" cy="66594"/>
            </a:xfrm>
            <a:custGeom>
              <a:avLst/>
              <a:gdLst/>
              <a:ahLst/>
              <a:cxnLst/>
              <a:rect l="l" t="t" r="r" b="b"/>
              <a:pathLst>
                <a:path w="1682" h="923" extrusionOk="0">
                  <a:moveTo>
                    <a:pt x="217" y="1"/>
                  </a:moveTo>
                  <a:cubicBezTo>
                    <a:pt x="54" y="28"/>
                    <a:pt x="0" y="136"/>
                    <a:pt x="54" y="272"/>
                  </a:cubicBezTo>
                  <a:cubicBezTo>
                    <a:pt x="54" y="299"/>
                    <a:pt x="81" y="353"/>
                    <a:pt x="136" y="353"/>
                  </a:cubicBezTo>
                  <a:lnTo>
                    <a:pt x="1600" y="923"/>
                  </a:lnTo>
                  <a:lnTo>
                    <a:pt x="1682" y="814"/>
                  </a:lnTo>
                  <a:lnTo>
                    <a:pt x="21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2" name="Google Shape;652;p9"/>
            <p:cNvSpPr/>
            <p:nvPr/>
          </p:nvSpPr>
          <p:spPr>
            <a:xfrm>
              <a:off x="8170644" y="3158826"/>
              <a:ext cx="39250" cy="37157"/>
            </a:xfrm>
            <a:custGeom>
              <a:avLst/>
              <a:gdLst/>
              <a:ahLst/>
              <a:cxnLst/>
              <a:rect l="l" t="t" r="r" b="b"/>
              <a:pathLst>
                <a:path w="544" h="515" extrusionOk="0">
                  <a:moveTo>
                    <a:pt x="263" y="0"/>
                  </a:moveTo>
                  <a:cubicBezTo>
                    <a:pt x="161" y="0"/>
                    <a:pt x="70" y="40"/>
                    <a:pt x="28" y="145"/>
                  </a:cubicBezTo>
                  <a:cubicBezTo>
                    <a:pt x="1" y="281"/>
                    <a:pt x="28" y="417"/>
                    <a:pt x="164" y="471"/>
                  </a:cubicBezTo>
                  <a:cubicBezTo>
                    <a:pt x="210" y="499"/>
                    <a:pt x="257" y="514"/>
                    <a:pt x="301" y="514"/>
                  </a:cubicBezTo>
                  <a:cubicBezTo>
                    <a:pt x="383" y="514"/>
                    <a:pt x="454" y="459"/>
                    <a:pt x="489" y="335"/>
                  </a:cubicBezTo>
                  <a:cubicBezTo>
                    <a:pt x="543" y="200"/>
                    <a:pt x="489" y="64"/>
                    <a:pt x="354" y="10"/>
                  </a:cubicBezTo>
                  <a:cubicBezTo>
                    <a:pt x="323" y="4"/>
                    <a:pt x="293" y="0"/>
                    <a:pt x="2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3" name="Google Shape;653;p9"/>
            <p:cNvSpPr/>
            <p:nvPr/>
          </p:nvSpPr>
          <p:spPr>
            <a:xfrm>
              <a:off x="8019993" y="3165248"/>
              <a:ext cx="45094" cy="94084"/>
            </a:xfrm>
            <a:custGeom>
              <a:avLst/>
              <a:gdLst/>
              <a:ahLst/>
              <a:cxnLst/>
              <a:rect l="l" t="t" r="r" b="b"/>
              <a:pathLst>
                <a:path w="625" h="1304" extrusionOk="0">
                  <a:moveTo>
                    <a:pt x="107" y="1"/>
                  </a:moveTo>
                  <a:cubicBezTo>
                    <a:pt x="62" y="1"/>
                    <a:pt x="31" y="34"/>
                    <a:pt x="0" y="111"/>
                  </a:cubicBezTo>
                  <a:lnTo>
                    <a:pt x="0" y="192"/>
                  </a:lnTo>
                  <a:lnTo>
                    <a:pt x="516" y="1304"/>
                  </a:lnTo>
                  <a:lnTo>
                    <a:pt x="624" y="1277"/>
                  </a:lnTo>
                  <a:lnTo>
                    <a:pt x="245" y="56"/>
                  </a:lnTo>
                  <a:cubicBezTo>
                    <a:pt x="185" y="21"/>
                    <a:pt x="142" y="1"/>
                    <a:pt x="1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4" name="Google Shape;654;p9"/>
            <p:cNvSpPr/>
            <p:nvPr/>
          </p:nvSpPr>
          <p:spPr>
            <a:xfrm>
              <a:off x="8045463" y="3250747"/>
              <a:ext cx="29365" cy="26912"/>
            </a:xfrm>
            <a:custGeom>
              <a:avLst/>
              <a:gdLst/>
              <a:ahLst/>
              <a:cxnLst/>
              <a:rect l="l" t="t" r="r" b="b"/>
              <a:pathLst>
                <a:path w="407" h="373" extrusionOk="0">
                  <a:moveTo>
                    <a:pt x="208" y="1"/>
                  </a:moveTo>
                  <a:cubicBezTo>
                    <a:pt x="185" y="1"/>
                    <a:pt x="161" y="4"/>
                    <a:pt x="136" y="11"/>
                  </a:cubicBezTo>
                  <a:cubicBezTo>
                    <a:pt x="27" y="65"/>
                    <a:pt x="0" y="146"/>
                    <a:pt x="27" y="255"/>
                  </a:cubicBezTo>
                  <a:cubicBezTo>
                    <a:pt x="48" y="338"/>
                    <a:pt x="132" y="373"/>
                    <a:pt x="207" y="373"/>
                  </a:cubicBezTo>
                  <a:cubicBezTo>
                    <a:pt x="230" y="373"/>
                    <a:pt x="252" y="370"/>
                    <a:pt x="271" y="363"/>
                  </a:cubicBezTo>
                  <a:cubicBezTo>
                    <a:pt x="380" y="336"/>
                    <a:pt x="407" y="227"/>
                    <a:pt x="380" y="119"/>
                  </a:cubicBezTo>
                  <a:cubicBezTo>
                    <a:pt x="338" y="36"/>
                    <a:pt x="281" y="1"/>
                    <a:pt x="2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5" name="Google Shape;655;p9"/>
            <p:cNvSpPr/>
            <p:nvPr/>
          </p:nvSpPr>
          <p:spPr>
            <a:xfrm>
              <a:off x="7918189" y="3169793"/>
              <a:ext cx="66667" cy="118903"/>
            </a:xfrm>
            <a:custGeom>
              <a:avLst/>
              <a:gdLst/>
              <a:ahLst/>
              <a:cxnLst/>
              <a:rect l="l" t="t" r="r" b="b"/>
              <a:pathLst>
                <a:path w="924" h="1648" extrusionOk="0">
                  <a:moveTo>
                    <a:pt x="744" y="0"/>
                  </a:moveTo>
                  <a:cubicBezTo>
                    <a:pt x="716" y="0"/>
                    <a:pt x="686" y="7"/>
                    <a:pt x="652" y="20"/>
                  </a:cubicBezTo>
                  <a:cubicBezTo>
                    <a:pt x="598" y="20"/>
                    <a:pt x="571" y="48"/>
                    <a:pt x="571" y="75"/>
                  </a:cubicBezTo>
                  <a:lnTo>
                    <a:pt x="1" y="1594"/>
                  </a:lnTo>
                  <a:lnTo>
                    <a:pt x="109" y="1648"/>
                  </a:lnTo>
                  <a:lnTo>
                    <a:pt x="923" y="183"/>
                  </a:lnTo>
                  <a:cubicBezTo>
                    <a:pt x="882" y="61"/>
                    <a:pt x="827" y="0"/>
                    <a:pt x="7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6" name="Google Shape;656;p9"/>
            <p:cNvSpPr/>
            <p:nvPr/>
          </p:nvSpPr>
          <p:spPr>
            <a:xfrm>
              <a:off x="7898636" y="3276216"/>
              <a:ext cx="39250" cy="35570"/>
            </a:xfrm>
            <a:custGeom>
              <a:avLst/>
              <a:gdLst/>
              <a:ahLst/>
              <a:cxnLst/>
              <a:rect l="l" t="t" r="r" b="b"/>
              <a:pathLst>
                <a:path w="544" h="493" extrusionOk="0">
                  <a:moveTo>
                    <a:pt x="286" y="1"/>
                  </a:moveTo>
                  <a:cubicBezTo>
                    <a:pt x="177" y="1"/>
                    <a:pt x="70" y="41"/>
                    <a:pt x="28" y="146"/>
                  </a:cubicBezTo>
                  <a:cubicBezTo>
                    <a:pt x="1" y="281"/>
                    <a:pt x="28" y="417"/>
                    <a:pt x="163" y="471"/>
                  </a:cubicBezTo>
                  <a:cubicBezTo>
                    <a:pt x="198" y="485"/>
                    <a:pt x="234" y="492"/>
                    <a:pt x="267" y="492"/>
                  </a:cubicBezTo>
                  <a:cubicBezTo>
                    <a:pt x="364" y="492"/>
                    <a:pt x="449" y="436"/>
                    <a:pt x="489" y="336"/>
                  </a:cubicBezTo>
                  <a:cubicBezTo>
                    <a:pt x="543" y="200"/>
                    <a:pt x="489" y="64"/>
                    <a:pt x="380" y="10"/>
                  </a:cubicBezTo>
                  <a:cubicBezTo>
                    <a:pt x="350" y="4"/>
                    <a:pt x="318" y="1"/>
                    <a:pt x="2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7" name="Google Shape;657;p9"/>
            <p:cNvSpPr/>
            <p:nvPr/>
          </p:nvSpPr>
          <p:spPr>
            <a:xfrm>
              <a:off x="7837957" y="3124266"/>
              <a:ext cx="94011" cy="45094"/>
            </a:xfrm>
            <a:custGeom>
              <a:avLst/>
              <a:gdLst/>
              <a:ahLst/>
              <a:cxnLst/>
              <a:rect l="l" t="t" r="r" b="b"/>
              <a:pathLst>
                <a:path w="1303" h="625" extrusionOk="0">
                  <a:moveTo>
                    <a:pt x="1113" y="0"/>
                  </a:moveTo>
                  <a:lnTo>
                    <a:pt x="1" y="516"/>
                  </a:lnTo>
                  <a:lnTo>
                    <a:pt x="28" y="624"/>
                  </a:lnTo>
                  <a:lnTo>
                    <a:pt x="1249" y="245"/>
                  </a:lnTo>
                  <a:cubicBezTo>
                    <a:pt x="1303" y="109"/>
                    <a:pt x="1303" y="55"/>
                    <a:pt x="11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8" name="Google Shape;658;p9"/>
            <p:cNvSpPr/>
            <p:nvPr/>
          </p:nvSpPr>
          <p:spPr>
            <a:xfrm>
              <a:off x="7818405" y="3150962"/>
              <a:ext cx="29437" cy="26912"/>
            </a:xfrm>
            <a:custGeom>
              <a:avLst/>
              <a:gdLst/>
              <a:ahLst/>
              <a:cxnLst/>
              <a:rect l="l" t="t" r="r" b="b"/>
              <a:pathLst>
                <a:path w="408" h="373" extrusionOk="0">
                  <a:moveTo>
                    <a:pt x="197" y="0"/>
                  </a:moveTo>
                  <a:cubicBezTo>
                    <a:pt x="176" y="0"/>
                    <a:pt x="155" y="4"/>
                    <a:pt x="136" y="10"/>
                  </a:cubicBezTo>
                  <a:cubicBezTo>
                    <a:pt x="28" y="92"/>
                    <a:pt x="1" y="173"/>
                    <a:pt x="28" y="254"/>
                  </a:cubicBezTo>
                  <a:cubicBezTo>
                    <a:pt x="48" y="337"/>
                    <a:pt x="117" y="373"/>
                    <a:pt x="184" y="373"/>
                  </a:cubicBezTo>
                  <a:cubicBezTo>
                    <a:pt x="205" y="373"/>
                    <a:pt x="226" y="369"/>
                    <a:pt x="245" y="363"/>
                  </a:cubicBezTo>
                  <a:cubicBezTo>
                    <a:pt x="353" y="309"/>
                    <a:pt x="407" y="227"/>
                    <a:pt x="353" y="119"/>
                  </a:cubicBezTo>
                  <a:cubicBezTo>
                    <a:pt x="333" y="36"/>
                    <a:pt x="264" y="0"/>
                    <a:pt x="1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9" name="Google Shape;659;p9"/>
            <p:cNvSpPr/>
            <p:nvPr/>
          </p:nvSpPr>
          <p:spPr>
            <a:xfrm>
              <a:off x="7808664" y="3022534"/>
              <a:ext cx="121356" cy="66594"/>
            </a:xfrm>
            <a:custGeom>
              <a:avLst/>
              <a:gdLst/>
              <a:ahLst/>
              <a:cxnLst/>
              <a:rect l="l" t="t" r="r" b="b"/>
              <a:pathLst>
                <a:path w="1682" h="923" extrusionOk="0">
                  <a:moveTo>
                    <a:pt x="54" y="0"/>
                  </a:moveTo>
                  <a:lnTo>
                    <a:pt x="0" y="109"/>
                  </a:lnTo>
                  <a:lnTo>
                    <a:pt x="1438" y="922"/>
                  </a:lnTo>
                  <a:cubicBezTo>
                    <a:pt x="1627" y="868"/>
                    <a:pt x="1682" y="787"/>
                    <a:pt x="1627" y="651"/>
                  </a:cubicBezTo>
                  <a:cubicBezTo>
                    <a:pt x="1627" y="597"/>
                    <a:pt x="1573" y="570"/>
                    <a:pt x="1546" y="570"/>
                  </a:cubicBezTo>
                  <a:lnTo>
                    <a:pt x="5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0" name="Google Shape;660;p9"/>
            <p:cNvSpPr/>
            <p:nvPr/>
          </p:nvSpPr>
          <p:spPr>
            <a:xfrm>
              <a:off x="7783195" y="3004207"/>
              <a:ext cx="39177" cy="36652"/>
            </a:xfrm>
            <a:custGeom>
              <a:avLst/>
              <a:gdLst/>
              <a:ahLst/>
              <a:cxnLst/>
              <a:rect l="l" t="t" r="r" b="b"/>
              <a:pathLst>
                <a:path w="543" h="508" extrusionOk="0">
                  <a:moveTo>
                    <a:pt x="286" y="0"/>
                  </a:moveTo>
                  <a:cubicBezTo>
                    <a:pt x="177" y="0"/>
                    <a:pt x="70" y="40"/>
                    <a:pt x="28" y="146"/>
                  </a:cubicBezTo>
                  <a:cubicBezTo>
                    <a:pt x="0" y="281"/>
                    <a:pt x="28" y="417"/>
                    <a:pt x="163" y="498"/>
                  </a:cubicBezTo>
                  <a:cubicBezTo>
                    <a:pt x="194" y="504"/>
                    <a:pt x="224" y="508"/>
                    <a:pt x="254" y="508"/>
                  </a:cubicBezTo>
                  <a:cubicBezTo>
                    <a:pt x="357" y="508"/>
                    <a:pt x="453" y="468"/>
                    <a:pt x="516" y="363"/>
                  </a:cubicBezTo>
                  <a:cubicBezTo>
                    <a:pt x="543" y="227"/>
                    <a:pt x="516" y="91"/>
                    <a:pt x="380" y="10"/>
                  </a:cubicBezTo>
                  <a:cubicBezTo>
                    <a:pt x="350" y="4"/>
                    <a:pt x="318" y="0"/>
                    <a:pt x="2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1" name="Google Shape;661;p9"/>
            <p:cNvSpPr/>
            <p:nvPr/>
          </p:nvSpPr>
          <p:spPr>
            <a:xfrm>
              <a:off x="7928001" y="2942230"/>
              <a:ext cx="43146" cy="92568"/>
            </a:xfrm>
            <a:custGeom>
              <a:avLst/>
              <a:gdLst/>
              <a:ahLst/>
              <a:cxnLst/>
              <a:rect l="l" t="t" r="r" b="b"/>
              <a:pathLst>
                <a:path w="598" h="1283" extrusionOk="0">
                  <a:moveTo>
                    <a:pt x="82" y="1"/>
                  </a:moveTo>
                  <a:lnTo>
                    <a:pt x="1" y="28"/>
                  </a:lnTo>
                  <a:lnTo>
                    <a:pt x="353" y="1249"/>
                  </a:lnTo>
                  <a:cubicBezTo>
                    <a:pt x="406" y="1270"/>
                    <a:pt x="450" y="1283"/>
                    <a:pt x="486" y="1283"/>
                  </a:cubicBezTo>
                  <a:cubicBezTo>
                    <a:pt x="544" y="1283"/>
                    <a:pt x="581" y="1250"/>
                    <a:pt x="597" y="1167"/>
                  </a:cubicBezTo>
                  <a:lnTo>
                    <a:pt x="597" y="1113"/>
                  </a:lnTo>
                  <a:lnTo>
                    <a:pt x="8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2" name="Google Shape;662;p9"/>
            <p:cNvSpPr/>
            <p:nvPr/>
          </p:nvSpPr>
          <p:spPr>
            <a:xfrm>
              <a:off x="7914293" y="2923976"/>
              <a:ext cx="31385" cy="25830"/>
            </a:xfrm>
            <a:custGeom>
              <a:avLst/>
              <a:gdLst/>
              <a:ahLst/>
              <a:cxnLst/>
              <a:rect l="l" t="t" r="r" b="b"/>
              <a:pathLst>
                <a:path w="435" h="358" extrusionOk="0">
                  <a:moveTo>
                    <a:pt x="224" y="0"/>
                  </a:moveTo>
                  <a:cubicBezTo>
                    <a:pt x="203" y="0"/>
                    <a:pt x="183" y="3"/>
                    <a:pt x="163" y="10"/>
                  </a:cubicBezTo>
                  <a:cubicBezTo>
                    <a:pt x="55" y="37"/>
                    <a:pt x="1" y="145"/>
                    <a:pt x="55" y="254"/>
                  </a:cubicBezTo>
                  <a:cubicBezTo>
                    <a:pt x="75" y="313"/>
                    <a:pt x="136" y="357"/>
                    <a:pt x="200" y="357"/>
                  </a:cubicBezTo>
                  <a:cubicBezTo>
                    <a:pt x="224" y="357"/>
                    <a:pt x="249" y="350"/>
                    <a:pt x="272" y="335"/>
                  </a:cubicBezTo>
                  <a:cubicBezTo>
                    <a:pt x="380" y="308"/>
                    <a:pt x="435" y="200"/>
                    <a:pt x="380" y="118"/>
                  </a:cubicBezTo>
                  <a:cubicBezTo>
                    <a:pt x="360" y="35"/>
                    <a:pt x="292" y="0"/>
                    <a:pt x="22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3" name="Google Shape;663;p9"/>
            <p:cNvSpPr/>
            <p:nvPr/>
          </p:nvSpPr>
          <p:spPr>
            <a:xfrm>
              <a:off x="7861479" y="2965679"/>
              <a:ext cx="270130" cy="270202"/>
            </a:xfrm>
            <a:custGeom>
              <a:avLst/>
              <a:gdLst/>
              <a:ahLst/>
              <a:cxnLst/>
              <a:rect l="l" t="t" r="r" b="b"/>
              <a:pathLst>
                <a:path w="3744" h="3745" extrusionOk="0">
                  <a:moveTo>
                    <a:pt x="1922" y="1"/>
                  </a:moveTo>
                  <a:cubicBezTo>
                    <a:pt x="1905" y="1"/>
                    <a:pt x="1889" y="1"/>
                    <a:pt x="1872" y="1"/>
                  </a:cubicBezTo>
                  <a:cubicBezTo>
                    <a:pt x="841" y="1"/>
                    <a:pt x="0" y="815"/>
                    <a:pt x="0" y="1873"/>
                  </a:cubicBezTo>
                  <a:cubicBezTo>
                    <a:pt x="0" y="2877"/>
                    <a:pt x="814" y="3745"/>
                    <a:pt x="1872" y="3745"/>
                  </a:cubicBezTo>
                  <a:cubicBezTo>
                    <a:pt x="2875" y="3745"/>
                    <a:pt x="3743" y="2931"/>
                    <a:pt x="3743" y="1873"/>
                  </a:cubicBezTo>
                  <a:cubicBezTo>
                    <a:pt x="3743" y="832"/>
                    <a:pt x="2955" y="1"/>
                    <a:pt x="19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4" name="Google Shape;664;p9"/>
            <p:cNvSpPr/>
            <p:nvPr/>
          </p:nvSpPr>
          <p:spPr>
            <a:xfrm>
              <a:off x="7967179" y="2856154"/>
              <a:ext cx="31385" cy="157648"/>
            </a:xfrm>
            <a:custGeom>
              <a:avLst/>
              <a:gdLst/>
              <a:ahLst/>
              <a:cxnLst/>
              <a:rect l="l" t="t" r="r" b="b"/>
              <a:pathLst>
                <a:path w="435" h="2185" extrusionOk="0">
                  <a:moveTo>
                    <a:pt x="136" y="1"/>
                  </a:moveTo>
                  <a:lnTo>
                    <a:pt x="0" y="2035"/>
                  </a:lnTo>
                  <a:cubicBezTo>
                    <a:pt x="74" y="2138"/>
                    <a:pt x="147" y="2185"/>
                    <a:pt x="221" y="2185"/>
                  </a:cubicBezTo>
                  <a:cubicBezTo>
                    <a:pt x="283" y="2185"/>
                    <a:pt x="345" y="2151"/>
                    <a:pt x="407" y="2089"/>
                  </a:cubicBezTo>
                  <a:cubicBezTo>
                    <a:pt x="434" y="2062"/>
                    <a:pt x="434" y="2035"/>
                    <a:pt x="434" y="1953"/>
                  </a:cubicBezTo>
                  <a:lnTo>
                    <a:pt x="29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5" name="Google Shape;665;p9"/>
            <p:cNvSpPr/>
            <p:nvPr/>
          </p:nvSpPr>
          <p:spPr>
            <a:xfrm>
              <a:off x="7961263" y="2820944"/>
              <a:ext cx="45094" cy="45094"/>
            </a:xfrm>
            <a:custGeom>
              <a:avLst/>
              <a:gdLst/>
              <a:ahLst/>
              <a:cxnLst/>
              <a:rect l="l" t="t" r="r" b="b"/>
              <a:pathLst>
                <a:path w="625" h="625" extrusionOk="0">
                  <a:moveTo>
                    <a:pt x="326" y="0"/>
                  </a:moveTo>
                  <a:cubicBezTo>
                    <a:pt x="136" y="0"/>
                    <a:pt x="1" y="136"/>
                    <a:pt x="1" y="326"/>
                  </a:cubicBezTo>
                  <a:cubicBezTo>
                    <a:pt x="1" y="489"/>
                    <a:pt x="136" y="624"/>
                    <a:pt x="326" y="624"/>
                  </a:cubicBezTo>
                  <a:cubicBezTo>
                    <a:pt x="489" y="624"/>
                    <a:pt x="625" y="489"/>
                    <a:pt x="625" y="326"/>
                  </a:cubicBezTo>
                  <a:cubicBezTo>
                    <a:pt x="625" y="136"/>
                    <a:pt x="489" y="0"/>
                    <a:pt x="3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6" name="Google Shape;666;p9"/>
            <p:cNvSpPr/>
            <p:nvPr/>
          </p:nvSpPr>
          <p:spPr>
            <a:xfrm>
              <a:off x="8047699" y="2946198"/>
              <a:ext cx="95671" cy="91053"/>
            </a:xfrm>
            <a:custGeom>
              <a:avLst/>
              <a:gdLst/>
              <a:ahLst/>
              <a:cxnLst/>
              <a:rect l="l" t="t" r="r" b="b"/>
              <a:pathLst>
                <a:path w="1326" h="1262" extrusionOk="0">
                  <a:moveTo>
                    <a:pt x="1217" y="0"/>
                  </a:moveTo>
                  <a:lnTo>
                    <a:pt x="23" y="1031"/>
                  </a:lnTo>
                  <a:cubicBezTo>
                    <a:pt x="1" y="1165"/>
                    <a:pt x="52" y="1262"/>
                    <a:pt x="162" y="1262"/>
                  </a:cubicBezTo>
                  <a:cubicBezTo>
                    <a:pt x="185" y="1262"/>
                    <a:pt x="211" y="1257"/>
                    <a:pt x="240" y="1248"/>
                  </a:cubicBezTo>
                  <a:cubicBezTo>
                    <a:pt x="267" y="1248"/>
                    <a:pt x="294" y="1248"/>
                    <a:pt x="349" y="1221"/>
                  </a:cubicBezTo>
                  <a:lnTo>
                    <a:pt x="1325" y="109"/>
                  </a:lnTo>
                  <a:lnTo>
                    <a:pt x="121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7" name="Google Shape;667;p9"/>
            <p:cNvSpPr/>
            <p:nvPr/>
          </p:nvSpPr>
          <p:spPr>
            <a:xfrm>
              <a:off x="8123674" y="2926573"/>
              <a:ext cx="39250" cy="35353"/>
            </a:xfrm>
            <a:custGeom>
              <a:avLst/>
              <a:gdLst/>
              <a:ahLst/>
              <a:cxnLst/>
              <a:rect l="l" t="t" r="r" b="b"/>
              <a:pathLst>
                <a:path w="544" h="490" extrusionOk="0">
                  <a:moveTo>
                    <a:pt x="262" y="1"/>
                  </a:moveTo>
                  <a:cubicBezTo>
                    <a:pt x="204" y="1"/>
                    <a:pt x="150" y="28"/>
                    <a:pt x="109" y="82"/>
                  </a:cubicBezTo>
                  <a:cubicBezTo>
                    <a:pt x="1" y="164"/>
                    <a:pt x="1" y="299"/>
                    <a:pt x="109" y="408"/>
                  </a:cubicBezTo>
                  <a:cubicBezTo>
                    <a:pt x="150" y="462"/>
                    <a:pt x="204" y="489"/>
                    <a:pt x="262" y="489"/>
                  </a:cubicBezTo>
                  <a:cubicBezTo>
                    <a:pt x="320" y="489"/>
                    <a:pt x="381" y="462"/>
                    <a:pt x="435" y="408"/>
                  </a:cubicBezTo>
                  <a:cubicBezTo>
                    <a:pt x="543" y="299"/>
                    <a:pt x="543" y="164"/>
                    <a:pt x="435" y="82"/>
                  </a:cubicBezTo>
                  <a:cubicBezTo>
                    <a:pt x="381" y="28"/>
                    <a:pt x="320" y="1"/>
                    <a:pt x="2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8" name="Google Shape;668;p9"/>
            <p:cNvSpPr/>
            <p:nvPr/>
          </p:nvSpPr>
          <p:spPr>
            <a:xfrm>
              <a:off x="8078724" y="3071452"/>
              <a:ext cx="162482" cy="31385"/>
            </a:xfrm>
            <a:custGeom>
              <a:avLst/>
              <a:gdLst/>
              <a:ahLst/>
              <a:cxnLst/>
              <a:rect l="l" t="t" r="r" b="b"/>
              <a:pathLst>
                <a:path w="2252" h="435" extrusionOk="0">
                  <a:moveTo>
                    <a:pt x="217" y="0"/>
                  </a:moveTo>
                  <a:cubicBezTo>
                    <a:pt x="0" y="136"/>
                    <a:pt x="0" y="271"/>
                    <a:pt x="136" y="407"/>
                  </a:cubicBezTo>
                  <a:cubicBezTo>
                    <a:pt x="190" y="434"/>
                    <a:pt x="217" y="434"/>
                    <a:pt x="271" y="434"/>
                  </a:cubicBezTo>
                  <a:lnTo>
                    <a:pt x="2251" y="298"/>
                  </a:lnTo>
                  <a:lnTo>
                    <a:pt x="2251" y="136"/>
                  </a:lnTo>
                  <a:lnTo>
                    <a:pt x="21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9" name="Google Shape;669;p9"/>
            <p:cNvSpPr/>
            <p:nvPr/>
          </p:nvSpPr>
          <p:spPr>
            <a:xfrm>
              <a:off x="8229374" y="3065536"/>
              <a:ext cx="45094" cy="45094"/>
            </a:xfrm>
            <a:custGeom>
              <a:avLst/>
              <a:gdLst/>
              <a:ahLst/>
              <a:cxnLst/>
              <a:rect l="l" t="t" r="r" b="b"/>
              <a:pathLst>
                <a:path w="625" h="625" extrusionOk="0">
                  <a:moveTo>
                    <a:pt x="299" y="1"/>
                  </a:moveTo>
                  <a:cubicBezTo>
                    <a:pt x="136" y="1"/>
                    <a:pt x="1" y="136"/>
                    <a:pt x="1" y="326"/>
                  </a:cubicBezTo>
                  <a:cubicBezTo>
                    <a:pt x="1" y="489"/>
                    <a:pt x="136" y="625"/>
                    <a:pt x="299" y="625"/>
                  </a:cubicBezTo>
                  <a:cubicBezTo>
                    <a:pt x="462" y="625"/>
                    <a:pt x="624" y="489"/>
                    <a:pt x="597" y="326"/>
                  </a:cubicBezTo>
                  <a:cubicBezTo>
                    <a:pt x="597" y="136"/>
                    <a:pt x="462" y="1"/>
                    <a:pt x="2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0" name="Google Shape;670;p9"/>
            <p:cNvSpPr/>
            <p:nvPr/>
          </p:nvSpPr>
          <p:spPr>
            <a:xfrm>
              <a:off x="8057440" y="3153271"/>
              <a:ext cx="89827" cy="94372"/>
            </a:xfrm>
            <a:custGeom>
              <a:avLst/>
              <a:gdLst/>
              <a:ahLst/>
              <a:cxnLst/>
              <a:rect l="l" t="t" r="r" b="b"/>
              <a:pathLst>
                <a:path w="1245" h="1308" extrusionOk="0">
                  <a:moveTo>
                    <a:pt x="209" y="0"/>
                  </a:moveTo>
                  <a:cubicBezTo>
                    <a:pt x="80" y="0"/>
                    <a:pt x="0" y="80"/>
                    <a:pt x="24" y="222"/>
                  </a:cubicBezTo>
                  <a:cubicBezTo>
                    <a:pt x="24" y="249"/>
                    <a:pt x="24" y="277"/>
                    <a:pt x="78" y="331"/>
                  </a:cubicBezTo>
                  <a:lnTo>
                    <a:pt x="1190" y="1307"/>
                  </a:lnTo>
                  <a:lnTo>
                    <a:pt x="1244" y="1199"/>
                  </a:lnTo>
                  <a:lnTo>
                    <a:pt x="268" y="5"/>
                  </a:lnTo>
                  <a:cubicBezTo>
                    <a:pt x="247" y="2"/>
                    <a:pt x="228" y="0"/>
                    <a:pt x="2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1" name="Google Shape;671;p9"/>
            <p:cNvSpPr/>
            <p:nvPr/>
          </p:nvSpPr>
          <p:spPr>
            <a:xfrm>
              <a:off x="8133486" y="3229967"/>
              <a:ext cx="39250" cy="35281"/>
            </a:xfrm>
            <a:custGeom>
              <a:avLst/>
              <a:gdLst/>
              <a:ahLst/>
              <a:cxnLst/>
              <a:rect l="l" t="t" r="r" b="b"/>
              <a:pathLst>
                <a:path w="544" h="489" extrusionOk="0">
                  <a:moveTo>
                    <a:pt x="262" y="0"/>
                  </a:moveTo>
                  <a:cubicBezTo>
                    <a:pt x="204" y="0"/>
                    <a:pt x="150" y="27"/>
                    <a:pt x="109" y="82"/>
                  </a:cubicBezTo>
                  <a:cubicBezTo>
                    <a:pt x="1" y="163"/>
                    <a:pt x="1" y="299"/>
                    <a:pt x="109" y="407"/>
                  </a:cubicBezTo>
                  <a:cubicBezTo>
                    <a:pt x="150" y="461"/>
                    <a:pt x="204" y="488"/>
                    <a:pt x="262" y="488"/>
                  </a:cubicBezTo>
                  <a:cubicBezTo>
                    <a:pt x="319" y="488"/>
                    <a:pt x="380" y="461"/>
                    <a:pt x="435" y="407"/>
                  </a:cubicBezTo>
                  <a:cubicBezTo>
                    <a:pt x="543" y="299"/>
                    <a:pt x="543" y="163"/>
                    <a:pt x="435" y="82"/>
                  </a:cubicBezTo>
                  <a:cubicBezTo>
                    <a:pt x="380" y="27"/>
                    <a:pt x="319" y="0"/>
                    <a:pt x="2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2" name="Google Shape;672;p9"/>
            <p:cNvSpPr/>
            <p:nvPr/>
          </p:nvSpPr>
          <p:spPr>
            <a:xfrm>
              <a:off x="7994524" y="3186027"/>
              <a:ext cx="31385" cy="159451"/>
            </a:xfrm>
            <a:custGeom>
              <a:avLst/>
              <a:gdLst/>
              <a:ahLst/>
              <a:cxnLst/>
              <a:rect l="l" t="t" r="r" b="b"/>
              <a:pathLst>
                <a:path w="435" h="2210" extrusionOk="0">
                  <a:moveTo>
                    <a:pt x="208" y="0"/>
                  </a:moveTo>
                  <a:cubicBezTo>
                    <a:pt x="148" y="0"/>
                    <a:pt x="88" y="34"/>
                    <a:pt x="28" y="94"/>
                  </a:cubicBezTo>
                  <a:cubicBezTo>
                    <a:pt x="1" y="148"/>
                    <a:pt x="1" y="175"/>
                    <a:pt x="1" y="229"/>
                  </a:cubicBezTo>
                  <a:lnTo>
                    <a:pt x="109" y="2209"/>
                  </a:lnTo>
                  <a:lnTo>
                    <a:pt x="299" y="2209"/>
                  </a:lnTo>
                  <a:lnTo>
                    <a:pt x="435" y="175"/>
                  </a:lnTo>
                  <a:cubicBezTo>
                    <a:pt x="359" y="54"/>
                    <a:pt x="283" y="0"/>
                    <a:pt x="2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3" name="Google Shape;673;p9"/>
            <p:cNvSpPr/>
            <p:nvPr/>
          </p:nvSpPr>
          <p:spPr>
            <a:xfrm>
              <a:off x="7986732" y="3333648"/>
              <a:ext cx="43146" cy="43362"/>
            </a:xfrm>
            <a:custGeom>
              <a:avLst/>
              <a:gdLst/>
              <a:ahLst/>
              <a:cxnLst/>
              <a:rect l="l" t="t" r="r" b="b"/>
              <a:pathLst>
                <a:path w="598" h="601" extrusionOk="0">
                  <a:moveTo>
                    <a:pt x="299" y="1"/>
                  </a:moveTo>
                  <a:cubicBezTo>
                    <a:pt x="136" y="1"/>
                    <a:pt x="0" y="136"/>
                    <a:pt x="0" y="299"/>
                  </a:cubicBezTo>
                  <a:cubicBezTo>
                    <a:pt x="0" y="473"/>
                    <a:pt x="114" y="601"/>
                    <a:pt x="257" y="601"/>
                  </a:cubicBezTo>
                  <a:cubicBezTo>
                    <a:pt x="271" y="601"/>
                    <a:pt x="285" y="600"/>
                    <a:pt x="299" y="597"/>
                  </a:cubicBezTo>
                  <a:cubicBezTo>
                    <a:pt x="461" y="597"/>
                    <a:pt x="597" y="462"/>
                    <a:pt x="597" y="299"/>
                  </a:cubicBezTo>
                  <a:cubicBezTo>
                    <a:pt x="597" y="136"/>
                    <a:pt x="461" y="1"/>
                    <a:pt x="2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4" name="Google Shape;674;p9"/>
            <p:cNvSpPr/>
            <p:nvPr/>
          </p:nvSpPr>
          <p:spPr>
            <a:xfrm>
              <a:off x="7849718" y="3163083"/>
              <a:ext cx="95599" cy="92352"/>
            </a:xfrm>
            <a:custGeom>
              <a:avLst/>
              <a:gdLst/>
              <a:ahLst/>
              <a:cxnLst/>
              <a:rect l="l" t="t" r="r" b="b"/>
              <a:pathLst>
                <a:path w="1325" h="1280" extrusionOk="0">
                  <a:moveTo>
                    <a:pt x="1133" y="1"/>
                  </a:moveTo>
                  <a:cubicBezTo>
                    <a:pt x="1118" y="1"/>
                    <a:pt x="1102" y="2"/>
                    <a:pt x="1086" y="5"/>
                  </a:cubicBezTo>
                  <a:cubicBezTo>
                    <a:pt x="1031" y="5"/>
                    <a:pt x="1004" y="5"/>
                    <a:pt x="977" y="59"/>
                  </a:cubicBezTo>
                  <a:lnTo>
                    <a:pt x="1" y="1171"/>
                  </a:lnTo>
                  <a:lnTo>
                    <a:pt x="82" y="1280"/>
                  </a:lnTo>
                  <a:lnTo>
                    <a:pt x="1275" y="249"/>
                  </a:lnTo>
                  <a:cubicBezTo>
                    <a:pt x="1324" y="103"/>
                    <a:pt x="1264" y="1"/>
                    <a:pt x="11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5" name="Google Shape;675;p9"/>
            <p:cNvSpPr/>
            <p:nvPr/>
          </p:nvSpPr>
          <p:spPr>
            <a:xfrm>
              <a:off x="7830165" y="3239707"/>
              <a:ext cx="37229" cy="35281"/>
            </a:xfrm>
            <a:custGeom>
              <a:avLst/>
              <a:gdLst/>
              <a:ahLst/>
              <a:cxnLst/>
              <a:rect l="l" t="t" r="r" b="b"/>
              <a:pathLst>
                <a:path w="516" h="489" extrusionOk="0">
                  <a:moveTo>
                    <a:pt x="231" y="1"/>
                  </a:moveTo>
                  <a:cubicBezTo>
                    <a:pt x="170" y="1"/>
                    <a:pt x="109" y="28"/>
                    <a:pt x="55" y="82"/>
                  </a:cubicBezTo>
                  <a:cubicBezTo>
                    <a:pt x="0" y="164"/>
                    <a:pt x="0" y="299"/>
                    <a:pt x="55" y="408"/>
                  </a:cubicBezTo>
                  <a:cubicBezTo>
                    <a:pt x="109" y="462"/>
                    <a:pt x="170" y="489"/>
                    <a:pt x="231" y="489"/>
                  </a:cubicBezTo>
                  <a:cubicBezTo>
                    <a:pt x="292" y="489"/>
                    <a:pt x="353" y="462"/>
                    <a:pt x="407" y="408"/>
                  </a:cubicBezTo>
                  <a:cubicBezTo>
                    <a:pt x="516" y="299"/>
                    <a:pt x="516" y="164"/>
                    <a:pt x="407" y="82"/>
                  </a:cubicBezTo>
                  <a:cubicBezTo>
                    <a:pt x="353" y="28"/>
                    <a:pt x="292" y="1"/>
                    <a:pt x="2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6" name="Google Shape;676;p9"/>
            <p:cNvSpPr/>
            <p:nvPr/>
          </p:nvSpPr>
          <p:spPr>
            <a:xfrm>
              <a:off x="7751882" y="3098797"/>
              <a:ext cx="160534" cy="31385"/>
            </a:xfrm>
            <a:custGeom>
              <a:avLst/>
              <a:gdLst/>
              <a:ahLst/>
              <a:cxnLst/>
              <a:rect l="l" t="t" r="r" b="b"/>
              <a:pathLst>
                <a:path w="2225" h="435" extrusionOk="0">
                  <a:moveTo>
                    <a:pt x="1953" y="1"/>
                  </a:moveTo>
                  <a:lnTo>
                    <a:pt x="0" y="136"/>
                  </a:lnTo>
                  <a:lnTo>
                    <a:pt x="0" y="299"/>
                  </a:lnTo>
                  <a:lnTo>
                    <a:pt x="2035" y="435"/>
                  </a:lnTo>
                  <a:cubicBezTo>
                    <a:pt x="2225" y="299"/>
                    <a:pt x="2225" y="164"/>
                    <a:pt x="2089" y="28"/>
                  </a:cubicBezTo>
                  <a:cubicBezTo>
                    <a:pt x="2062" y="1"/>
                    <a:pt x="2035" y="1"/>
                    <a:pt x="195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7" name="Google Shape;677;p9"/>
            <p:cNvSpPr/>
            <p:nvPr/>
          </p:nvSpPr>
          <p:spPr>
            <a:xfrm>
              <a:off x="7716672" y="3091005"/>
              <a:ext cx="45094" cy="43146"/>
            </a:xfrm>
            <a:custGeom>
              <a:avLst/>
              <a:gdLst/>
              <a:ahLst/>
              <a:cxnLst/>
              <a:rect l="l" t="t" r="r" b="b"/>
              <a:pathLst>
                <a:path w="625" h="598" extrusionOk="0">
                  <a:moveTo>
                    <a:pt x="326" y="0"/>
                  </a:moveTo>
                  <a:cubicBezTo>
                    <a:pt x="136" y="0"/>
                    <a:pt x="0" y="136"/>
                    <a:pt x="0" y="299"/>
                  </a:cubicBezTo>
                  <a:cubicBezTo>
                    <a:pt x="0" y="461"/>
                    <a:pt x="136" y="597"/>
                    <a:pt x="326" y="597"/>
                  </a:cubicBezTo>
                  <a:cubicBezTo>
                    <a:pt x="488" y="597"/>
                    <a:pt x="624" y="461"/>
                    <a:pt x="624" y="299"/>
                  </a:cubicBezTo>
                  <a:cubicBezTo>
                    <a:pt x="624" y="136"/>
                    <a:pt x="488" y="0"/>
                    <a:pt x="3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8" name="Google Shape;678;p9"/>
            <p:cNvSpPr/>
            <p:nvPr/>
          </p:nvSpPr>
          <p:spPr>
            <a:xfrm>
              <a:off x="7843874" y="2953990"/>
              <a:ext cx="91198" cy="93290"/>
            </a:xfrm>
            <a:custGeom>
              <a:avLst/>
              <a:gdLst/>
              <a:ahLst/>
              <a:cxnLst/>
              <a:rect l="l" t="t" r="r" b="b"/>
              <a:pathLst>
                <a:path w="1264" h="1293" extrusionOk="0">
                  <a:moveTo>
                    <a:pt x="82" y="1"/>
                  </a:moveTo>
                  <a:lnTo>
                    <a:pt x="0" y="55"/>
                  </a:lnTo>
                  <a:lnTo>
                    <a:pt x="1004" y="1276"/>
                  </a:lnTo>
                  <a:cubicBezTo>
                    <a:pt x="1038" y="1287"/>
                    <a:pt x="1069" y="1292"/>
                    <a:pt x="1098" y="1292"/>
                  </a:cubicBezTo>
                  <a:cubicBezTo>
                    <a:pt x="1205" y="1292"/>
                    <a:pt x="1264" y="1214"/>
                    <a:pt x="1221" y="1086"/>
                  </a:cubicBezTo>
                  <a:cubicBezTo>
                    <a:pt x="1221" y="1059"/>
                    <a:pt x="1221" y="1004"/>
                    <a:pt x="1194" y="977"/>
                  </a:cubicBezTo>
                  <a:lnTo>
                    <a:pt x="8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9" name="Google Shape;679;p9"/>
            <p:cNvSpPr/>
            <p:nvPr/>
          </p:nvSpPr>
          <p:spPr>
            <a:xfrm>
              <a:off x="7820353" y="2935448"/>
              <a:ext cx="39250" cy="34271"/>
            </a:xfrm>
            <a:custGeom>
              <a:avLst/>
              <a:gdLst/>
              <a:ahLst/>
              <a:cxnLst/>
              <a:rect l="l" t="t" r="r" b="b"/>
              <a:pathLst>
                <a:path w="544" h="475" extrusionOk="0">
                  <a:moveTo>
                    <a:pt x="262" y="0"/>
                  </a:moveTo>
                  <a:cubicBezTo>
                    <a:pt x="204" y="0"/>
                    <a:pt x="150" y="14"/>
                    <a:pt x="109" y="41"/>
                  </a:cubicBezTo>
                  <a:cubicBezTo>
                    <a:pt x="1" y="149"/>
                    <a:pt x="1" y="285"/>
                    <a:pt x="109" y="393"/>
                  </a:cubicBezTo>
                  <a:cubicBezTo>
                    <a:pt x="150" y="448"/>
                    <a:pt x="204" y="475"/>
                    <a:pt x="262" y="475"/>
                  </a:cubicBezTo>
                  <a:cubicBezTo>
                    <a:pt x="319" y="475"/>
                    <a:pt x="380" y="448"/>
                    <a:pt x="435" y="393"/>
                  </a:cubicBezTo>
                  <a:cubicBezTo>
                    <a:pt x="543" y="285"/>
                    <a:pt x="543" y="149"/>
                    <a:pt x="435" y="41"/>
                  </a:cubicBezTo>
                  <a:cubicBezTo>
                    <a:pt x="380" y="14"/>
                    <a:pt x="319" y="0"/>
                    <a:pt x="2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0" name="Google Shape;680;p9"/>
            <p:cNvSpPr/>
            <p:nvPr/>
          </p:nvSpPr>
          <p:spPr>
            <a:xfrm>
              <a:off x="7951522" y="3034006"/>
              <a:ext cx="45022" cy="45310"/>
            </a:xfrm>
            <a:custGeom>
              <a:avLst/>
              <a:gdLst/>
              <a:ahLst/>
              <a:cxnLst/>
              <a:rect l="l" t="t" r="r" b="b"/>
              <a:pathLst>
                <a:path w="624" h="628" extrusionOk="0">
                  <a:moveTo>
                    <a:pt x="361" y="1"/>
                  </a:moveTo>
                  <a:cubicBezTo>
                    <a:pt x="350" y="1"/>
                    <a:pt x="338" y="2"/>
                    <a:pt x="326" y="4"/>
                  </a:cubicBezTo>
                  <a:cubicBezTo>
                    <a:pt x="136" y="4"/>
                    <a:pt x="0" y="139"/>
                    <a:pt x="0" y="302"/>
                  </a:cubicBezTo>
                  <a:cubicBezTo>
                    <a:pt x="0" y="492"/>
                    <a:pt x="136" y="628"/>
                    <a:pt x="326" y="628"/>
                  </a:cubicBezTo>
                  <a:cubicBezTo>
                    <a:pt x="488" y="628"/>
                    <a:pt x="624" y="492"/>
                    <a:pt x="624" y="302"/>
                  </a:cubicBezTo>
                  <a:cubicBezTo>
                    <a:pt x="624" y="151"/>
                    <a:pt x="508" y="1"/>
                    <a:pt x="3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1" name="Google Shape;681;p9"/>
            <p:cNvSpPr/>
            <p:nvPr/>
          </p:nvSpPr>
          <p:spPr>
            <a:xfrm>
              <a:off x="8016097" y="3120370"/>
              <a:ext cx="29365" cy="29437"/>
            </a:xfrm>
            <a:custGeom>
              <a:avLst/>
              <a:gdLst/>
              <a:ahLst/>
              <a:cxnLst/>
              <a:rect l="l" t="t" r="r" b="b"/>
              <a:pathLst>
                <a:path w="407" h="408" extrusionOk="0">
                  <a:moveTo>
                    <a:pt x="190" y="0"/>
                  </a:moveTo>
                  <a:cubicBezTo>
                    <a:pt x="109" y="0"/>
                    <a:pt x="0" y="82"/>
                    <a:pt x="0" y="190"/>
                  </a:cubicBezTo>
                  <a:cubicBezTo>
                    <a:pt x="0" y="299"/>
                    <a:pt x="109" y="407"/>
                    <a:pt x="190" y="407"/>
                  </a:cubicBezTo>
                  <a:cubicBezTo>
                    <a:pt x="299" y="407"/>
                    <a:pt x="407" y="299"/>
                    <a:pt x="407" y="190"/>
                  </a:cubicBezTo>
                  <a:cubicBezTo>
                    <a:pt x="407" y="54"/>
                    <a:pt x="326" y="0"/>
                    <a:pt x="1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2" name="Google Shape;682;p9"/>
            <p:cNvSpPr/>
            <p:nvPr/>
          </p:nvSpPr>
          <p:spPr>
            <a:xfrm>
              <a:off x="7945606" y="3125854"/>
              <a:ext cx="13781" cy="16089"/>
            </a:xfrm>
            <a:custGeom>
              <a:avLst/>
              <a:gdLst/>
              <a:ahLst/>
              <a:cxnLst/>
              <a:rect l="l" t="t" r="r" b="b"/>
              <a:pathLst>
                <a:path w="191" h="223" extrusionOk="0">
                  <a:moveTo>
                    <a:pt x="112" y="0"/>
                  </a:moveTo>
                  <a:cubicBezTo>
                    <a:pt x="103" y="0"/>
                    <a:pt x="93" y="2"/>
                    <a:pt x="82" y="6"/>
                  </a:cubicBezTo>
                  <a:cubicBezTo>
                    <a:pt x="55" y="6"/>
                    <a:pt x="1" y="60"/>
                    <a:pt x="1" y="114"/>
                  </a:cubicBezTo>
                  <a:cubicBezTo>
                    <a:pt x="1" y="168"/>
                    <a:pt x="28" y="223"/>
                    <a:pt x="82" y="223"/>
                  </a:cubicBezTo>
                  <a:cubicBezTo>
                    <a:pt x="136" y="223"/>
                    <a:pt x="191" y="195"/>
                    <a:pt x="191" y="114"/>
                  </a:cubicBezTo>
                  <a:cubicBezTo>
                    <a:pt x="191" y="67"/>
                    <a:pt x="170" y="0"/>
                    <a:pt x="1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3" name="Google Shape;683;p9"/>
            <p:cNvSpPr/>
            <p:nvPr/>
          </p:nvSpPr>
          <p:spPr>
            <a:xfrm>
              <a:off x="8037598" y="3055795"/>
              <a:ext cx="13781" cy="15729"/>
            </a:xfrm>
            <a:custGeom>
              <a:avLst/>
              <a:gdLst/>
              <a:ahLst/>
              <a:cxnLst/>
              <a:rect l="l" t="t" r="r" b="b"/>
              <a:pathLst>
                <a:path w="191" h="218" extrusionOk="0">
                  <a:moveTo>
                    <a:pt x="109" y="0"/>
                  </a:moveTo>
                  <a:cubicBezTo>
                    <a:pt x="55" y="0"/>
                    <a:pt x="1" y="54"/>
                    <a:pt x="1" y="109"/>
                  </a:cubicBezTo>
                  <a:cubicBezTo>
                    <a:pt x="1" y="136"/>
                    <a:pt x="28" y="217"/>
                    <a:pt x="109" y="217"/>
                  </a:cubicBezTo>
                  <a:cubicBezTo>
                    <a:pt x="136" y="217"/>
                    <a:pt x="190" y="190"/>
                    <a:pt x="190" y="109"/>
                  </a:cubicBezTo>
                  <a:cubicBezTo>
                    <a:pt x="190" y="54"/>
                    <a:pt x="163" y="0"/>
                    <a:pt x="1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84" name="Google Shape;684;p9"/>
          <p:cNvSpPr txBox="1">
            <a:spLocks noGrp="1"/>
          </p:cNvSpPr>
          <p:nvPr>
            <p:ph type="subTitle" idx="2"/>
          </p:nvPr>
        </p:nvSpPr>
        <p:spPr>
          <a:xfrm>
            <a:off x="679300" y="2509667"/>
            <a:ext cx="5517600" cy="3131600"/>
          </a:xfrm>
          <a:prstGeom prst="rect">
            <a:avLst/>
          </a:prstGeom>
        </p:spPr>
        <p:txBody>
          <a:bodyPr spcFirstLastPara="1" wrap="square" lIns="91425" tIns="91425" rIns="91425" bIns="91425" anchor="t" anchorCtr="0">
            <a:noAutofit/>
          </a:bodyPr>
          <a:lstStyle>
            <a:lvl1pPr lvl="0">
              <a:spcBef>
                <a:spcPts val="0"/>
              </a:spcBef>
              <a:spcAft>
                <a:spcPts val="0"/>
              </a:spcAft>
              <a:buSzPts val="1400"/>
              <a:buChar char="●"/>
              <a:defRPr sz="1867">
                <a:latin typeface="Nunito"/>
                <a:ea typeface="Nunito"/>
                <a:cs typeface="Nunito"/>
                <a:sym typeface="Nunito"/>
              </a:defRPr>
            </a:lvl1pPr>
            <a:lvl2pPr lvl="1">
              <a:spcBef>
                <a:spcPts val="1333"/>
              </a:spcBef>
              <a:spcAft>
                <a:spcPts val="0"/>
              </a:spcAft>
              <a:buSzPts val="1400"/>
              <a:buChar char="○"/>
              <a:defRPr/>
            </a:lvl2pPr>
            <a:lvl3pPr lvl="2">
              <a:spcBef>
                <a:spcPts val="2133"/>
              </a:spcBef>
              <a:spcAft>
                <a:spcPts val="0"/>
              </a:spcAft>
              <a:buSzPts val="1400"/>
              <a:buChar char="■"/>
              <a:defRPr/>
            </a:lvl3pPr>
            <a:lvl4pPr lvl="3">
              <a:spcBef>
                <a:spcPts val="2133"/>
              </a:spcBef>
              <a:spcAft>
                <a:spcPts val="0"/>
              </a:spcAft>
              <a:buSzPts val="1400"/>
              <a:buChar char="●"/>
              <a:defRPr/>
            </a:lvl4pPr>
            <a:lvl5pPr lvl="4">
              <a:spcBef>
                <a:spcPts val="2133"/>
              </a:spcBef>
              <a:spcAft>
                <a:spcPts val="0"/>
              </a:spcAft>
              <a:buSzPts val="1400"/>
              <a:buChar char="○"/>
              <a:defRPr/>
            </a:lvl5pPr>
            <a:lvl6pPr lvl="5">
              <a:spcBef>
                <a:spcPts val="2133"/>
              </a:spcBef>
              <a:spcAft>
                <a:spcPts val="0"/>
              </a:spcAft>
              <a:buSzPts val="1400"/>
              <a:buChar char="■"/>
              <a:defRPr/>
            </a:lvl6pPr>
            <a:lvl7pPr lvl="6">
              <a:spcBef>
                <a:spcPts val="2133"/>
              </a:spcBef>
              <a:spcAft>
                <a:spcPts val="0"/>
              </a:spcAft>
              <a:buSzPts val="1400"/>
              <a:buChar char="●"/>
              <a:defRPr/>
            </a:lvl7pPr>
            <a:lvl8pPr lvl="7">
              <a:spcBef>
                <a:spcPts val="2133"/>
              </a:spcBef>
              <a:spcAft>
                <a:spcPts val="0"/>
              </a:spcAft>
              <a:buSzPts val="1400"/>
              <a:buChar char="○"/>
              <a:defRPr/>
            </a:lvl8pPr>
            <a:lvl9pPr lvl="8">
              <a:spcBef>
                <a:spcPts val="2133"/>
              </a:spcBef>
              <a:spcAft>
                <a:spcPts val="2133"/>
              </a:spcAft>
              <a:buSzPts val="1400"/>
              <a:buChar char="■"/>
              <a:defRPr/>
            </a:lvl9pPr>
          </a:lstStyle>
          <a:p>
            <a:r>
              <a:rPr lang="en-US"/>
              <a:t>Click to edit Master subtitle style</a:t>
            </a:r>
            <a:endParaRPr/>
          </a:p>
        </p:txBody>
      </p:sp>
    </p:spTree>
    <p:extLst>
      <p:ext uri="{BB962C8B-B14F-4D97-AF65-F5344CB8AC3E}">
        <p14:creationId xmlns:p14="http://schemas.microsoft.com/office/powerpoint/2010/main" val="23576965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Title and text 5">
  <p:cSld name="Title and text 5">
    <p:spTree>
      <p:nvGrpSpPr>
        <p:cNvPr id="1" name="Shape 1094"/>
        <p:cNvGrpSpPr/>
        <p:nvPr/>
      </p:nvGrpSpPr>
      <p:grpSpPr>
        <a:xfrm>
          <a:off x="0" y="0"/>
          <a:ext cx="0" cy="0"/>
          <a:chOff x="0" y="0"/>
          <a:chExt cx="0" cy="0"/>
        </a:xfrm>
      </p:grpSpPr>
      <p:sp>
        <p:nvSpPr>
          <p:cNvPr id="1095" name="Google Shape;1095;p44"/>
          <p:cNvSpPr/>
          <p:nvPr/>
        </p:nvSpPr>
        <p:spPr>
          <a:xfrm>
            <a:off x="5680567" y="2609460"/>
            <a:ext cx="2366400" cy="2366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096" name="Google Shape;1096;p44"/>
          <p:cNvSpPr/>
          <p:nvPr/>
        </p:nvSpPr>
        <p:spPr>
          <a:xfrm rot="-4971949">
            <a:off x="8870869" y="2487146"/>
            <a:ext cx="6063585" cy="5508121"/>
          </a:xfrm>
          <a:custGeom>
            <a:avLst/>
            <a:gdLst/>
            <a:ahLst/>
            <a:cxnLst/>
            <a:rect l="l" t="t" r="r" b="b"/>
            <a:pathLst>
              <a:path w="65181" h="59210" extrusionOk="0">
                <a:moveTo>
                  <a:pt x="23617" y="9808"/>
                </a:moveTo>
                <a:cubicBezTo>
                  <a:pt x="25785" y="15712"/>
                  <a:pt x="27153" y="21883"/>
                  <a:pt x="35092" y="17079"/>
                </a:cubicBezTo>
                <a:cubicBezTo>
                  <a:pt x="42998" y="12309"/>
                  <a:pt x="55740" y="12376"/>
                  <a:pt x="59276" y="17546"/>
                </a:cubicBezTo>
                <a:cubicBezTo>
                  <a:pt x="62812" y="22717"/>
                  <a:pt x="56140" y="30055"/>
                  <a:pt x="55940" y="36393"/>
                </a:cubicBezTo>
                <a:cubicBezTo>
                  <a:pt x="55740" y="42731"/>
                  <a:pt x="65180" y="49603"/>
                  <a:pt x="57741" y="54406"/>
                </a:cubicBezTo>
                <a:cubicBezTo>
                  <a:pt x="50303" y="59210"/>
                  <a:pt x="31556" y="57108"/>
                  <a:pt x="33224" y="47535"/>
                </a:cubicBezTo>
                <a:cubicBezTo>
                  <a:pt x="34892" y="37928"/>
                  <a:pt x="25719" y="35026"/>
                  <a:pt x="17579" y="31256"/>
                </a:cubicBezTo>
                <a:cubicBezTo>
                  <a:pt x="9440" y="27520"/>
                  <a:pt x="0" y="13744"/>
                  <a:pt x="7706" y="6872"/>
                </a:cubicBezTo>
                <a:cubicBezTo>
                  <a:pt x="15411" y="1"/>
                  <a:pt x="21449" y="3870"/>
                  <a:pt x="23617" y="9808"/>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097" name="Google Shape;1097;p44"/>
          <p:cNvSpPr/>
          <p:nvPr/>
        </p:nvSpPr>
        <p:spPr>
          <a:xfrm rot="7019959" flipH="1">
            <a:off x="-1282868" y="-1769968"/>
            <a:ext cx="5396136" cy="3320015"/>
          </a:xfrm>
          <a:custGeom>
            <a:avLst/>
            <a:gdLst/>
            <a:ahLst/>
            <a:cxnLst/>
            <a:rect l="l" t="t" r="r" b="b"/>
            <a:pathLst>
              <a:path w="59643" h="36694" extrusionOk="0">
                <a:moveTo>
                  <a:pt x="6271" y="15779"/>
                </a:moveTo>
                <a:cubicBezTo>
                  <a:pt x="9374" y="14178"/>
                  <a:pt x="17513" y="18347"/>
                  <a:pt x="23150" y="11676"/>
                </a:cubicBezTo>
                <a:cubicBezTo>
                  <a:pt x="28787" y="5004"/>
                  <a:pt x="30455" y="1"/>
                  <a:pt x="37327" y="2302"/>
                </a:cubicBezTo>
                <a:cubicBezTo>
                  <a:pt x="44198" y="4571"/>
                  <a:pt x="43064" y="13410"/>
                  <a:pt x="47601" y="15779"/>
                </a:cubicBezTo>
                <a:cubicBezTo>
                  <a:pt x="52104" y="18147"/>
                  <a:pt x="59643" y="31690"/>
                  <a:pt x="43364" y="34192"/>
                </a:cubicBezTo>
                <a:cubicBezTo>
                  <a:pt x="27120" y="36694"/>
                  <a:pt x="10441" y="33158"/>
                  <a:pt x="5204" y="27520"/>
                </a:cubicBezTo>
                <a:cubicBezTo>
                  <a:pt x="0" y="21883"/>
                  <a:pt x="3136" y="17380"/>
                  <a:pt x="6271" y="15779"/>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098" name="Google Shape;1098;p44"/>
          <p:cNvSpPr txBox="1">
            <a:spLocks noGrp="1"/>
          </p:cNvSpPr>
          <p:nvPr>
            <p:ph type="title"/>
          </p:nvPr>
        </p:nvSpPr>
        <p:spPr>
          <a:xfrm>
            <a:off x="950967" y="704200"/>
            <a:ext cx="10290000" cy="722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accent2"/>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r>
              <a:rPr lang="en-US"/>
              <a:t>Click to edit Master title style</a:t>
            </a:r>
            <a:endParaRPr/>
          </a:p>
        </p:txBody>
      </p:sp>
      <p:sp>
        <p:nvSpPr>
          <p:cNvPr id="1099" name="Google Shape;1099;p44"/>
          <p:cNvSpPr txBox="1">
            <a:spLocks noGrp="1"/>
          </p:cNvSpPr>
          <p:nvPr>
            <p:ph type="subTitle" idx="1"/>
          </p:nvPr>
        </p:nvSpPr>
        <p:spPr>
          <a:xfrm>
            <a:off x="950967" y="2703200"/>
            <a:ext cx="4536800" cy="1451600"/>
          </a:xfrm>
          <a:prstGeom prst="rect">
            <a:avLst/>
          </a:prstGeom>
        </p:spPr>
        <p:txBody>
          <a:bodyPr spcFirstLastPara="1" wrap="square" lIns="91425" tIns="91425" rIns="91425" bIns="91425" anchor="ctr" anchorCtr="0">
            <a:noAutofit/>
          </a:bodyPr>
          <a:lstStyle>
            <a:lvl1pPr lvl="0" rtl="0">
              <a:spcBef>
                <a:spcPts val="0"/>
              </a:spcBef>
              <a:spcAft>
                <a:spcPts val="0"/>
              </a:spcAft>
              <a:buSzPts val="1600"/>
              <a:buNone/>
              <a:defRPr sz="2133"/>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en-US"/>
              <a:t>Click to edit Master subtitle style</a:t>
            </a:r>
            <a:endParaRPr/>
          </a:p>
        </p:txBody>
      </p:sp>
    </p:spTree>
    <p:extLst>
      <p:ext uri="{BB962C8B-B14F-4D97-AF65-F5344CB8AC3E}">
        <p14:creationId xmlns:p14="http://schemas.microsoft.com/office/powerpoint/2010/main" val="19259473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Title and text 6">
  <p:cSld name="Title and text 6">
    <p:spTree>
      <p:nvGrpSpPr>
        <p:cNvPr id="1" name="Shape 1100"/>
        <p:cNvGrpSpPr/>
        <p:nvPr/>
      </p:nvGrpSpPr>
      <p:grpSpPr>
        <a:xfrm>
          <a:off x="0" y="0"/>
          <a:ext cx="0" cy="0"/>
          <a:chOff x="0" y="0"/>
          <a:chExt cx="0" cy="0"/>
        </a:xfrm>
      </p:grpSpPr>
      <p:sp>
        <p:nvSpPr>
          <p:cNvPr id="1101" name="Google Shape;1101;p45"/>
          <p:cNvSpPr/>
          <p:nvPr/>
        </p:nvSpPr>
        <p:spPr>
          <a:xfrm rot="-4971949">
            <a:off x="8665936" y="916080"/>
            <a:ext cx="6063585" cy="5508121"/>
          </a:xfrm>
          <a:custGeom>
            <a:avLst/>
            <a:gdLst/>
            <a:ahLst/>
            <a:cxnLst/>
            <a:rect l="l" t="t" r="r" b="b"/>
            <a:pathLst>
              <a:path w="65181" h="59210" extrusionOk="0">
                <a:moveTo>
                  <a:pt x="23617" y="9808"/>
                </a:moveTo>
                <a:cubicBezTo>
                  <a:pt x="25785" y="15712"/>
                  <a:pt x="27153" y="21883"/>
                  <a:pt x="35092" y="17079"/>
                </a:cubicBezTo>
                <a:cubicBezTo>
                  <a:pt x="42998" y="12309"/>
                  <a:pt x="55740" y="12376"/>
                  <a:pt x="59276" y="17546"/>
                </a:cubicBezTo>
                <a:cubicBezTo>
                  <a:pt x="62812" y="22717"/>
                  <a:pt x="56140" y="30055"/>
                  <a:pt x="55940" y="36393"/>
                </a:cubicBezTo>
                <a:cubicBezTo>
                  <a:pt x="55740" y="42731"/>
                  <a:pt x="65180" y="49603"/>
                  <a:pt x="57741" y="54406"/>
                </a:cubicBezTo>
                <a:cubicBezTo>
                  <a:pt x="50303" y="59210"/>
                  <a:pt x="31556" y="57108"/>
                  <a:pt x="33224" y="47535"/>
                </a:cubicBezTo>
                <a:cubicBezTo>
                  <a:pt x="34892" y="37928"/>
                  <a:pt x="25719" y="35026"/>
                  <a:pt x="17579" y="31256"/>
                </a:cubicBezTo>
                <a:cubicBezTo>
                  <a:pt x="9440" y="27520"/>
                  <a:pt x="0" y="13744"/>
                  <a:pt x="7706" y="6872"/>
                </a:cubicBezTo>
                <a:cubicBezTo>
                  <a:pt x="15411" y="1"/>
                  <a:pt x="21449" y="3870"/>
                  <a:pt x="23617" y="9808"/>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102" name="Google Shape;1102;p45"/>
          <p:cNvSpPr/>
          <p:nvPr/>
        </p:nvSpPr>
        <p:spPr>
          <a:xfrm rot="9475593">
            <a:off x="-2632930" y="-594769"/>
            <a:ext cx="5396193" cy="3319932"/>
          </a:xfrm>
          <a:custGeom>
            <a:avLst/>
            <a:gdLst/>
            <a:ahLst/>
            <a:cxnLst/>
            <a:rect l="l" t="t" r="r" b="b"/>
            <a:pathLst>
              <a:path w="59643" h="36694" extrusionOk="0">
                <a:moveTo>
                  <a:pt x="6271" y="15779"/>
                </a:moveTo>
                <a:cubicBezTo>
                  <a:pt x="9374" y="14178"/>
                  <a:pt x="17513" y="18347"/>
                  <a:pt x="23150" y="11676"/>
                </a:cubicBezTo>
                <a:cubicBezTo>
                  <a:pt x="28787" y="5004"/>
                  <a:pt x="30455" y="1"/>
                  <a:pt x="37327" y="2302"/>
                </a:cubicBezTo>
                <a:cubicBezTo>
                  <a:pt x="44198" y="4571"/>
                  <a:pt x="43064" y="13410"/>
                  <a:pt x="47601" y="15779"/>
                </a:cubicBezTo>
                <a:cubicBezTo>
                  <a:pt x="52104" y="18147"/>
                  <a:pt x="59643" y="31690"/>
                  <a:pt x="43364" y="34192"/>
                </a:cubicBezTo>
                <a:cubicBezTo>
                  <a:pt x="27120" y="36694"/>
                  <a:pt x="10441" y="33158"/>
                  <a:pt x="5204" y="27520"/>
                </a:cubicBezTo>
                <a:cubicBezTo>
                  <a:pt x="0" y="21883"/>
                  <a:pt x="3136" y="17380"/>
                  <a:pt x="6271" y="15779"/>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103" name="Google Shape;1103;p45"/>
          <p:cNvSpPr txBox="1">
            <a:spLocks noGrp="1"/>
          </p:cNvSpPr>
          <p:nvPr>
            <p:ph type="title"/>
          </p:nvPr>
        </p:nvSpPr>
        <p:spPr>
          <a:xfrm>
            <a:off x="950967" y="704200"/>
            <a:ext cx="10290000" cy="722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accent2"/>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r>
              <a:rPr lang="en-US"/>
              <a:t>Click to edit Master title style</a:t>
            </a:r>
            <a:endParaRPr/>
          </a:p>
        </p:txBody>
      </p:sp>
      <p:sp>
        <p:nvSpPr>
          <p:cNvPr id="1104" name="Google Shape;1104;p45"/>
          <p:cNvSpPr txBox="1">
            <a:spLocks noGrp="1"/>
          </p:cNvSpPr>
          <p:nvPr>
            <p:ph type="subTitle" idx="1"/>
          </p:nvPr>
        </p:nvSpPr>
        <p:spPr>
          <a:xfrm>
            <a:off x="950967" y="1557433"/>
            <a:ext cx="8352400" cy="45752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Char char="●"/>
              <a:defRPr sz="2133"/>
            </a:lvl1pPr>
            <a:lvl2pPr lvl="1" rtl="0">
              <a:spcBef>
                <a:spcPts val="0"/>
              </a:spcBef>
              <a:spcAft>
                <a:spcPts val="0"/>
              </a:spcAft>
              <a:buClr>
                <a:schemeClr val="lt1"/>
              </a:buClr>
              <a:buSzPts val="1000"/>
              <a:buFont typeface="Anaheim"/>
              <a:buChar char="○"/>
              <a:defRPr/>
            </a:lvl2pPr>
            <a:lvl3pPr lvl="2" rtl="0">
              <a:spcBef>
                <a:spcPts val="0"/>
              </a:spcBef>
              <a:spcAft>
                <a:spcPts val="0"/>
              </a:spcAft>
              <a:buClr>
                <a:schemeClr val="lt1"/>
              </a:buClr>
              <a:buSzPts val="1000"/>
              <a:buFont typeface="Anaheim"/>
              <a:buChar char="■"/>
              <a:defRPr/>
            </a:lvl3pPr>
            <a:lvl4pPr lvl="3" rtl="0">
              <a:spcBef>
                <a:spcPts val="0"/>
              </a:spcBef>
              <a:spcAft>
                <a:spcPts val="0"/>
              </a:spcAft>
              <a:buClr>
                <a:schemeClr val="lt1"/>
              </a:buClr>
              <a:buSzPts val="1000"/>
              <a:buFont typeface="Anaheim"/>
              <a:buChar char="●"/>
              <a:defRPr/>
            </a:lvl4pPr>
            <a:lvl5pPr lvl="4" rtl="0">
              <a:spcBef>
                <a:spcPts val="0"/>
              </a:spcBef>
              <a:spcAft>
                <a:spcPts val="0"/>
              </a:spcAft>
              <a:buClr>
                <a:schemeClr val="lt1"/>
              </a:buClr>
              <a:buSzPts val="1000"/>
              <a:buFont typeface="Anaheim"/>
              <a:buChar char="○"/>
              <a:defRPr/>
            </a:lvl5pPr>
            <a:lvl6pPr lvl="5" rtl="0">
              <a:spcBef>
                <a:spcPts val="0"/>
              </a:spcBef>
              <a:spcAft>
                <a:spcPts val="0"/>
              </a:spcAft>
              <a:buClr>
                <a:schemeClr val="lt1"/>
              </a:buClr>
              <a:buSzPts val="1000"/>
              <a:buFont typeface="Anaheim"/>
              <a:buChar char="■"/>
              <a:defRPr/>
            </a:lvl6pPr>
            <a:lvl7pPr lvl="6" rtl="0">
              <a:spcBef>
                <a:spcPts val="0"/>
              </a:spcBef>
              <a:spcAft>
                <a:spcPts val="0"/>
              </a:spcAft>
              <a:buClr>
                <a:schemeClr val="lt1"/>
              </a:buClr>
              <a:buSzPts val="1000"/>
              <a:buFont typeface="Anaheim"/>
              <a:buChar char="●"/>
              <a:defRPr/>
            </a:lvl7pPr>
            <a:lvl8pPr lvl="7" rtl="0">
              <a:spcBef>
                <a:spcPts val="0"/>
              </a:spcBef>
              <a:spcAft>
                <a:spcPts val="0"/>
              </a:spcAft>
              <a:buClr>
                <a:schemeClr val="lt1"/>
              </a:buClr>
              <a:buSzPts val="1000"/>
              <a:buFont typeface="Anaheim"/>
              <a:buChar char="○"/>
              <a:defRPr/>
            </a:lvl8pPr>
            <a:lvl9pPr lvl="8" rtl="0">
              <a:spcBef>
                <a:spcPts val="0"/>
              </a:spcBef>
              <a:spcAft>
                <a:spcPts val="0"/>
              </a:spcAft>
              <a:buClr>
                <a:schemeClr val="lt1"/>
              </a:buClr>
              <a:buSzPts val="1000"/>
              <a:buFont typeface="Anaheim"/>
              <a:buChar char="■"/>
              <a:defRPr/>
            </a:lvl9pPr>
          </a:lstStyle>
          <a:p>
            <a:r>
              <a:rPr lang="en-US"/>
              <a:t>Click to edit Master subtitle style</a:t>
            </a:r>
            <a:endParaRPr/>
          </a:p>
        </p:txBody>
      </p:sp>
    </p:spTree>
    <p:extLst>
      <p:ext uri="{BB962C8B-B14F-4D97-AF65-F5344CB8AC3E}">
        <p14:creationId xmlns:p14="http://schemas.microsoft.com/office/powerpoint/2010/main" val="348454777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Title and text 7">
  <p:cSld name="Title and text 7">
    <p:spTree>
      <p:nvGrpSpPr>
        <p:cNvPr id="1" name="Shape 1105"/>
        <p:cNvGrpSpPr/>
        <p:nvPr/>
      </p:nvGrpSpPr>
      <p:grpSpPr>
        <a:xfrm>
          <a:off x="0" y="0"/>
          <a:ext cx="0" cy="0"/>
          <a:chOff x="0" y="0"/>
          <a:chExt cx="0" cy="0"/>
        </a:xfrm>
      </p:grpSpPr>
      <p:sp>
        <p:nvSpPr>
          <p:cNvPr id="1106" name="Google Shape;1106;p46"/>
          <p:cNvSpPr/>
          <p:nvPr/>
        </p:nvSpPr>
        <p:spPr>
          <a:xfrm rot="-5400000" flipH="1">
            <a:off x="8068837" y="2255713"/>
            <a:ext cx="6542176" cy="4262551"/>
          </a:xfrm>
          <a:custGeom>
            <a:avLst/>
            <a:gdLst/>
            <a:ahLst/>
            <a:cxnLst/>
            <a:rect l="l" t="t" r="r" b="b"/>
            <a:pathLst>
              <a:path w="142469" h="136664" extrusionOk="0">
                <a:moveTo>
                  <a:pt x="97052" y="0"/>
                </a:moveTo>
                <a:cubicBezTo>
                  <a:pt x="94985" y="0"/>
                  <a:pt x="92658" y="685"/>
                  <a:pt x="89955" y="2065"/>
                </a:cubicBezTo>
                <a:cubicBezTo>
                  <a:pt x="76197" y="9104"/>
                  <a:pt x="81149" y="14564"/>
                  <a:pt x="82755" y="40634"/>
                </a:cubicBezTo>
                <a:cubicBezTo>
                  <a:pt x="85458" y="83646"/>
                  <a:pt x="12896" y="58112"/>
                  <a:pt x="4519" y="103881"/>
                </a:cubicBezTo>
                <a:cubicBezTo>
                  <a:pt x="0" y="128495"/>
                  <a:pt x="10558" y="136664"/>
                  <a:pt x="39417" y="136664"/>
                </a:cubicBezTo>
                <a:cubicBezTo>
                  <a:pt x="47997" y="136664"/>
                  <a:pt x="58195" y="135942"/>
                  <a:pt x="70095" y="134715"/>
                </a:cubicBezTo>
                <a:cubicBezTo>
                  <a:pt x="122047" y="129389"/>
                  <a:pt x="142469" y="101392"/>
                  <a:pt x="125767" y="56907"/>
                </a:cubicBezTo>
                <a:cubicBezTo>
                  <a:pt x="111706" y="19432"/>
                  <a:pt x="108060" y="0"/>
                  <a:pt x="97052"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107" name="Google Shape;1107;p46"/>
          <p:cNvSpPr/>
          <p:nvPr/>
        </p:nvSpPr>
        <p:spPr>
          <a:xfrm>
            <a:off x="-999867" y="4098560"/>
            <a:ext cx="2366400" cy="2366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grpSp>
        <p:nvGrpSpPr>
          <p:cNvPr id="1108" name="Google Shape;1108;p46"/>
          <p:cNvGrpSpPr/>
          <p:nvPr/>
        </p:nvGrpSpPr>
        <p:grpSpPr>
          <a:xfrm rot="10800000">
            <a:off x="8272700" y="1659193"/>
            <a:ext cx="2262349" cy="2251771"/>
            <a:chOff x="2414491" y="671177"/>
            <a:chExt cx="1830972" cy="1822411"/>
          </a:xfrm>
        </p:grpSpPr>
        <p:sp>
          <p:nvSpPr>
            <p:cNvPr id="1109" name="Google Shape;1109;p46"/>
            <p:cNvSpPr/>
            <p:nvPr/>
          </p:nvSpPr>
          <p:spPr>
            <a:xfrm>
              <a:off x="2414491" y="671177"/>
              <a:ext cx="1830972" cy="1822391"/>
            </a:xfrm>
            <a:custGeom>
              <a:avLst/>
              <a:gdLst/>
              <a:ahLst/>
              <a:cxnLst/>
              <a:rect l="l" t="t" r="r" b="b"/>
              <a:pathLst>
                <a:path w="45663" h="45449" extrusionOk="0">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10" name="Google Shape;1110;p46"/>
            <p:cNvSpPr/>
            <p:nvPr/>
          </p:nvSpPr>
          <p:spPr>
            <a:xfrm>
              <a:off x="2796545" y="833253"/>
              <a:ext cx="9704" cy="7538"/>
            </a:xfrm>
            <a:custGeom>
              <a:avLst/>
              <a:gdLst/>
              <a:ahLst/>
              <a:cxnLst/>
              <a:rect l="l" t="t" r="r" b="b"/>
              <a:pathLst>
                <a:path w="242" h="188" extrusionOk="0">
                  <a:moveTo>
                    <a:pt x="161" y="0"/>
                  </a:moveTo>
                  <a:cubicBezTo>
                    <a:pt x="108" y="27"/>
                    <a:pt x="54" y="81"/>
                    <a:pt x="1" y="107"/>
                  </a:cubicBezTo>
                  <a:lnTo>
                    <a:pt x="161" y="188"/>
                  </a:lnTo>
                  <a:lnTo>
                    <a:pt x="242" y="54"/>
                  </a:lnTo>
                  <a:lnTo>
                    <a:pt x="1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11" name="Google Shape;1111;p46"/>
            <p:cNvSpPr/>
            <p:nvPr/>
          </p:nvSpPr>
          <p:spPr>
            <a:xfrm>
              <a:off x="2899597" y="677633"/>
              <a:ext cx="287659" cy="242590"/>
            </a:xfrm>
            <a:custGeom>
              <a:avLst/>
              <a:gdLst/>
              <a:ahLst/>
              <a:cxnLst/>
              <a:rect l="l" t="t" r="r" b="b"/>
              <a:pathLst>
                <a:path w="7174" h="6050" extrusionOk="0">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12" name="Google Shape;1112;p46"/>
            <p:cNvSpPr/>
            <p:nvPr/>
          </p:nvSpPr>
          <p:spPr>
            <a:xfrm>
              <a:off x="3280608" y="671177"/>
              <a:ext cx="288742" cy="249046"/>
            </a:xfrm>
            <a:custGeom>
              <a:avLst/>
              <a:gdLst/>
              <a:ahLst/>
              <a:cxnLst/>
              <a:rect l="l" t="t" r="r" b="b"/>
              <a:pathLst>
                <a:path w="7201" h="6211" extrusionOk="0">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13" name="Google Shape;1113;p46"/>
            <p:cNvSpPr/>
            <p:nvPr/>
          </p:nvSpPr>
          <p:spPr>
            <a:xfrm>
              <a:off x="3662662" y="776354"/>
              <a:ext cx="109506" cy="64437"/>
            </a:xfrm>
            <a:custGeom>
              <a:avLst/>
              <a:gdLst/>
              <a:ahLst/>
              <a:cxnLst/>
              <a:rect l="l" t="t" r="r" b="b"/>
              <a:pathLst>
                <a:path w="2731" h="1607" extrusionOk="0">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14" name="Google Shape;1114;p46"/>
            <p:cNvSpPr/>
            <p:nvPr/>
          </p:nvSpPr>
          <p:spPr>
            <a:xfrm>
              <a:off x="3803246" y="797847"/>
              <a:ext cx="6496" cy="122378"/>
            </a:xfrm>
            <a:custGeom>
              <a:avLst/>
              <a:gdLst/>
              <a:ahLst/>
              <a:cxnLst/>
              <a:rect l="l" t="t" r="r" b="b"/>
              <a:pathLst>
                <a:path w="162" h="3052" extrusionOk="0">
                  <a:moveTo>
                    <a:pt x="1" y="0"/>
                  </a:moveTo>
                  <a:lnTo>
                    <a:pt x="1" y="3051"/>
                  </a:lnTo>
                  <a:lnTo>
                    <a:pt x="162" y="3051"/>
                  </a:lnTo>
                  <a:lnTo>
                    <a:pt x="162" y="107"/>
                  </a:lnTo>
                  <a:cubicBezTo>
                    <a:pt x="108" y="54"/>
                    <a:pt x="54" y="27"/>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15" name="Google Shape;1115;p46"/>
            <p:cNvSpPr/>
            <p:nvPr/>
          </p:nvSpPr>
          <p:spPr>
            <a:xfrm>
              <a:off x="2475641" y="1246463"/>
              <a:ext cx="2205" cy="4331"/>
            </a:xfrm>
            <a:custGeom>
              <a:avLst/>
              <a:gdLst/>
              <a:ahLst/>
              <a:cxnLst/>
              <a:rect l="l" t="t" r="r" b="b"/>
              <a:pathLst>
                <a:path w="55" h="108" extrusionOk="0">
                  <a:moveTo>
                    <a:pt x="54" y="0"/>
                  </a:moveTo>
                  <a:cubicBezTo>
                    <a:pt x="28" y="27"/>
                    <a:pt x="28" y="54"/>
                    <a:pt x="1" y="107"/>
                  </a:cubicBezTo>
                  <a:lnTo>
                    <a:pt x="54" y="107"/>
                  </a:lnTo>
                  <a:lnTo>
                    <a:pt x="5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16" name="Google Shape;1116;p46"/>
            <p:cNvSpPr/>
            <p:nvPr/>
          </p:nvSpPr>
          <p:spPr>
            <a:xfrm>
              <a:off x="2616265" y="1006036"/>
              <a:ext cx="2165" cy="2205"/>
            </a:xfrm>
            <a:custGeom>
              <a:avLst/>
              <a:gdLst/>
              <a:ahLst/>
              <a:cxnLst/>
              <a:rect l="l" t="t" r="r" b="b"/>
              <a:pathLst>
                <a:path w="54" h="55" extrusionOk="0">
                  <a:moveTo>
                    <a:pt x="54" y="1"/>
                  </a:moveTo>
                  <a:cubicBezTo>
                    <a:pt x="27" y="27"/>
                    <a:pt x="27" y="27"/>
                    <a:pt x="0" y="54"/>
                  </a:cubicBezTo>
                  <a:lnTo>
                    <a:pt x="54" y="27"/>
                  </a:lnTo>
                  <a:lnTo>
                    <a:pt x="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17" name="Google Shape;1117;p46"/>
            <p:cNvSpPr/>
            <p:nvPr/>
          </p:nvSpPr>
          <p:spPr>
            <a:xfrm>
              <a:off x="2535748" y="1119794"/>
              <a:ext cx="82681" cy="51565"/>
            </a:xfrm>
            <a:custGeom>
              <a:avLst/>
              <a:gdLst/>
              <a:ahLst/>
              <a:cxnLst/>
              <a:rect l="l" t="t" r="r" b="b"/>
              <a:pathLst>
                <a:path w="2062" h="1286" extrusionOk="0">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18" name="Google Shape;1118;p46"/>
            <p:cNvSpPr/>
            <p:nvPr/>
          </p:nvSpPr>
          <p:spPr>
            <a:xfrm>
              <a:off x="2711778" y="921268"/>
              <a:ext cx="287659" cy="329521"/>
            </a:xfrm>
            <a:custGeom>
              <a:avLst/>
              <a:gdLst/>
              <a:ahLst/>
              <a:cxnLst/>
              <a:rect l="l" t="t" r="r" b="b"/>
              <a:pathLst>
                <a:path w="7174" h="8218" extrusionOk="0">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19" name="Google Shape;1119;p46"/>
            <p:cNvSpPr/>
            <p:nvPr/>
          </p:nvSpPr>
          <p:spPr>
            <a:xfrm>
              <a:off x="3092789" y="921268"/>
              <a:ext cx="288742" cy="328439"/>
            </a:xfrm>
            <a:custGeom>
              <a:avLst/>
              <a:gdLst/>
              <a:ahLst/>
              <a:cxnLst/>
              <a:rect l="l" t="t" r="r" b="b"/>
              <a:pathLst>
                <a:path w="7201" h="8191" extrusionOk="0">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20" name="Google Shape;1120;p46"/>
            <p:cNvSpPr/>
            <p:nvPr/>
          </p:nvSpPr>
          <p:spPr>
            <a:xfrm>
              <a:off x="3474843" y="921268"/>
              <a:ext cx="287659" cy="328439"/>
            </a:xfrm>
            <a:custGeom>
              <a:avLst/>
              <a:gdLst/>
              <a:ahLst/>
              <a:cxnLst/>
              <a:rect l="l" t="t" r="r" b="b"/>
              <a:pathLst>
                <a:path w="7174" h="8191" extrusionOk="0">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21" name="Google Shape;1121;p46"/>
            <p:cNvSpPr/>
            <p:nvPr/>
          </p:nvSpPr>
          <p:spPr>
            <a:xfrm>
              <a:off x="3855854" y="953467"/>
              <a:ext cx="287659" cy="296240"/>
            </a:xfrm>
            <a:custGeom>
              <a:avLst/>
              <a:gdLst/>
              <a:ahLst/>
              <a:cxnLst/>
              <a:rect l="l" t="t" r="r" b="b"/>
              <a:pathLst>
                <a:path w="7174" h="7388" extrusionOk="0">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22" name="Google Shape;1122;p46"/>
            <p:cNvSpPr/>
            <p:nvPr/>
          </p:nvSpPr>
          <p:spPr>
            <a:xfrm>
              <a:off x="2417699" y="1498640"/>
              <a:ext cx="7538" cy="9704"/>
            </a:xfrm>
            <a:custGeom>
              <a:avLst/>
              <a:gdLst/>
              <a:ahLst/>
              <a:cxnLst/>
              <a:rect l="l" t="t" r="r" b="b"/>
              <a:pathLst>
                <a:path w="188" h="242" extrusionOk="0">
                  <a:moveTo>
                    <a:pt x="1" y="1"/>
                  </a:moveTo>
                  <a:cubicBezTo>
                    <a:pt x="1" y="54"/>
                    <a:pt x="1" y="135"/>
                    <a:pt x="1" y="188"/>
                  </a:cubicBezTo>
                  <a:lnTo>
                    <a:pt x="108" y="242"/>
                  </a:lnTo>
                  <a:lnTo>
                    <a:pt x="188" y="108"/>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23" name="Google Shape;1123;p46"/>
            <p:cNvSpPr/>
            <p:nvPr/>
          </p:nvSpPr>
          <p:spPr>
            <a:xfrm>
              <a:off x="2518586" y="1259335"/>
              <a:ext cx="287659" cy="328439"/>
            </a:xfrm>
            <a:custGeom>
              <a:avLst/>
              <a:gdLst/>
              <a:ahLst/>
              <a:cxnLst/>
              <a:rect l="l" t="t" r="r" b="b"/>
              <a:pathLst>
                <a:path w="7174" h="8191" extrusionOk="0">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24" name="Google Shape;1124;p46"/>
            <p:cNvSpPr/>
            <p:nvPr/>
          </p:nvSpPr>
          <p:spPr>
            <a:xfrm>
              <a:off x="2899597" y="1259335"/>
              <a:ext cx="287659" cy="328439"/>
            </a:xfrm>
            <a:custGeom>
              <a:avLst/>
              <a:gdLst/>
              <a:ahLst/>
              <a:cxnLst/>
              <a:rect l="l" t="t" r="r" b="b"/>
              <a:pathLst>
                <a:path w="7174" h="8191" extrusionOk="0">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25" name="Google Shape;1125;p46"/>
            <p:cNvSpPr/>
            <p:nvPr/>
          </p:nvSpPr>
          <p:spPr>
            <a:xfrm>
              <a:off x="3280608" y="1259335"/>
              <a:ext cx="288742" cy="328439"/>
            </a:xfrm>
            <a:custGeom>
              <a:avLst/>
              <a:gdLst/>
              <a:ahLst/>
              <a:cxnLst/>
              <a:rect l="l" t="t" r="r" b="b"/>
              <a:pathLst>
                <a:path w="7201" h="8191" extrusionOk="0">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26" name="Google Shape;1126;p46"/>
            <p:cNvSpPr/>
            <p:nvPr/>
          </p:nvSpPr>
          <p:spPr>
            <a:xfrm>
              <a:off x="3662662" y="1258252"/>
              <a:ext cx="287659" cy="329521"/>
            </a:xfrm>
            <a:custGeom>
              <a:avLst/>
              <a:gdLst/>
              <a:ahLst/>
              <a:cxnLst/>
              <a:rect l="l" t="t" r="r" b="b"/>
              <a:pathLst>
                <a:path w="7174" h="8218" extrusionOk="0">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27" name="Google Shape;1127;p46"/>
            <p:cNvSpPr/>
            <p:nvPr/>
          </p:nvSpPr>
          <p:spPr>
            <a:xfrm>
              <a:off x="4043673" y="1258252"/>
              <a:ext cx="193230" cy="329521"/>
            </a:xfrm>
            <a:custGeom>
              <a:avLst/>
              <a:gdLst/>
              <a:ahLst/>
              <a:cxnLst/>
              <a:rect l="l" t="t" r="r" b="b"/>
              <a:pathLst>
                <a:path w="4819" h="8218" extrusionOk="0">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28" name="Google Shape;1128;p46"/>
            <p:cNvSpPr/>
            <p:nvPr/>
          </p:nvSpPr>
          <p:spPr>
            <a:xfrm>
              <a:off x="2423072" y="1578074"/>
              <a:ext cx="195355" cy="328439"/>
            </a:xfrm>
            <a:custGeom>
              <a:avLst/>
              <a:gdLst/>
              <a:ahLst/>
              <a:cxnLst/>
              <a:rect l="l" t="t" r="r" b="b"/>
              <a:pathLst>
                <a:path w="4872" h="8191" extrusionOk="0">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29" name="Google Shape;1129;p46"/>
            <p:cNvSpPr/>
            <p:nvPr/>
          </p:nvSpPr>
          <p:spPr>
            <a:xfrm>
              <a:off x="2711778" y="1578074"/>
              <a:ext cx="287659" cy="328439"/>
            </a:xfrm>
            <a:custGeom>
              <a:avLst/>
              <a:gdLst/>
              <a:ahLst/>
              <a:cxnLst/>
              <a:rect l="l" t="t" r="r" b="b"/>
              <a:pathLst>
                <a:path w="7174" h="8191" extrusionOk="0">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30" name="Google Shape;1130;p46"/>
            <p:cNvSpPr/>
            <p:nvPr/>
          </p:nvSpPr>
          <p:spPr>
            <a:xfrm>
              <a:off x="3092789" y="1578074"/>
              <a:ext cx="288742" cy="328439"/>
            </a:xfrm>
            <a:custGeom>
              <a:avLst/>
              <a:gdLst/>
              <a:ahLst/>
              <a:cxnLst/>
              <a:rect l="l" t="t" r="r" b="b"/>
              <a:pathLst>
                <a:path w="7201" h="8191" extrusionOk="0">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31" name="Google Shape;1131;p46"/>
            <p:cNvSpPr/>
            <p:nvPr/>
          </p:nvSpPr>
          <p:spPr>
            <a:xfrm>
              <a:off x="3474843" y="1578074"/>
              <a:ext cx="287659" cy="328439"/>
            </a:xfrm>
            <a:custGeom>
              <a:avLst/>
              <a:gdLst/>
              <a:ahLst/>
              <a:cxnLst/>
              <a:rect l="l" t="t" r="r" b="b"/>
              <a:pathLst>
                <a:path w="7174" h="8191" extrusionOk="0">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32" name="Google Shape;1132;p46"/>
            <p:cNvSpPr/>
            <p:nvPr/>
          </p:nvSpPr>
          <p:spPr>
            <a:xfrm>
              <a:off x="3855854" y="1578074"/>
              <a:ext cx="287659" cy="328439"/>
            </a:xfrm>
            <a:custGeom>
              <a:avLst/>
              <a:gdLst/>
              <a:ahLst/>
              <a:cxnLst/>
              <a:rect l="l" t="t" r="r" b="b"/>
              <a:pathLst>
                <a:path w="7174" h="8191" extrusionOk="0">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33" name="Google Shape;1133;p46"/>
            <p:cNvSpPr/>
            <p:nvPr/>
          </p:nvSpPr>
          <p:spPr>
            <a:xfrm>
              <a:off x="2518586" y="1919388"/>
              <a:ext cx="287659" cy="293033"/>
            </a:xfrm>
            <a:custGeom>
              <a:avLst/>
              <a:gdLst/>
              <a:ahLst/>
              <a:cxnLst/>
              <a:rect l="l" t="t" r="r" b="b"/>
              <a:pathLst>
                <a:path w="7174" h="7308" extrusionOk="0">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34" name="Google Shape;1134;p46"/>
            <p:cNvSpPr/>
            <p:nvPr/>
          </p:nvSpPr>
          <p:spPr>
            <a:xfrm>
              <a:off x="2899597" y="1919388"/>
              <a:ext cx="287659" cy="328439"/>
            </a:xfrm>
            <a:custGeom>
              <a:avLst/>
              <a:gdLst/>
              <a:ahLst/>
              <a:cxnLst/>
              <a:rect l="l" t="t" r="r" b="b"/>
              <a:pathLst>
                <a:path w="7174" h="8191" extrusionOk="0">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35" name="Google Shape;1135;p46"/>
            <p:cNvSpPr/>
            <p:nvPr/>
          </p:nvSpPr>
          <p:spPr>
            <a:xfrm>
              <a:off x="3280608" y="1919388"/>
              <a:ext cx="288742" cy="328439"/>
            </a:xfrm>
            <a:custGeom>
              <a:avLst/>
              <a:gdLst/>
              <a:ahLst/>
              <a:cxnLst/>
              <a:rect l="l" t="t" r="r" b="b"/>
              <a:pathLst>
                <a:path w="7201" h="8191" extrusionOk="0">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36" name="Google Shape;1136;p46"/>
            <p:cNvSpPr/>
            <p:nvPr/>
          </p:nvSpPr>
          <p:spPr>
            <a:xfrm>
              <a:off x="3662662" y="1919388"/>
              <a:ext cx="287659" cy="328439"/>
            </a:xfrm>
            <a:custGeom>
              <a:avLst/>
              <a:gdLst/>
              <a:ahLst/>
              <a:cxnLst/>
              <a:rect l="l" t="t" r="r" b="b"/>
              <a:pathLst>
                <a:path w="7174" h="8191" extrusionOk="0">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37" name="Google Shape;1137;p46"/>
            <p:cNvSpPr/>
            <p:nvPr/>
          </p:nvSpPr>
          <p:spPr>
            <a:xfrm>
              <a:off x="4043673" y="1998782"/>
              <a:ext cx="78391" cy="49400"/>
            </a:xfrm>
            <a:custGeom>
              <a:avLst/>
              <a:gdLst/>
              <a:ahLst/>
              <a:cxnLst/>
              <a:rect l="l" t="t" r="r" b="b"/>
              <a:pathLst>
                <a:path w="1955" h="1232" extrusionOk="0">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38" name="Google Shape;1138;p46"/>
            <p:cNvSpPr/>
            <p:nvPr/>
          </p:nvSpPr>
          <p:spPr>
            <a:xfrm>
              <a:off x="2884560" y="2317561"/>
              <a:ext cx="114879" cy="68727"/>
            </a:xfrm>
            <a:custGeom>
              <a:avLst/>
              <a:gdLst/>
              <a:ahLst/>
              <a:cxnLst/>
              <a:rect l="l" t="t" r="r" b="b"/>
              <a:pathLst>
                <a:path w="2865" h="1714" extrusionOk="0">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39" name="Google Shape;1139;p46"/>
            <p:cNvSpPr/>
            <p:nvPr/>
          </p:nvSpPr>
          <p:spPr>
            <a:xfrm>
              <a:off x="2852362" y="2238127"/>
              <a:ext cx="6496" cy="129916"/>
            </a:xfrm>
            <a:custGeom>
              <a:avLst/>
              <a:gdLst/>
              <a:ahLst/>
              <a:cxnLst/>
              <a:rect l="l" t="t" r="r" b="b"/>
              <a:pathLst>
                <a:path w="162" h="3240" extrusionOk="0">
                  <a:moveTo>
                    <a:pt x="1" y="0"/>
                  </a:moveTo>
                  <a:lnTo>
                    <a:pt x="1" y="3132"/>
                  </a:lnTo>
                  <a:cubicBezTo>
                    <a:pt x="54" y="3159"/>
                    <a:pt x="108" y="3212"/>
                    <a:pt x="161" y="3239"/>
                  </a:cubicBezTo>
                  <a:lnTo>
                    <a:pt x="1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40" name="Google Shape;1140;p46"/>
            <p:cNvSpPr/>
            <p:nvPr/>
          </p:nvSpPr>
          <p:spPr>
            <a:xfrm>
              <a:off x="3092789" y="2238127"/>
              <a:ext cx="288742" cy="255461"/>
            </a:xfrm>
            <a:custGeom>
              <a:avLst/>
              <a:gdLst/>
              <a:ahLst/>
              <a:cxnLst/>
              <a:rect l="l" t="t" r="r" b="b"/>
              <a:pathLst>
                <a:path w="7201" h="6371" extrusionOk="0">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41" name="Google Shape;1141;p46"/>
            <p:cNvSpPr/>
            <p:nvPr/>
          </p:nvSpPr>
          <p:spPr>
            <a:xfrm>
              <a:off x="3474843" y="2238127"/>
              <a:ext cx="287659" cy="247963"/>
            </a:xfrm>
            <a:custGeom>
              <a:avLst/>
              <a:gdLst/>
              <a:ahLst/>
              <a:cxnLst/>
              <a:rect l="l" t="t" r="r" b="b"/>
              <a:pathLst>
                <a:path w="7174" h="6184" extrusionOk="0">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42" name="Google Shape;1142;p46"/>
            <p:cNvSpPr/>
            <p:nvPr/>
          </p:nvSpPr>
          <p:spPr>
            <a:xfrm>
              <a:off x="3855854" y="2317561"/>
              <a:ext cx="12911" cy="9704"/>
            </a:xfrm>
            <a:custGeom>
              <a:avLst/>
              <a:gdLst/>
              <a:ahLst/>
              <a:cxnLst/>
              <a:rect l="l" t="t" r="r" b="b"/>
              <a:pathLst>
                <a:path w="322" h="242" extrusionOk="0">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1143" name="Google Shape;1143;p46"/>
          <p:cNvSpPr txBox="1">
            <a:spLocks noGrp="1"/>
          </p:cNvSpPr>
          <p:nvPr>
            <p:ph type="title"/>
          </p:nvPr>
        </p:nvSpPr>
        <p:spPr>
          <a:xfrm>
            <a:off x="950967" y="704200"/>
            <a:ext cx="10290000" cy="722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accent2"/>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r>
              <a:rPr lang="en-US"/>
              <a:t>Click to edit Master title style</a:t>
            </a:r>
            <a:endParaRPr/>
          </a:p>
        </p:txBody>
      </p:sp>
      <p:sp>
        <p:nvSpPr>
          <p:cNvPr id="1144" name="Google Shape;1144;p46"/>
          <p:cNvSpPr txBox="1">
            <a:spLocks noGrp="1"/>
          </p:cNvSpPr>
          <p:nvPr>
            <p:ph type="subTitle" idx="1"/>
          </p:nvPr>
        </p:nvSpPr>
        <p:spPr>
          <a:xfrm>
            <a:off x="950967" y="1557433"/>
            <a:ext cx="8038400" cy="45752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Char char="●"/>
              <a:defRPr sz="2133"/>
            </a:lvl1pPr>
            <a:lvl2pPr lvl="1" rtl="0">
              <a:spcBef>
                <a:spcPts val="0"/>
              </a:spcBef>
              <a:spcAft>
                <a:spcPts val="0"/>
              </a:spcAft>
              <a:buClr>
                <a:schemeClr val="lt1"/>
              </a:buClr>
              <a:buSzPts val="1000"/>
              <a:buFont typeface="Anaheim"/>
              <a:buChar char="○"/>
              <a:defRPr/>
            </a:lvl2pPr>
            <a:lvl3pPr lvl="2" rtl="0">
              <a:spcBef>
                <a:spcPts val="0"/>
              </a:spcBef>
              <a:spcAft>
                <a:spcPts val="0"/>
              </a:spcAft>
              <a:buClr>
                <a:schemeClr val="lt1"/>
              </a:buClr>
              <a:buSzPts val="1000"/>
              <a:buFont typeface="Anaheim"/>
              <a:buChar char="■"/>
              <a:defRPr/>
            </a:lvl3pPr>
            <a:lvl4pPr lvl="3" rtl="0">
              <a:spcBef>
                <a:spcPts val="0"/>
              </a:spcBef>
              <a:spcAft>
                <a:spcPts val="0"/>
              </a:spcAft>
              <a:buClr>
                <a:schemeClr val="lt1"/>
              </a:buClr>
              <a:buSzPts val="1000"/>
              <a:buFont typeface="Anaheim"/>
              <a:buChar char="●"/>
              <a:defRPr/>
            </a:lvl4pPr>
            <a:lvl5pPr lvl="4" rtl="0">
              <a:spcBef>
                <a:spcPts val="0"/>
              </a:spcBef>
              <a:spcAft>
                <a:spcPts val="0"/>
              </a:spcAft>
              <a:buClr>
                <a:schemeClr val="lt1"/>
              </a:buClr>
              <a:buSzPts val="1000"/>
              <a:buFont typeface="Anaheim"/>
              <a:buChar char="○"/>
              <a:defRPr/>
            </a:lvl5pPr>
            <a:lvl6pPr lvl="5" rtl="0">
              <a:spcBef>
                <a:spcPts val="0"/>
              </a:spcBef>
              <a:spcAft>
                <a:spcPts val="0"/>
              </a:spcAft>
              <a:buClr>
                <a:schemeClr val="lt1"/>
              </a:buClr>
              <a:buSzPts val="1000"/>
              <a:buFont typeface="Anaheim"/>
              <a:buChar char="■"/>
              <a:defRPr/>
            </a:lvl6pPr>
            <a:lvl7pPr lvl="6" rtl="0">
              <a:spcBef>
                <a:spcPts val="0"/>
              </a:spcBef>
              <a:spcAft>
                <a:spcPts val="0"/>
              </a:spcAft>
              <a:buClr>
                <a:schemeClr val="lt1"/>
              </a:buClr>
              <a:buSzPts val="1000"/>
              <a:buFont typeface="Anaheim"/>
              <a:buChar char="●"/>
              <a:defRPr/>
            </a:lvl7pPr>
            <a:lvl8pPr lvl="7" rtl="0">
              <a:spcBef>
                <a:spcPts val="0"/>
              </a:spcBef>
              <a:spcAft>
                <a:spcPts val="0"/>
              </a:spcAft>
              <a:buClr>
                <a:schemeClr val="lt1"/>
              </a:buClr>
              <a:buSzPts val="1000"/>
              <a:buFont typeface="Anaheim"/>
              <a:buChar char="○"/>
              <a:defRPr/>
            </a:lvl8pPr>
            <a:lvl9pPr lvl="8" rtl="0">
              <a:spcBef>
                <a:spcPts val="0"/>
              </a:spcBef>
              <a:spcAft>
                <a:spcPts val="0"/>
              </a:spcAft>
              <a:buClr>
                <a:schemeClr val="lt1"/>
              </a:buClr>
              <a:buSzPts val="1000"/>
              <a:buFont typeface="Anaheim"/>
              <a:buChar char="■"/>
              <a:defRPr/>
            </a:lvl9pPr>
          </a:lstStyle>
          <a:p>
            <a:r>
              <a:rPr lang="en-US"/>
              <a:t>Click to edit Master subtitle style</a:t>
            </a:r>
            <a:endParaRPr/>
          </a:p>
        </p:txBody>
      </p:sp>
    </p:spTree>
    <p:extLst>
      <p:ext uri="{BB962C8B-B14F-4D97-AF65-F5344CB8AC3E}">
        <p14:creationId xmlns:p14="http://schemas.microsoft.com/office/powerpoint/2010/main" val="228283452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1145"/>
        <p:cNvGrpSpPr/>
        <p:nvPr/>
      </p:nvGrpSpPr>
      <p:grpSpPr>
        <a:xfrm>
          <a:off x="0" y="0"/>
          <a:ext cx="0" cy="0"/>
          <a:chOff x="0" y="0"/>
          <a:chExt cx="0" cy="0"/>
        </a:xfrm>
      </p:grpSpPr>
      <p:sp>
        <p:nvSpPr>
          <p:cNvPr id="1146" name="Google Shape;1146;p47"/>
          <p:cNvSpPr/>
          <p:nvPr/>
        </p:nvSpPr>
        <p:spPr>
          <a:xfrm rot="5716307" flipH="1">
            <a:off x="4171612" y="-23133"/>
            <a:ext cx="4012680" cy="7882124"/>
          </a:xfrm>
          <a:custGeom>
            <a:avLst/>
            <a:gdLst/>
            <a:ahLst/>
            <a:cxnLst/>
            <a:rect l="l" t="t" r="r" b="b"/>
            <a:pathLst>
              <a:path w="72386" h="83294" extrusionOk="0">
                <a:moveTo>
                  <a:pt x="50403" y="3137"/>
                </a:moveTo>
                <a:cubicBezTo>
                  <a:pt x="56941" y="6272"/>
                  <a:pt x="64246" y="10108"/>
                  <a:pt x="60711" y="17614"/>
                </a:cubicBezTo>
                <a:cubicBezTo>
                  <a:pt x="57175" y="25119"/>
                  <a:pt x="44632" y="42031"/>
                  <a:pt x="52938" y="45433"/>
                </a:cubicBezTo>
                <a:cubicBezTo>
                  <a:pt x="61211" y="48803"/>
                  <a:pt x="72386" y="48302"/>
                  <a:pt x="71885" y="57942"/>
                </a:cubicBezTo>
                <a:cubicBezTo>
                  <a:pt x="71351" y="67583"/>
                  <a:pt x="54640" y="83294"/>
                  <a:pt x="40096" y="76189"/>
                </a:cubicBezTo>
                <a:cubicBezTo>
                  <a:pt x="25552" y="69084"/>
                  <a:pt x="35359" y="53839"/>
                  <a:pt x="20982" y="50137"/>
                </a:cubicBezTo>
                <a:cubicBezTo>
                  <a:pt x="6605" y="46434"/>
                  <a:pt x="1" y="20916"/>
                  <a:pt x="6939" y="13477"/>
                </a:cubicBezTo>
                <a:cubicBezTo>
                  <a:pt x="13877" y="6039"/>
                  <a:pt x="43865" y="1"/>
                  <a:pt x="50403" y="3137"/>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147" name="Google Shape;1147;p47"/>
          <p:cNvSpPr/>
          <p:nvPr/>
        </p:nvSpPr>
        <p:spPr>
          <a:xfrm rot="-1408952">
            <a:off x="9413111" y="-2042738"/>
            <a:ext cx="4748771" cy="5917139"/>
          </a:xfrm>
          <a:custGeom>
            <a:avLst/>
            <a:gdLst/>
            <a:ahLst/>
            <a:cxnLst/>
            <a:rect l="l" t="t" r="r" b="b"/>
            <a:pathLst>
              <a:path w="15146" h="21250" extrusionOk="0">
                <a:moveTo>
                  <a:pt x="2903" y="12143"/>
                </a:moveTo>
                <a:cubicBezTo>
                  <a:pt x="1936" y="10308"/>
                  <a:pt x="234" y="9174"/>
                  <a:pt x="201" y="6972"/>
                </a:cubicBezTo>
                <a:cubicBezTo>
                  <a:pt x="1" y="1"/>
                  <a:pt x="7773" y="1769"/>
                  <a:pt x="11209" y="4637"/>
                </a:cubicBezTo>
                <a:cubicBezTo>
                  <a:pt x="13877" y="6839"/>
                  <a:pt x="15145" y="10208"/>
                  <a:pt x="14178" y="13544"/>
                </a:cubicBezTo>
                <a:cubicBezTo>
                  <a:pt x="13310" y="16379"/>
                  <a:pt x="10141" y="21249"/>
                  <a:pt x="6472" y="20349"/>
                </a:cubicBezTo>
                <a:cubicBezTo>
                  <a:pt x="3203" y="19581"/>
                  <a:pt x="4070" y="14811"/>
                  <a:pt x="3070" y="12476"/>
                </a:cubicBezTo>
                <a:cubicBezTo>
                  <a:pt x="3036" y="12343"/>
                  <a:pt x="2970" y="12243"/>
                  <a:pt x="2903" y="12143"/>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148" name="Google Shape;1148;p47"/>
          <p:cNvSpPr/>
          <p:nvPr/>
        </p:nvSpPr>
        <p:spPr>
          <a:xfrm rot="10800000">
            <a:off x="1063004" y="3847983"/>
            <a:ext cx="2366400" cy="2366400"/>
          </a:xfrm>
          <a:prstGeom prst="ellipse">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grpSp>
        <p:nvGrpSpPr>
          <p:cNvPr id="1149" name="Google Shape;1149;p47"/>
          <p:cNvGrpSpPr/>
          <p:nvPr/>
        </p:nvGrpSpPr>
        <p:grpSpPr>
          <a:xfrm rot="10800000">
            <a:off x="216300" y="3019160"/>
            <a:ext cx="2262349" cy="2251771"/>
            <a:chOff x="2414491" y="671177"/>
            <a:chExt cx="1830972" cy="1822411"/>
          </a:xfrm>
        </p:grpSpPr>
        <p:sp>
          <p:nvSpPr>
            <p:cNvPr id="1150" name="Google Shape;1150;p47"/>
            <p:cNvSpPr/>
            <p:nvPr/>
          </p:nvSpPr>
          <p:spPr>
            <a:xfrm>
              <a:off x="2414491" y="671177"/>
              <a:ext cx="1830972" cy="1822391"/>
            </a:xfrm>
            <a:custGeom>
              <a:avLst/>
              <a:gdLst/>
              <a:ahLst/>
              <a:cxnLst/>
              <a:rect l="l" t="t" r="r" b="b"/>
              <a:pathLst>
                <a:path w="45663" h="45449" extrusionOk="0">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51" name="Google Shape;1151;p47"/>
            <p:cNvSpPr/>
            <p:nvPr/>
          </p:nvSpPr>
          <p:spPr>
            <a:xfrm>
              <a:off x="2796545" y="833253"/>
              <a:ext cx="9704" cy="7538"/>
            </a:xfrm>
            <a:custGeom>
              <a:avLst/>
              <a:gdLst/>
              <a:ahLst/>
              <a:cxnLst/>
              <a:rect l="l" t="t" r="r" b="b"/>
              <a:pathLst>
                <a:path w="242" h="188" extrusionOk="0">
                  <a:moveTo>
                    <a:pt x="161" y="0"/>
                  </a:moveTo>
                  <a:cubicBezTo>
                    <a:pt x="108" y="27"/>
                    <a:pt x="54" y="81"/>
                    <a:pt x="1" y="107"/>
                  </a:cubicBezTo>
                  <a:lnTo>
                    <a:pt x="161" y="188"/>
                  </a:lnTo>
                  <a:lnTo>
                    <a:pt x="242" y="54"/>
                  </a:lnTo>
                  <a:lnTo>
                    <a:pt x="1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52" name="Google Shape;1152;p47"/>
            <p:cNvSpPr/>
            <p:nvPr/>
          </p:nvSpPr>
          <p:spPr>
            <a:xfrm>
              <a:off x="2899597" y="677633"/>
              <a:ext cx="287659" cy="242590"/>
            </a:xfrm>
            <a:custGeom>
              <a:avLst/>
              <a:gdLst/>
              <a:ahLst/>
              <a:cxnLst/>
              <a:rect l="l" t="t" r="r" b="b"/>
              <a:pathLst>
                <a:path w="7174" h="6050" extrusionOk="0">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53" name="Google Shape;1153;p47"/>
            <p:cNvSpPr/>
            <p:nvPr/>
          </p:nvSpPr>
          <p:spPr>
            <a:xfrm>
              <a:off x="3280608" y="671177"/>
              <a:ext cx="288742" cy="249046"/>
            </a:xfrm>
            <a:custGeom>
              <a:avLst/>
              <a:gdLst/>
              <a:ahLst/>
              <a:cxnLst/>
              <a:rect l="l" t="t" r="r" b="b"/>
              <a:pathLst>
                <a:path w="7201" h="6211" extrusionOk="0">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54" name="Google Shape;1154;p47"/>
            <p:cNvSpPr/>
            <p:nvPr/>
          </p:nvSpPr>
          <p:spPr>
            <a:xfrm>
              <a:off x="3662662" y="776354"/>
              <a:ext cx="109506" cy="64437"/>
            </a:xfrm>
            <a:custGeom>
              <a:avLst/>
              <a:gdLst/>
              <a:ahLst/>
              <a:cxnLst/>
              <a:rect l="l" t="t" r="r" b="b"/>
              <a:pathLst>
                <a:path w="2731" h="1607" extrusionOk="0">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55" name="Google Shape;1155;p47"/>
            <p:cNvSpPr/>
            <p:nvPr/>
          </p:nvSpPr>
          <p:spPr>
            <a:xfrm>
              <a:off x="3803246" y="797847"/>
              <a:ext cx="6496" cy="122378"/>
            </a:xfrm>
            <a:custGeom>
              <a:avLst/>
              <a:gdLst/>
              <a:ahLst/>
              <a:cxnLst/>
              <a:rect l="l" t="t" r="r" b="b"/>
              <a:pathLst>
                <a:path w="162" h="3052" extrusionOk="0">
                  <a:moveTo>
                    <a:pt x="1" y="0"/>
                  </a:moveTo>
                  <a:lnTo>
                    <a:pt x="1" y="3051"/>
                  </a:lnTo>
                  <a:lnTo>
                    <a:pt x="162" y="3051"/>
                  </a:lnTo>
                  <a:lnTo>
                    <a:pt x="162" y="107"/>
                  </a:lnTo>
                  <a:cubicBezTo>
                    <a:pt x="108" y="54"/>
                    <a:pt x="54" y="27"/>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56" name="Google Shape;1156;p47"/>
            <p:cNvSpPr/>
            <p:nvPr/>
          </p:nvSpPr>
          <p:spPr>
            <a:xfrm>
              <a:off x="2475641" y="1246463"/>
              <a:ext cx="2205" cy="4331"/>
            </a:xfrm>
            <a:custGeom>
              <a:avLst/>
              <a:gdLst/>
              <a:ahLst/>
              <a:cxnLst/>
              <a:rect l="l" t="t" r="r" b="b"/>
              <a:pathLst>
                <a:path w="55" h="108" extrusionOk="0">
                  <a:moveTo>
                    <a:pt x="54" y="0"/>
                  </a:moveTo>
                  <a:cubicBezTo>
                    <a:pt x="28" y="27"/>
                    <a:pt x="28" y="54"/>
                    <a:pt x="1" y="107"/>
                  </a:cubicBezTo>
                  <a:lnTo>
                    <a:pt x="54" y="107"/>
                  </a:lnTo>
                  <a:lnTo>
                    <a:pt x="5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57" name="Google Shape;1157;p47"/>
            <p:cNvSpPr/>
            <p:nvPr/>
          </p:nvSpPr>
          <p:spPr>
            <a:xfrm>
              <a:off x="2616265" y="1006036"/>
              <a:ext cx="2165" cy="2205"/>
            </a:xfrm>
            <a:custGeom>
              <a:avLst/>
              <a:gdLst/>
              <a:ahLst/>
              <a:cxnLst/>
              <a:rect l="l" t="t" r="r" b="b"/>
              <a:pathLst>
                <a:path w="54" h="55" extrusionOk="0">
                  <a:moveTo>
                    <a:pt x="54" y="1"/>
                  </a:moveTo>
                  <a:cubicBezTo>
                    <a:pt x="27" y="27"/>
                    <a:pt x="27" y="27"/>
                    <a:pt x="0" y="54"/>
                  </a:cubicBezTo>
                  <a:lnTo>
                    <a:pt x="54" y="27"/>
                  </a:lnTo>
                  <a:lnTo>
                    <a:pt x="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58" name="Google Shape;1158;p47"/>
            <p:cNvSpPr/>
            <p:nvPr/>
          </p:nvSpPr>
          <p:spPr>
            <a:xfrm>
              <a:off x="2535748" y="1119794"/>
              <a:ext cx="82681" cy="51565"/>
            </a:xfrm>
            <a:custGeom>
              <a:avLst/>
              <a:gdLst/>
              <a:ahLst/>
              <a:cxnLst/>
              <a:rect l="l" t="t" r="r" b="b"/>
              <a:pathLst>
                <a:path w="2062" h="1286" extrusionOk="0">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59" name="Google Shape;1159;p47"/>
            <p:cNvSpPr/>
            <p:nvPr/>
          </p:nvSpPr>
          <p:spPr>
            <a:xfrm>
              <a:off x="2711778" y="921268"/>
              <a:ext cx="287659" cy="329521"/>
            </a:xfrm>
            <a:custGeom>
              <a:avLst/>
              <a:gdLst/>
              <a:ahLst/>
              <a:cxnLst/>
              <a:rect l="l" t="t" r="r" b="b"/>
              <a:pathLst>
                <a:path w="7174" h="8218" extrusionOk="0">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60" name="Google Shape;1160;p47"/>
            <p:cNvSpPr/>
            <p:nvPr/>
          </p:nvSpPr>
          <p:spPr>
            <a:xfrm>
              <a:off x="3092789" y="921268"/>
              <a:ext cx="288742" cy="328439"/>
            </a:xfrm>
            <a:custGeom>
              <a:avLst/>
              <a:gdLst/>
              <a:ahLst/>
              <a:cxnLst/>
              <a:rect l="l" t="t" r="r" b="b"/>
              <a:pathLst>
                <a:path w="7201" h="8191" extrusionOk="0">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61" name="Google Shape;1161;p47"/>
            <p:cNvSpPr/>
            <p:nvPr/>
          </p:nvSpPr>
          <p:spPr>
            <a:xfrm>
              <a:off x="3474843" y="921268"/>
              <a:ext cx="287659" cy="328439"/>
            </a:xfrm>
            <a:custGeom>
              <a:avLst/>
              <a:gdLst/>
              <a:ahLst/>
              <a:cxnLst/>
              <a:rect l="l" t="t" r="r" b="b"/>
              <a:pathLst>
                <a:path w="7174" h="8191" extrusionOk="0">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62" name="Google Shape;1162;p47"/>
            <p:cNvSpPr/>
            <p:nvPr/>
          </p:nvSpPr>
          <p:spPr>
            <a:xfrm>
              <a:off x="3855854" y="953467"/>
              <a:ext cx="287659" cy="296240"/>
            </a:xfrm>
            <a:custGeom>
              <a:avLst/>
              <a:gdLst/>
              <a:ahLst/>
              <a:cxnLst/>
              <a:rect l="l" t="t" r="r" b="b"/>
              <a:pathLst>
                <a:path w="7174" h="7388" extrusionOk="0">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63" name="Google Shape;1163;p47"/>
            <p:cNvSpPr/>
            <p:nvPr/>
          </p:nvSpPr>
          <p:spPr>
            <a:xfrm>
              <a:off x="2417699" y="1498640"/>
              <a:ext cx="7538" cy="9704"/>
            </a:xfrm>
            <a:custGeom>
              <a:avLst/>
              <a:gdLst/>
              <a:ahLst/>
              <a:cxnLst/>
              <a:rect l="l" t="t" r="r" b="b"/>
              <a:pathLst>
                <a:path w="188" h="242" extrusionOk="0">
                  <a:moveTo>
                    <a:pt x="1" y="1"/>
                  </a:moveTo>
                  <a:cubicBezTo>
                    <a:pt x="1" y="54"/>
                    <a:pt x="1" y="135"/>
                    <a:pt x="1" y="188"/>
                  </a:cubicBezTo>
                  <a:lnTo>
                    <a:pt x="108" y="242"/>
                  </a:lnTo>
                  <a:lnTo>
                    <a:pt x="188" y="108"/>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64" name="Google Shape;1164;p47"/>
            <p:cNvSpPr/>
            <p:nvPr/>
          </p:nvSpPr>
          <p:spPr>
            <a:xfrm>
              <a:off x="2518586" y="1259335"/>
              <a:ext cx="287659" cy="328439"/>
            </a:xfrm>
            <a:custGeom>
              <a:avLst/>
              <a:gdLst/>
              <a:ahLst/>
              <a:cxnLst/>
              <a:rect l="l" t="t" r="r" b="b"/>
              <a:pathLst>
                <a:path w="7174" h="8191" extrusionOk="0">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65" name="Google Shape;1165;p47"/>
            <p:cNvSpPr/>
            <p:nvPr/>
          </p:nvSpPr>
          <p:spPr>
            <a:xfrm>
              <a:off x="2899597" y="1259335"/>
              <a:ext cx="287659" cy="328439"/>
            </a:xfrm>
            <a:custGeom>
              <a:avLst/>
              <a:gdLst/>
              <a:ahLst/>
              <a:cxnLst/>
              <a:rect l="l" t="t" r="r" b="b"/>
              <a:pathLst>
                <a:path w="7174" h="8191" extrusionOk="0">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66" name="Google Shape;1166;p47"/>
            <p:cNvSpPr/>
            <p:nvPr/>
          </p:nvSpPr>
          <p:spPr>
            <a:xfrm>
              <a:off x="3280608" y="1259335"/>
              <a:ext cx="288742" cy="328439"/>
            </a:xfrm>
            <a:custGeom>
              <a:avLst/>
              <a:gdLst/>
              <a:ahLst/>
              <a:cxnLst/>
              <a:rect l="l" t="t" r="r" b="b"/>
              <a:pathLst>
                <a:path w="7201" h="8191" extrusionOk="0">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67" name="Google Shape;1167;p47"/>
            <p:cNvSpPr/>
            <p:nvPr/>
          </p:nvSpPr>
          <p:spPr>
            <a:xfrm>
              <a:off x="3662662" y="1258252"/>
              <a:ext cx="287659" cy="329521"/>
            </a:xfrm>
            <a:custGeom>
              <a:avLst/>
              <a:gdLst/>
              <a:ahLst/>
              <a:cxnLst/>
              <a:rect l="l" t="t" r="r" b="b"/>
              <a:pathLst>
                <a:path w="7174" h="8218" extrusionOk="0">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68" name="Google Shape;1168;p47"/>
            <p:cNvSpPr/>
            <p:nvPr/>
          </p:nvSpPr>
          <p:spPr>
            <a:xfrm>
              <a:off x="4043673" y="1258252"/>
              <a:ext cx="193230" cy="329521"/>
            </a:xfrm>
            <a:custGeom>
              <a:avLst/>
              <a:gdLst/>
              <a:ahLst/>
              <a:cxnLst/>
              <a:rect l="l" t="t" r="r" b="b"/>
              <a:pathLst>
                <a:path w="4819" h="8218" extrusionOk="0">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69" name="Google Shape;1169;p47"/>
            <p:cNvSpPr/>
            <p:nvPr/>
          </p:nvSpPr>
          <p:spPr>
            <a:xfrm>
              <a:off x="2423072" y="1578074"/>
              <a:ext cx="195355" cy="328439"/>
            </a:xfrm>
            <a:custGeom>
              <a:avLst/>
              <a:gdLst/>
              <a:ahLst/>
              <a:cxnLst/>
              <a:rect l="l" t="t" r="r" b="b"/>
              <a:pathLst>
                <a:path w="4872" h="8191" extrusionOk="0">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70" name="Google Shape;1170;p47"/>
            <p:cNvSpPr/>
            <p:nvPr/>
          </p:nvSpPr>
          <p:spPr>
            <a:xfrm>
              <a:off x="2711778" y="1578074"/>
              <a:ext cx="287659" cy="328439"/>
            </a:xfrm>
            <a:custGeom>
              <a:avLst/>
              <a:gdLst/>
              <a:ahLst/>
              <a:cxnLst/>
              <a:rect l="l" t="t" r="r" b="b"/>
              <a:pathLst>
                <a:path w="7174" h="8191" extrusionOk="0">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71" name="Google Shape;1171;p47"/>
            <p:cNvSpPr/>
            <p:nvPr/>
          </p:nvSpPr>
          <p:spPr>
            <a:xfrm>
              <a:off x="3092789" y="1578074"/>
              <a:ext cx="288742" cy="328439"/>
            </a:xfrm>
            <a:custGeom>
              <a:avLst/>
              <a:gdLst/>
              <a:ahLst/>
              <a:cxnLst/>
              <a:rect l="l" t="t" r="r" b="b"/>
              <a:pathLst>
                <a:path w="7201" h="8191" extrusionOk="0">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72" name="Google Shape;1172;p47"/>
            <p:cNvSpPr/>
            <p:nvPr/>
          </p:nvSpPr>
          <p:spPr>
            <a:xfrm>
              <a:off x="3474843" y="1578074"/>
              <a:ext cx="287659" cy="328439"/>
            </a:xfrm>
            <a:custGeom>
              <a:avLst/>
              <a:gdLst/>
              <a:ahLst/>
              <a:cxnLst/>
              <a:rect l="l" t="t" r="r" b="b"/>
              <a:pathLst>
                <a:path w="7174" h="8191" extrusionOk="0">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73" name="Google Shape;1173;p47"/>
            <p:cNvSpPr/>
            <p:nvPr/>
          </p:nvSpPr>
          <p:spPr>
            <a:xfrm>
              <a:off x="3855854" y="1578074"/>
              <a:ext cx="287659" cy="328439"/>
            </a:xfrm>
            <a:custGeom>
              <a:avLst/>
              <a:gdLst/>
              <a:ahLst/>
              <a:cxnLst/>
              <a:rect l="l" t="t" r="r" b="b"/>
              <a:pathLst>
                <a:path w="7174" h="8191" extrusionOk="0">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74" name="Google Shape;1174;p47"/>
            <p:cNvSpPr/>
            <p:nvPr/>
          </p:nvSpPr>
          <p:spPr>
            <a:xfrm>
              <a:off x="2518586" y="1919388"/>
              <a:ext cx="287659" cy="293033"/>
            </a:xfrm>
            <a:custGeom>
              <a:avLst/>
              <a:gdLst/>
              <a:ahLst/>
              <a:cxnLst/>
              <a:rect l="l" t="t" r="r" b="b"/>
              <a:pathLst>
                <a:path w="7174" h="7308" extrusionOk="0">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75" name="Google Shape;1175;p47"/>
            <p:cNvSpPr/>
            <p:nvPr/>
          </p:nvSpPr>
          <p:spPr>
            <a:xfrm>
              <a:off x="2899597" y="1919388"/>
              <a:ext cx="287659" cy="328439"/>
            </a:xfrm>
            <a:custGeom>
              <a:avLst/>
              <a:gdLst/>
              <a:ahLst/>
              <a:cxnLst/>
              <a:rect l="l" t="t" r="r" b="b"/>
              <a:pathLst>
                <a:path w="7174" h="8191" extrusionOk="0">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76" name="Google Shape;1176;p47"/>
            <p:cNvSpPr/>
            <p:nvPr/>
          </p:nvSpPr>
          <p:spPr>
            <a:xfrm>
              <a:off x="3280608" y="1919388"/>
              <a:ext cx="288742" cy="328439"/>
            </a:xfrm>
            <a:custGeom>
              <a:avLst/>
              <a:gdLst/>
              <a:ahLst/>
              <a:cxnLst/>
              <a:rect l="l" t="t" r="r" b="b"/>
              <a:pathLst>
                <a:path w="7201" h="8191" extrusionOk="0">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77" name="Google Shape;1177;p47"/>
            <p:cNvSpPr/>
            <p:nvPr/>
          </p:nvSpPr>
          <p:spPr>
            <a:xfrm>
              <a:off x="3662662" y="1919388"/>
              <a:ext cx="287659" cy="328439"/>
            </a:xfrm>
            <a:custGeom>
              <a:avLst/>
              <a:gdLst/>
              <a:ahLst/>
              <a:cxnLst/>
              <a:rect l="l" t="t" r="r" b="b"/>
              <a:pathLst>
                <a:path w="7174" h="8191" extrusionOk="0">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78" name="Google Shape;1178;p47"/>
            <p:cNvSpPr/>
            <p:nvPr/>
          </p:nvSpPr>
          <p:spPr>
            <a:xfrm>
              <a:off x="4043673" y="1998782"/>
              <a:ext cx="78391" cy="49400"/>
            </a:xfrm>
            <a:custGeom>
              <a:avLst/>
              <a:gdLst/>
              <a:ahLst/>
              <a:cxnLst/>
              <a:rect l="l" t="t" r="r" b="b"/>
              <a:pathLst>
                <a:path w="1955" h="1232" extrusionOk="0">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79" name="Google Shape;1179;p47"/>
            <p:cNvSpPr/>
            <p:nvPr/>
          </p:nvSpPr>
          <p:spPr>
            <a:xfrm>
              <a:off x="2884560" y="2317561"/>
              <a:ext cx="114879" cy="68727"/>
            </a:xfrm>
            <a:custGeom>
              <a:avLst/>
              <a:gdLst/>
              <a:ahLst/>
              <a:cxnLst/>
              <a:rect l="l" t="t" r="r" b="b"/>
              <a:pathLst>
                <a:path w="2865" h="1714" extrusionOk="0">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80" name="Google Shape;1180;p47"/>
            <p:cNvSpPr/>
            <p:nvPr/>
          </p:nvSpPr>
          <p:spPr>
            <a:xfrm>
              <a:off x="2852362" y="2238127"/>
              <a:ext cx="6496" cy="129916"/>
            </a:xfrm>
            <a:custGeom>
              <a:avLst/>
              <a:gdLst/>
              <a:ahLst/>
              <a:cxnLst/>
              <a:rect l="l" t="t" r="r" b="b"/>
              <a:pathLst>
                <a:path w="162" h="3240" extrusionOk="0">
                  <a:moveTo>
                    <a:pt x="1" y="0"/>
                  </a:moveTo>
                  <a:lnTo>
                    <a:pt x="1" y="3132"/>
                  </a:lnTo>
                  <a:cubicBezTo>
                    <a:pt x="54" y="3159"/>
                    <a:pt x="108" y="3212"/>
                    <a:pt x="161" y="3239"/>
                  </a:cubicBezTo>
                  <a:lnTo>
                    <a:pt x="1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81" name="Google Shape;1181;p47"/>
            <p:cNvSpPr/>
            <p:nvPr/>
          </p:nvSpPr>
          <p:spPr>
            <a:xfrm>
              <a:off x="3092789" y="2238127"/>
              <a:ext cx="288742" cy="255461"/>
            </a:xfrm>
            <a:custGeom>
              <a:avLst/>
              <a:gdLst/>
              <a:ahLst/>
              <a:cxnLst/>
              <a:rect l="l" t="t" r="r" b="b"/>
              <a:pathLst>
                <a:path w="7201" h="6371" extrusionOk="0">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82" name="Google Shape;1182;p47"/>
            <p:cNvSpPr/>
            <p:nvPr/>
          </p:nvSpPr>
          <p:spPr>
            <a:xfrm>
              <a:off x="3474843" y="2238127"/>
              <a:ext cx="287659" cy="247963"/>
            </a:xfrm>
            <a:custGeom>
              <a:avLst/>
              <a:gdLst/>
              <a:ahLst/>
              <a:cxnLst/>
              <a:rect l="l" t="t" r="r" b="b"/>
              <a:pathLst>
                <a:path w="7174" h="6184" extrusionOk="0">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83" name="Google Shape;1183;p47"/>
            <p:cNvSpPr/>
            <p:nvPr/>
          </p:nvSpPr>
          <p:spPr>
            <a:xfrm>
              <a:off x="3855854" y="2317561"/>
              <a:ext cx="12911" cy="9704"/>
            </a:xfrm>
            <a:custGeom>
              <a:avLst/>
              <a:gdLst/>
              <a:ahLst/>
              <a:cxnLst/>
              <a:rect l="l" t="t" r="r" b="b"/>
              <a:pathLst>
                <a:path w="322" h="242" extrusionOk="0">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1184" name="Google Shape;1184;p47"/>
          <p:cNvSpPr/>
          <p:nvPr/>
        </p:nvSpPr>
        <p:spPr>
          <a:xfrm rot="8100000">
            <a:off x="495199" y="-1533889"/>
            <a:ext cx="2585125" cy="4407497"/>
          </a:xfrm>
          <a:custGeom>
            <a:avLst/>
            <a:gdLst/>
            <a:ahLst/>
            <a:cxnLst/>
            <a:rect l="l" t="t" r="r" b="b"/>
            <a:pathLst>
              <a:path w="19210" h="32752" extrusionOk="0">
                <a:moveTo>
                  <a:pt x="14053" y="490"/>
                </a:moveTo>
                <a:lnTo>
                  <a:pt x="14053" y="490"/>
                </a:lnTo>
                <a:cubicBezTo>
                  <a:pt x="14026" y="597"/>
                  <a:pt x="13999" y="758"/>
                  <a:pt x="13972" y="918"/>
                </a:cubicBezTo>
                <a:cubicBezTo>
                  <a:pt x="13972" y="865"/>
                  <a:pt x="13972" y="838"/>
                  <a:pt x="13946" y="838"/>
                </a:cubicBezTo>
                <a:cubicBezTo>
                  <a:pt x="13972" y="731"/>
                  <a:pt x="14026" y="597"/>
                  <a:pt x="14053" y="490"/>
                </a:cubicBezTo>
                <a:close/>
                <a:moveTo>
                  <a:pt x="13651" y="1560"/>
                </a:moveTo>
                <a:lnTo>
                  <a:pt x="13651" y="1560"/>
                </a:lnTo>
                <a:cubicBezTo>
                  <a:pt x="13276" y="3862"/>
                  <a:pt x="12045" y="5923"/>
                  <a:pt x="11189" y="8038"/>
                </a:cubicBezTo>
                <a:cubicBezTo>
                  <a:pt x="10522" y="9665"/>
                  <a:pt x="10466" y="11531"/>
                  <a:pt x="10493" y="13318"/>
                </a:cubicBezTo>
                <a:lnTo>
                  <a:pt x="10493" y="13318"/>
                </a:lnTo>
                <a:cubicBezTo>
                  <a:pt x="10490" y="13217"/>
                  <a:pt x="10464" y="13118"/>
                  <a:pt x="10439" y="13043"/>
                </a:cubicBezTo>
                <a:cubicBezTo>
                  <a:pt x="10091" y="10634"/>
                  <a:pt x="9904" y="8412"/>
                  <a:pt x="11001" y="6191"/>
                </a:cubicBezTo>
                <a:cubicBezTo>
                  <a:pt x="11724" y="4772"/>
                  <a:pt x="12714" y="3541"/>
                  <a:pt x="13410" y="2123"/>
                </a:cubicBezTo>
                <a:cubicBezTo>
                  <a:pt x="13491" y="1935"/>
                  <a:pt x="13571" y="1748"/>
                  <a:pt x="13651" y="1560"/>
                </a:cubicBezTo>
                <a:close/>
                <a:moveTo>
                  <a:pt x="13972" y="945"/>
                </a:moveTo>
                <a:lnTo>
                  <a:pt x="13972" y="945"/>
                </a:lnTo>
                <a:cubicBezTo>
                  <a:pt x="13972" y="1079"/>
                  <a:pt x="13946" y="1212"/>
                  <a:pt x="13946" y="1346"/>
                </a:cubicBezTo>
                <a:cubicBezTo>
                  <a:pt x="13946" y="2524"/>
                  <a:pt x="13758" y="3702"/>
                  <a:pt x="13517" y="4853"/>
                </a:cubicBezTo>
                <a:cubicBezTo>
                  <a:pt x="12821" y="7877"/>
                  <a:pt x="11376" y="10580"/>
                  <a:pt x="10760" y="13605"/>
                </a:cubicBezTo>
                <a:cubicBezTo>
                  <a:pt x="10787" y="11357"/>
                  <a:pt x="10921" y="9189"/>
                  <a:pt x="11858" y="7074"/>
                </a:cubicBezTo>
                <a:cubicBezTo>
                  <a:pt x="12741" y="5094"/>
                  <a:pt x="13785" y="3140"/>
                  <a:pt x="13972" y="945"/>
                </a:cubicBezTo>
                <a:close/>
                <a:moveTo>
                  <a:pt x="5002" y="14350"/>
                </a:moveTo>
                <a:cubicBezTo>
                  <a:pt x="5585" y="14350"/>
                  <a:pt x="6085" y="14646"/>
                  <a:pt x="6746" y="15104"/>
                </a:cubicBezTo>
                <a:cubicBezTo>
                  <a:pt x="6879" y="15184"/>
                  <a:pt x="7013" y="15264"/>
                  <a:pt x="7147" y="15372"/>
                </a:cubicBezTo>
                <a:cubicBezTo>
                  <a:pt x="6694" y="15252"/>
                  <a:pt x="6232" y="15200"/>
                  <a:pt x="5767" y="15200"/>
                </a:cubicBezTo>
                <a:cubicBezTo>
                  <a:pt x="4364" y="15200"/>
                  <a:pt x="2927" y="15672"/>
                  <a:pt x="1580" y="16174"/>
                </a:cubicBezTo>
                <a:cubicBezTo>
                  <a:pt x="2329" y="15666"/>
                  <a:pt x="3025" y="15077"/>
                  <a:pt x="3855" y="14676"/>
                </a:cubicBezTo>
                <a:cubicBezTo>
                  <a:pt x="4297" y="14450"/>
                  <a:pt x="4663" y="14350"/>
                  <a:pt x="5002" y="14350"/>
                </a:cubicBezTo>
                <a:close/>
                <a:moveTo>
                  <a:pt x="5753" y="15432"/>
                </a:moveTo>
                <a:cubicBezTo>
                  <a:pt x="6514" y="15432"/>
                  <a:pt x="7262" y="15581"/>
                  <a:pt x="7977" y="15960"/>
                </a:cubicBezTo>
                <a:cubicBezTo>
                  <a:pt x="8619" y="16389"/>
                  <a:pt x="9208" y="16870"/>
                  <a:pt x="9743" y="17406"/>
                </a:cubicBezTo>
                <a:cubicBezTo>
                  <a:pt x="8352" y="16737"/>
                  <a:pt x="6906" y="16389"/>
                  <a:pt x="5381" y="16335"/>
                </a:cubicBezTo>
                <a:lnTo>
                  <a:pt x="4765" y="16335"/>
                </a:lnTo>
                <a:cubicBezTo>
                  <a:pt x="3828" y="16335"/>
                  <a:pt x="2918" y="16469"/>
                  <a:pt x="1981" y="16576"/>
                </a:cubicBezTo>
                <a:cubicBezTo>
                  <a:pt x="1633" y="16603"/>
                  <a:pt x="1312" y="16629"/>
                  <a:pt x="964" y="16656"/>
                </a:cubicBezTo>
                <a:cubicBezTo>
                  <a:pt x="2489" y="16094"/>
                  <a:pt x="4149" y="15432"/>
                  <a:pt x="5753" y="15432"/>
                </a:cubicBezTo>
                <a:close/>
                <a:moveTo>
                  <a:pt x="18748" y="11060"/>
                </a:moveTo>
                <a:cubicBezTo>
                  <a:pt x="18737" y="11089"/>
                  <a:pt x="18737" y="11129"/>
                  <a:pt x="18737" y="11169"/>
                </a:cubicBezTo>
                <a:cubicBezTo>
                  <a:pt x="18603" y="11892"/>
                  <a:pt x="18442" y="12588"/>
                  <a:pt x="18282" y="13284"/>
                </a:cubicBezTo>
                <a:cubicBezTo>
                  <a:pt x="17907" y="14729"/>
                  <a:pt x="17291" y="16255"/>
                  <a:pt x="16087" y="17165"/>
                </a:cubicBezTo>
                <a:cubicBezTo>
                  <a:pt x="14963" y="17995"/>
                  <a:pt x="13223" y="18289"/>
                  <a:pt x="12045" y="19119"/>
                </a:cubicBezTo>
                <a:cubicBezTo>
                  <a:pt x="12473" y="18342"/>
                  <a:pt x="12955" y="17700"/>
                  <a:pt x="13785" y="17218"/>
                </a:cubicBezTo>
                <a:cubicBezTo>
                  <a:pt x="14508" y="16790"/>
                  <a:pt x="15257" y="16469"/>
                  <a:pt x="15873" y="15907"/>
                </a:cubicBezTo>
                <a:cubicBezTo>
                  <a:pt x="16542" y="15291"/>
                  <a:pt x="17077" y="14408"/>
                  <a:pt x="17532" y="13659"/>
                </a:cubicBezTo>
                <a:cubicBezTo>
                  <a:pt x="18036" y="12864"/>
                  <a:pt x="18250" y="11859"/>
                  <a:pt x="18748" y="11060"/>
                </a:cubicBezTo>
                <a:close/>
                <a:moveTo>
                  <a:pt x="18549" y="10928"/>
                </a:moveTo>
                <a:lnTo>
                  <a:pt x="18549" y="10928"/>
                </a:lnTo>
                <a:cubicBezTo>
                  <a:pt x="18201" y="11517"/>
                  <a:pt x="18014" y="12213"/>
                  <a:pt x="17693" y="12856"/>
                </a:cubicBezTo>
                <a:cubicBezTo>
                  <a:pt x="17184" y="13899"/>
                  <a:pt x="16488" y="14863"/>
                  <a:pt x="15712" y="15719"/>
                </a:cubicBezTo>
                <a:cubicBezTo>
                  <a:pt x="15016" y="16469"/>
                  <a:pt x="13919" y="16844"/>
                  <a:pt x="13062" y="17379"/>
                </a:cubicBezTo>
                <a:cubicBezTo>
                  <a:pt x="12313" y="17861"/>
                  <a:pt x="11911" y="18798"/>
                  <a:pt x="11510" y="19547"/>
                </a:cubicBezTo>
                <a:cubicBezTo>
                  <a:pt x="11485" y="19571"/>
                  <a:pt x="11461" y="19573"/>
                  <a:pt x="11457" y="19594"/>
                </a:cubicBezTo>
                <a:lnTo>
                  <a:pt x="11457" y="19594"/>
                </a:lnTo>
                <a:cubicBezTo>
                  <a:pt x="11836" y="15557"/>
                  <a:pt x="16249" y="13818"/>
                  <a:pt x="18549" y="10928"/>
                </a:cubicBezTo>
                <a:close/>
                <a:moveTo>
                  <a:pt x="6505" y="16683"/>
                </a:moveTo>
                <a:lnTo>
                  <a:pt x="6505" y="16683"/>
                </a:lnTo>
                <a:cubicBezTo>
                  <a:pt x="7763" y="16844"/>
                  <a:pt x="8994" y="17245"/>
                  <a:pt x="10145" y="17914"/>
                </a:cubicBezTo>
                <a:cubicBezTo>
                  <a:pt x="10573" y="18450"/>
                  <a:pt x="10921" y="19065"/>
                  <a:pt x="11135" y="19788"/>
                </a:cubicBezTo>
                <a:cubicBezTo>
                  <a:pt x="9315" y="19172"/>
                  <a:pt x="8191" y="17432"/>
                  <a:pt x="6505" y="16683"/>
                </a:cubicBezTo>
                <a:close/>
                <a:moveTo>
                  <a:pt x="6772" y="20270"/>
                </a:moveTo>
                <a:cubicBezTo>
                  <a:pt x="7736" y="21581"/>
                  <a:pt x="9342" y="22384"/>
                  <a:pt x="10466" y="23535"/>
                </a:cubicBezTo>
                <a:cubicBezTo>
                  <a:pt x="9074" y="22598"/>
                  <a:pt x="7120" y="22331"/>
                  <a:pt x="6826" y="20350"/>
                </a:cubicBezTo>
                <a:cubicBezTo>
                  <a:pt x="6799" y="20323"/>
                  <a:pt x="6772" y="20296"/>
                  <a:pt x="6746" y="20270"/>
                </a:cubicBezTo>
                <a:close/>
                <a:moveTo>
                  <a:pt x="16221" y="20698"/>
                </a:moveTo>
                <a:cubicBezTo>
                  <a:pt x="15685" y="21635"/>
                  <a:pt x="14267" y="22304"/>
                  <a:pt x="13464" y="22812"/>
                </a:cubicBezTo>
                <a:cubicBezTo>
                  <a:pt x="12955" y="23187"/>
                  <a:pt x="12233" y="23615"/>
                  <a:pt x="11831" y="24177"/>
                </a:cubicBezTo>
                <a:cubicBezTo>
                  <a:pt x="12286" y="22357"/>
                  <a:pt x="14722" y="21768"/>
                  <a:pt x="16221" y="20698"/>
                </a:cubicBezTo>
                <a:close/>
                <a:moveTo>
                  <a:pt x="6692" y="20939"/>
                </a:moveTo>
                <a:cubicBezTo>
                  <a:pt x="7388" y="22893"/>
                  <a:pt x="9957" y="22866"/>
                  <a:pt x="11135" y="24445"/>
                </a:cubicBezTo>
                <a:cubicBezTo>
                  <a:pt x="9395" y="23481"/>
                  <a:pt x="6772" y="23080"/>
                  <a:pt x="6692" y="20939"/>
                </a:cubicBezTo>
                <a:close/>
                <a:moveTo>
                  <a:pt x="16194" y="21126"/>
                </a:moveTo>
                <a:cubicBezTo>
                  <a:pt x="15766" y="22304"/>
                  <a:pt x="14749" y="22919"/>
                  <a:pt x="13571" y="23455"/>
                </a:cubicBezTo>
                <a:cubicBezTo>
                  <a:pt x="12982" y="23722"/>
                  <a:pt x="12393" y="24017"/>
                  <a:pt x="11938" y="24445"/>
                </a:cubicBezTo>
                <a:cubicBezTo>
                  <a:pt x="12447" y="23562"/>
                  <a:pt x="13785" y="22919"/>
                  <a:pt x="14534" y="22411"/>
                </a:cubicBezTo>
                <a:cubicBezTo>
                  <a:pt x="15070" y="22063"/>
                  <a:pt x="15739" y="21661"/>
                  <a:pt x="16194" y="21126"/>
                </a:cubicBezTo>
                <a:close/>
                <a:moveTo>
                  <a:pt x="14048" y="0"/>
                </a:moveTo>
                <a:cubicBezTo>
                  <a:pt x="14002" y="0"/>
                  <a:pt x="13958" y="28"/>
                  <a:pt x="13946" y="88"/>
                </a:cubicBezTo>
                <a:cubicBezTo>
                  <a:pt x="13196" y="2390"/>
                  <a:pt x="11751" y="4183"/>
                  <a:pt x="10680" y="6298"/>
                </a:cubicBezTo>
                <a:cubicBezTo>
                  <a:pt x="9610" y="8466"/>
                  <a:pt x="9877" y="10795"/>
                  <a:pt x="10225" y="13096"/>
                </a:cubicBezTo>
                <a:cubicBezTo>
                  <a:pt x="10305" y="13766"/>
                  <a:pt x="10413" y="14435"/>
                  <a:pt x="10520" y="15104"/>
                </a:cubicBezTo>
                <a:cubicBezTo>
                  <a:pt x="10520" y="15131"/>
                  <a:pt x="10520" y="15157"/>
                  <a:pt x="10520" y="15157"/>
                </a:cubicBezTo>
                <a:cubicBezTo>
                  <a:pt x="10520" y="15184"/>
                  <a:pt x="10520" y="15211"/>
                  <a:pt x="10546" y="15211"/>
                </a:cubicBezTo>
                <a:cubicBezTo>
                  <a:pt x="10734" y="16469"/>
                  <a:pt x="10921" y="17727"/>
                  <a:pt x="11082" y="18985"/>
                </a:cubicBezTo>
                <a:cubicBezTo>
                  <a:pt x="10520" y="17700"/>
                  <a:pt x="9502" y="16737"/>
                  <a:pt x="8352" y="15907"/>
                </a:cubicBezTo>
                <a:cubicBezTo>
                  <a:pt x="8352" y="15880"/>
                  <a:pt x="8352" y="15853"/>
                  <a:pt x="8325" y="15853"/>
                </a:cubicBezTo>
                <a:cubicBezTo>
                  <a:pt x="8298" y="15853"/>
                  <a:pt x="8271" y="15827"/>
                  <a:pt x="8271" y="15827"/>
                </a:cubicBezTo>
                <a:cubicBezTo>
                  <a:pt x="7602" y="15345"/>
                  <a:pt x="6906" y="14890"/>
                  <a:pt x="6237" y="14461"/>
                </a:cubicBezTo>
                <a:cubicBezTo>
                  <a:pt x="5829" y="14193"/>
                  <a:pt x="5417" y="14081"/>
                  <a:pt x="5004" y="14081"/>
                </a:cubicBezTo>
                <a:cubicBezTo>
                  <a:pt x="3280" y="14081"/>
                  <a:pt x="1550" y="16040"/>
                  <a:pt x="81" y="16710"/>
                </a:cubicBezTo>
                <a:cubicBezTo>
                  <a:pt x="27" y="16737"/>
                  <a:pt x="1" y="16790"/>
                  <a:pt x="27" y="16844"/>
                </a:cubicBezTo>
                <a:cubicBezTo>
                  <a:pt x="27" y="16870"/>
                  <a:pt x="54" y="16870"/>
                  <a:pt x="54" y="16870"/>
                </a:cubicBezTo>
                <a:cubicBezTo>
                  <a:pt x="54" y="16870"/>
                  <a:pt x="54" y="16897"/>
                  <a:pt x="81" y="16897"/>
                </a:cubicBezTo>
                <a:cubicBezTo>
                  <a:pt x="81" y="16924"/>
                  <a:pt x="108" y="16924"/>
                  <a:pt x="108" y="16924"/>
                </a:cubicBezTo>
                <a:lnTo>
                  <a:pt x="135" y="16924"/>
                </a:lnTo>
                <a:cubicBezTo>
                  <a:pt x="1580" y="16924"/>
                  <a:pt x="2972" y="16656"/>
                  <a:pt x="4390" y="16576"/>
                </a:cubicBezTo>
                <a:lnTo>
                  <a:pt x="5354" y="16576"/>
                </a:lnTo>
                <a:cubicBezTo>
                  <a:pt x="7736" y="16870"/>
                  <a:pt x="8967" y="19413"/>
                  <a:pt x="11242" y="20082"/>
                </a:cubicBezTo>
                <a:cubicBezTo>
                  <a:pt x="11376" y="21367"/>
                  <a:pt x="11483" y="22679"/>
                  <a:pt x="11483" y="23990"/>
                </a:cubicBezTo>
                <a:cubicBezTo>
                  <a:pt x="11483" y="24124"/>
                  <a:pt x="11483" y="24284"/>
                  <a:pt x="11483" y="24445"/>
                </a:cubicBezTo>
                <a:cubicBezTo>
                  <a:pt x="10413" y="22545"/>
                  <a:pt x="7977" y="21715"/>
                  <a:pt x="6799" y="19895"/>
                </a:cubicBezTo>
                <a:cubicBezTo>
                  <a:pt x="6778" y="19863"/>
                  <a:pt x="6740" y="19848"/>
                  <a:pt x="6701" y="19848"/>
                </a:cubicBezTo>
                <a:cubicBezTo>
                  <a:pt x="6640" y="19848"/>
                  <a:pt x="6574" y="19884"/>
                  <a:pt x="6558" y="19948"/>
                </a:cubicBezTo>
                <a:cubicBezTo>
                  <a:pt x="6237" y="21340"/>
                  <a:pt x="6719" y="22411"/>
                  <a:pt x="7897" y="23241"/>
                </a:cubicBezTo>
                <a:cubicBezTo>
                  <a:pt x="8967" y="23990"/>
                  <a:pt x="10386" y="24177"/>
                  <a:pt x="11456" y="24954"/>
                </a:cubicBezTo>
                <a:cubicBezTo>
                  <a:pt x="11349" y="27523"/>
                  <a:pt x="10734" y="30093"/>
                  <a:pt x="10145" y="32609"/>
                </a:cubicBezTo>
                <a:cubicBezTo>
                  <a:pt x="10112" y="32690"/>
                  <a:pt x="10188" y="32751"/>
                  <a:pt x="10265" y="32751"/>
                </a:cubicBezTo>
                <a:cubicBezTo>
                  <a:pt x="10315" y="32751"/>
                  <a:pt x="10365" y="32725"/>
                  <a:pt x="10386" y="32662"/>
                </a:cubicBezTo>
                <a:cubicBezTo>
                  <a:pt x="10760" y="31003"/>
                  <a:pt x="11108" y="29343"/>
                  <a:pt x="11430" y="27684"/>
                </a:cubicBezTo>
                <a:cubicBezTo>
                  <a:pt x="11563" y="26854"/>
                  <a:pt x="11670" y="26024"/>
                  <a:pt x="11697" y="25194"/>
                </a:cubicBezTo>
                <a:cubicBezTo>
                  <a:pt x="12179" y="24017"/>
                  <a:pt x="13839" y="23669"/>
                  <a:pt x="14829" y="23080"/>
                </a:cubicBezTo>
                <a:cubicBezTo>
                  <a:pt x="15899" y="22491"/>
                  <a:pt x="16488" y="21581"/>
                  <a:pt x="16595" y="20377"/>
                </a:cubicBezTo>
                <a:cubicBezTo>
                  <a:pt x="16595" y="20350"/>
                  <a:pt x="16595" y="20350"/>
                  <a:pt x="16595" y="20323"/>
                </a:cubicBezTo>
                <a:cubicBezTo>
                  <a:pt x="16622" y="20270"/>
                  <a:pt x="16569" y="20243"/>
                  <a:pt x="16515" y="20216"/>
                </a:cubicBezTo>
                <a:lnTo>
                  <a:pt x="16462" y="20216"/>
                </a:lnTo>
                <a:cubicBezTo>
                  <a:pt x="16435" y="20216"/>
                  <a:pt x="16435" y="20243"/>
                  <a:pt x="16408" y="20243"/>
                </a:cubicBezTo>
                <a:cubicBezTo>
                  <a:pt x="15043" y="21474"/>
                  <a:pt x="12473" y="21983"/>
                  <a:pt x="11724" y="23722"/>
                </a:cubicBezTo>
                <a:cubicBezTo>
                  <a:pt x="11724" y="22571"/>
                  <a:pt x="11644" y="21447"/>
                  <a:pt x="11510" y="20323"/>
                </a:cubicBezTo>
                <a:cubicBezTo>
                  <a:pt x="11510" y="20189"/>
                  <a:pt x="11483" y="20082"/>
                  <a:pt x="11483" y="19948"/>
                </a:cubicBezTo>
                <a:cubicBezTo>
                  <a:pt x="12072" y="19172"/>
                  <a:pt x="13250" y="18824"/>
                  <a:pt x="14106" y="18450"/>
                </a:cubicBezTo>
                <a:cubicBezTo>
                  <a:pt x="15070" y="18021"/>
                  <a:pt x="16060" y="17593"/>
                  <a:pt x="16809" y="16844"/>
                </a:cubicBezTo>
                <a:cubicBezTo>
                  <a:pt x="18522" y="15157"/>
                  <a:pt x="18790" y="12160"/>
                  <a:pt x="19192" y="9938"/>
                </a:cubicBezTo>
                <a:cubicBezTo>
                  <a:pt x="19210" y="9848"/>
                  <a:pt x="19130" y="9770"/>
                  <a:pt x="19060" y="9770"/>
                </a:cubicBezTo>
                <a:cubicBezTo>
                  <a:pt x="19026" y="9770"/>
                  <a:pt x="18995" y="9788"/>
                  <a:pt x="18978" y="9831"/>
                </a:cubicBezTo>
                <a:cubicBezTo>
                  <a:pt x="18014" y="11758"/>
                  <a:pt x="15846" y="13070"/>
                  <a:pt x="14294" y="14488"/>
                </a:cubicBezTo>
                <a:cubicBezTo>
                  <a:pt x="12982" y="15693"/>
                  <a:pt x="11751" y="17138"/>
                  <a:pt x="11349" y="18851"/>
                </a:cubicBezTo>
                <a:cubicBezTo>
                  <a:pt x="11162" y="17593"/>
                  <a:pt x="10975" y="16335"/>
                  <a:pt x="10760" y="15104"/>
                </a:cubicBezTo>
                <a:cubicBezTo>
                  <a:pt x="11028" y="12534"/>
                  <a:pt x="11911" y="10233"/>
                  <a:pt x="12821" y="7877"/>
                </a:cubicBezTo>
                <a:cubicBezTo>
                  <a:pt x="13758" y="5334"/>
                  <a:pt x="14267" y="2818"/>
                  <a:pt x="14160" y="115"/>
                </a:cubicBezTo>
                <a:cubicBezTo>
                  <a:pt x="14160" y="42"/>
                  <a:pt x="14103" y="0"/>
                  <a:pt x="14048"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185" name="Google Shape;1185;p47"/>
          <p:cNvSpPr txBox="1">
            <a:spLocks noGrp="1"/>
          </p:cNvSpPr>
          <p:nvPr>
            <p:ph type="title"/>
          </p:nvPr>
        </p:nvSpPr>
        <p:spPr>
          <a:xfrm>
            <a:off x="3429400" y="719851"/>
            <a:ext cx="5333200" cy="1420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10266">
                <a:solidFill>
                  <a:schemeClr val="accent2"/>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r>
              <a:rPr lang="en-US"/>
              <a:t>Click to edit Master title style</a:t>
            </a:r>
            <a:endParaRPr/>
          </a:p>
        </p:txBody>
      </p:sp>
      <p:sp>
        <p:nvSpPr>
          <p:cNvPr id="1186" name="Google Shape;1186;p47"/>
          <p:cNvSpPr txBox="1">
            <a:spLocks noGrp="1"/>
          </p:cNvSpPr>
          <p:nvPr>
            <p:ph type="subTitle" idx="1"/>
          </p:nvPr>
        </p:nvSpPr>
        <p:spPr>
          <a:xfrm>
            <a:off x="3429400" y="2203017"/>
            <a:ext cx="5333200" cy="1118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1600"/>
              <a:buFont typeface="Anaheim"/>
              <a:buChar char="●"/>
              <a:defRPr sz="2133"/>
            </a:lvl1pPr>
            <a:lvl2pPr lvl="1" rtl="0">
              <a:spcBef>
                <a:spcPts val="0"/>
              </a:spcBef>
              <a:spcAft>
                <a:spcPts val="0"/>
              </a:spcAft>
              <a:buClr>
                <a:schemeClr val="lt1"/>
              </a:buClr>
              <a:buSzPts val="1000"/>
              <a:buFont typeface="Anaheim"/>
              <a:buChar char="○"/>
              <a:defRPr/>
            </a:lvl2pPr>
            <a:lvl3pPr lvl="2" rtl="0">
              <a:spcBef>
                <a:spcPts val="0"/>
              </a:spcBef>
              <a:spcAft>
                <a:spcPts val="0"/>
              </a:spcAft>
              <a:buClr>
                <a:schemeClr val="lt1"/>
              </a:buClr>
              <a:buSzPts val="1000"/>
              <a:buFont typeface="Anaheim"/>
              <a:buChar char="■"/>
              <a:defRPr/>
            </a:lvl3pPr>
            <a:lvl4pPr lvl="3" rtl="0">
              <a:spcBef>
                <a:spcPts val="0"/>
              </a:spcBef>
              <a:spcAft>
                <a:spcPts val="0"/>
              </a:spcAft>
              <a:buClr>
                <a:schemeClr val="lt1"/>
              </a:buClr>
              <a:buSzPts val="1000"/>
              <a:buFont typeface="Anaheim"/>
              <a:buChar char="●"/>
              <a:defRPr/>
            </a:lvl4pPr>
            <a:lvl5pPr lvl="4" rtl="0">
              <a:spcBef>
                <a:spcPts val="0"/>
              </a:spcBef>
              <a:spcAft>
                <a:spcPts val="0"/>
              </a:spcAft>
              <a:buClr>
                <a:schemeClr val="lt1"/>
              </a:buClr>
              <a:buSzPts val="1000"/>
              <a:buFont typeface="Anaheim"/>
              <a:buChar char="○"/>
              <a:defRPr/>
            </a:lvl5pPr>
            <a:lvl6pPr lvl="5" rtl="0">
              <a:spcBef>
                <a:spcPts val="0"/>
              </a:spcBef>
              <a:spcAft>
                <a:spcPts val="0"/>
              </a:spcAft>
              <a:buClr>
                <a:schemeClr val="lt1"/>
              </a:buClr>
              <a:buSzPts val="1000"/>
              <a:buFont typeface="Anaheim"/>
              <a:buChar char="■"/>
              <a:defRPr/>
            </a:lvl6pPr>
            <a:lvl7pPr lvl="6" rtl="0">
              <a:spcBef>
                <a:spcPts val="0"/>
              </a:spcBef>
              <a:spcAft>
                <a:spcPts val="0"/>
              </a:spcAft>
              <a:buClr>
                <a:schemeClr val="lt1"/>
              </a:buClr>
              <a:buSzPts val="1000"/>
              <a:buFont typeface="Anaheim"/>
              <a:buChar char="●"/>
              <a:defRPr/>
            </a:lvl7pPr>
            <a:lvl8pPr lvl="7" rtl="0">
              <a:spcBef>
                <a:spcPts val="0"/>
              </a:spcBef>
              <a:spcAft>
                <a:spcPts val="0"/>
              </a:spcAft>
              <a:buClr>
                <a:schemeClr val="lt1"/>
              </a:buClr>
              <a:buSzPts val="1000"/>
              <a:buFont typeface="Anaheim"/>
              <a:buChar char="○"/>
              <a:defRPr/>
            </a:lvl8pPr>
            <a:lvl9pPr lvl="8" rtl="0">
              <a:spcBef>
                <a:spcPts val="0"/>
              </a:spcBef>
              <a:spcAft>
                <a:spcPts val="0"/>
              </a:spcAft>
              <a:buClr>
                <a:schemeClr val="lt1"/>
              </a:buClr>
              <a:buSzPts val="1000"/>
              <a:buFont typeface="Anaheim"/>
              <a:buChar char="■"/>
              <a:defRPr/>
            </a:lvl9pPr>
          </a:lstStyle>
          <a:p>
            <a:r>
              <a:rPr lang="en-US"/>
              <a:t>Click to edit Master subtitle style</a:t>
            </a:r>
            <a:endParaRPr/>
          </a:p>
        </p:txBody>
      </p:sp>
      <p:sp>
        <p:nvSpPr>
          <p:cNvPr id="1187" name="Google Shape;1187;p47"/>
          <p:cNvSpPr txBox="1"/>
          <p:nvPr/>
        </p:nvSpPr>
        <p:spPr>
          <a:xfrm>
            <a:off x="3627400" y="4575484"/>
            <a:ext cx="4937200" cy="1056800"/>
          </a:xfrm>
          <a:prstGeom prst="rect">
            <a:avLst/>
          </a:prstGeom>
          <a:noFill/>
          <a:ln>
            <a:noFill/>
          </a:ln>
        </p:spPr>
        <p:txBody>
          <a:bodyPr spcFirstLastPara="1" wrap="square" lIns="121900" tIns="121900" rIns="121900" bIns="121900" anchor="t" anchorCtr="0">
            <a:noAutofit/>
          </a:bodyPr>
          <a:lstStyle/>
          <a:p>
            <a:pPr marL="0" lvl="0" indent="0" algn="ctr" rtl="0">
              <a:spcBef>
                <a:spcPts val="400"/>
              </a:spcBef>
              <a:spcAft>
                <a:spcPts val="0"/>
              </a:spcAft>
              <a:buNone/>
            </a:pPr>
            <a:r>
              <a:rPr lang="en" sz="1600">
                <a:solidFill>
                  <a:schemeClr val="accent2"/>
                </a:solidFill>
                <a:latin typeface="Manjari"/>
                <a:ea typeface="Manjari"/>
                <a:cs typeface="Manjari"/>
                <a:sym typeface="Manjari"/>
              </a:rPr>
              <a:t>CREDITS: This presentation template was created by </a:t>
            </a:r>
            <a:r>
              <a:rPr lang="en" sz="1600" b="1">
                <a:solidFill>
                  <a:schemeClr val="accent2"/>
                </a:solidFill>
                <a:uFill>
                  <a:noFill/>
                </a:uFill>
                <a:latin typeface="Manjari"/>
                <a:ea typeface="Manjari"/>
                <a:cs typeface="Manjari"/>
                <a:sym typeface="Manjari"/>
                <a:hlinkClick r:id="rId2">
                  <a:extLst>
                    <a:ext uri="{A12FA001-AC4F-418D-AE19-62706E023703}">
                      <ahyp:hlinkClr xmlns:ahyp="http://schemas.microsoft.com/office/drawing/2018/hyperlinkcolor" val="tx"/>
                    </a:ext>
                  </a:extLst>
                </a:hlinkClick>
              </a:rPr>
              <a:t>Slidesgo</a:t>
            </a:r>
            <a:r>
              <a:rPr lang="en" sz="1600">
                <a:solidFill>
                  <a:schemeClr val="accent2"/>
                </a:solidFill>
                <a:latin typeface="Manjari"/>
                <a:ea typeface="Manjari"/>
                <a:cs typeface="Manjari"/>
                <a:sym typeface="Manjari"/>
              </a:rPr>
              <a:t>, including icons by </a:t>
            </a:r>
            <a:r>
              <a:rPr lang="en" sz="1600" b="1">
                <a:solidFill>
                  <a:schemeClr val="accent2"/>
                </a:solidFill>
                <a:uFill>
                  <a:noFill/>
                </a:uFill>
                <a:latin typeface="Manjari"/>
                <a:ea typeface="Manjari"/>
                <a:cs typeface="Manjari"/>
                <a:sym typeface="Manjari"/>
                <a:hlinkClick r:id="rId3">
                  <a:extLst>
                    <a:ext uri="{A12FA001-AC4F-418D-AE19-62706E023703}">
                      <ahyp:hlinkClr xmlns:ahyp="http://schemas.microsoft.com/office/drawing/2018/hyperlinkcolor" val="tx"/>
                    </a:ext>
                  </a:extLst>
                </a:hlinkClick>
              </a:rPr>
              <a:t>Flaticon</a:t>
            </a:r>
            <a:r>
              <a:rPr lang="en" sz="1600">
                <a:solidFill>
                  <a:schemeClr val="accent2"/>
                </a:solidFill>
                <a:latin typeface="Manjari"/>
                <a:ea typeface="Manjari"/>
                <a:cs typeface="Manjari"/>
                <a:sym typeface="Manjari"/>
              </a:rPr>
              <a:t>, infographics &amp; images by </a:t>
            </a:r>
            <a:r>
              <a:rPr lang="en" sz="1600" b="1">
                <a:solidFill>
                  <a:schemeClr val="accent2"/>
                </a:solidFill>
                <a:uFill>
                  <a:noFill/>
                </a:uFill>
                <a:latin typeface="Manjari"/>
                <a:ea typeface="Manjari"/>
                <a:cs typeface="Manjari"/>
                <a:sym typeface="Manjari"/>
                <a:hlinkClick r:id="rId4">
                  <a:extLst>
                    <a:ext uri="{A12FA001-AC4F-418D-AE19-62706E023703}">
                      <ahyp:hlinkClr xmlns:ahyp="http://schemas.microsoft.com/office/drawing/2018/hyperlinkcolor" val="tx"/>
                    </a:ext>
                  </a:extLst>
                </a:hlinkClick>
              </a:rPr>
              <a:t>Freepik</a:t>
            </a:r>
            <a:r>
              <a:rPr lang="en" sz="1600">
                <a:solidFill>
                  <a:schemeClr val="accent2"/>
                </a:solidFill>
                <a:latin typeface="Manjari"/>
                <a:ea typeface="Manjari"/>
                <a:cs typeface="Manjari"/>
                <a:sym typeface="Manjari"/>
              </a:rPr>
              <a:t> </a:t>
            </a:r>
            <a:endParaRPr sz="1600">
              <a:solidFill>
                <a:schemeClr val="accent2"/>
              </a:solidFill>
              <a:latin typeface="Manjari"/>
              <a:ea typeface="Manjari"/>
              <a:cs typeface="Manjari"/>
              <a:sym typeface="Manjari"/>
            </a:endParaRPr>
          </a:p>
        </p:txBody>
      </p:sp>
    </p:spTree>
    <p:extLst>
      <p:ext uri="{BB962C8B-B14F-4D97-AF65-F5344CB8AC3E}">
        <p14:creationId xmlns:p14="http://schemas.microsoft.com/office/powerpoint/2010/main" val="333173881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188"/>
        <p:cNvGrpSpPr/>
        <p:nvPr/>
      </p:nvGrpSpPr>
      <p:grpSpPr>
        <a:xfrm>
          <a:off x="0" y="0"/>
          <a:ext cx="0" cy="0"/>
          <a:chOff x="0" y="0"/>
          <a:chExt cx="0" cy="0"/>
        </a:xfrm>
      </p:grpSpPr>
      <p:sp>
        <p:nvSpPr>
          <p:cNvPr id="1189" name="Google Shape;1189;p48"/>
          <p:cNvSpPr/>
          <p:nvPr/>
        </p:nvSpPr>
        <p:spPr>
          <a:xfrm rot="288678" flipH="1">
            <a:off x="-1693889" y="737782"/>
            <a:ext cx="6211215" cy="6353583"/>
          </a:xfrm>
          <a:custGeom>
            <a:avLst/>
            <a:gdLst/>
            <a:ahLst/>
            <a:cxnLst/>
            <a:rect l="l" t="t" r="r" b="b"/>
            <a:pathLst>
              <a:path w="142469" h="136664" extrusionOk="0">
                <a:moveTo>
                  <a:pt x="97052" y="0"/>
                </a:moveTo>
                <a:cubicBezTo>
                  <a:pt x="94985" y="0"/>
                  <a:pt x="92658" y="685"/>
                  <a:pt x="89955" y="2065"/>
                </a:cubicBezTo>
                <a:cubicBezTo>
                  <a:pt x="76197" y="9104"/>
                  <a:pt x="81149" y="14564"/>
                  <a:pt x="82755" y="40634"/>
                </a:cubicBezTo>
                <a:cubicBezTo>
                  <a:pt x="85458" y="83646"/>
                  <a:pt x="12896" y="58112"/>
                  <a:pt x="4519" y="103881"/>
                </a:cubicBezTo>
                <a:cubicBezTo>
                  <a:pt x="0" y="128495"/>
                  <a:pt x="10558" y="136664"/>
                  <a:pt x="39417" y="136664"/>
                </a:cubicBezTo>
                <a:cubicBezTo>
                  <a:pt x="47997" y="136664"/>
                  <a:pt x="58195" y="135942"/>
                  <a:pt x="70095" y="134715"/>
                </a:cubicBezTo>
                <a:cubicBezTo>
                  <a:pt x="122047" y="129389"/>
                  <a:pt x="142469" y="101392"/>
                  <a:pt x="125767" y="56907"/>
                </a:cubicBezTo>
                <a:cubicBezTo>
                  <a:pt x="111706" y="19432"/>
                  <a:pt x="108060" y="0"/>
                  <a:pt x="97052"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190" name="Google Shape;1190;p48"/>
          <p:cNvSpPr/>
          <p:nvPr/>
        </p:nvSpPr>
        <p:spPr>
          <a:xfrm>
            <a:off x="1778733" y="1502765"/>
            <a:ext cx="2029736" cy="1790393"/>
          </a:xfrm>
          <a:custGeom>
            <a:avLst/>
            <a:gdLst/>
            <a:ahLst/>
            <a:cxnLst/>
            <a:rect l="l" t="t" r="r" b="b"/>
            <a:pathLst>
              <a:path w="13679" h="12066" extrusionOk="0">
                <a:moveTo>
                  <a:pt x="7541" y="1"/>
                </a:moveTo>
                <a:cubicBezTo>
                  <a:pt x="7109" y="1"/>
                  <a:pt x="6648" y="24"/>
                  <a:pt x="6157" y="68"/>
                </a:cubicBezTo>
                <a:cubicBezTo>
                  <a:pt x="1981" y="443"/>
                  <a:pt x="28" y="3173"/>
                  <a:pt x="1" y="6385"/>
                </a:cubicBezTo>
                <a:cubicBezTo>
                  <a:pt x="598" y="10109"/>
                  <a:pt x="2003" y="12066"/>
                  <a:pt x="5300" y="12066"/>
                </a:cubicBezTo>
                <a:cubicBezTo>
                  <a:pt x="5700" y="12066"/>
                  <a:pt x="6128" y="12037"/>
                  <a:pt x="6585" y="11979"/>
                </a:cubicBezTo>
                <a:cubicBezTo>
                  <a:pt x="10680" y="11470"/>
                  <a:pt x="13678" y="9516"/>
                  <a:pt x="12822" y="4297"/>
                </a:cubicBezTo>
                <a:cubicBezTo>
                  <a:pt x="12326" y="1256"/>
                  <a:pt x="10731" y="1"/>
                  <a:pt x="7541"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grpSp>
        <p:nvGrpSpPr>
          <p:cNvPr id="1191" name="Google Shape;1191;p48"/>
          <p:cNvGrpSpPr/>
          <p:nvPr/>
        </p:nvGrpSpPr>
        <p:grpSpPr>
          <a:xfrm>
            <a:off x="6825358" y="950775"/>
            <a:ext cx="3027913" cy="3013779"/>
            <a:chOff x="6762468" y="1386456"/>
            <a:chExt cx="2270935" cy="2260334"/>
          </a:xfrm>
        </p:grpSpPr>
        <p:sp>
          <p:nvSpPr>
            <p:cNvPr id="1192" name="Google Shape;1192;p48"/>
            <p:cNvSpPr/>
            <p:nvPr/>
          </p:nvSpPr>
          <p:spPr>
            <a:xfrm>
              <a:off x="6762468" y="1386456"/>
              <a:ext cx="2270935" cy="2260292"/>
            </a:xfrm>
            <a:custGeom>
              <a:avLst/>
              <a:gdLst/>
              <a:ahLst/>
              <a:cxnLst/>
              <a:rect l="l" t="t" r="r" b="b"/>
              <a:pathLst>
                <a:path w="45663" h="45449" extrusionOk="0">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93" name="Google Shape;1193;p48"/>
            <p:cNvSpPr/>
            <p:nvPr/>
          </p:nvSpPr>
          <p:spPr>
            <a:xfrm>
              <a:off x="7236329" y="1587480"/>
              <a:ext cx="12035" cy="9350"/>
            </a:xfrm>
            <a:custGeom>
              <a:avLst/>
              <a:gdLst/>
              <a:ahLst/>
              <a:cxnLst/>
              <a:rect l="l" t="t" r="r" b="b"/>
              <a:pathLst>
                <a:path w="242" h="188" extrusionOk="0">
                  <a:moveTo>
                    <a:pt x="161" y="0"/>
                  </a:moveTo>
                  <a:cubicBezTo>
                    <a:pt x="108" y="27"/>
                    <a:pt x="54" y="81"/>
                    <a:pt x="1" y="107"/>
                  </a:cubicBezTo>
                  <a:lnTo>
                    <a:pt x="161" y="188"/>
                  </a:lnTo>
                  <a:lnTo>
                    <a:pt x="242" y="54"/>
                  </a:lnTo>
                  <a:lnTo>
                    <a:pt x="1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94" name="Google Shape;1194;p48"/>
            <p:cNvSpPr/>
            <p:nvPr/>
          </p:nvSpPr>
          <p:spPr>
            <a:xfrm>
              <a:off x="7364144" y="1394464"/>
              <a:ext cx="356781" cy="300882"/>
            </a:xfrm>
            <a:custGeom>
              <a:avLst/>
              <a:gdLst/>
              <a:ahLst/>
              <a:cxnLst/>
              <a:rect l="l" t="t" r="r" b="b"/>
              <a:pathLst>
                <a:path w="7174" h="6050" extrusionOk="0">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95" name="Google Shape;1195;p48"/>
            <p:cNvSpPr/>
            <p:nvPr/>
          </p:nvSpPr>
          <p:spPr>
            <a:xfrm>
              <a:off x="7836713" y="1386456"/>
              <a:ext cx="358124" cy="308889"/>
            </a:xfrm>
            <a:custGeom>
              <a:avLst/>
              <a:gdLst/>
              <a:ahLst/>
              <a:cxnLst/>
              <a:rect l="l" t="t" r="r" b="b"/>
              <a:pathLst>
                <a:path w="7201" h="6211" extrusionOk="0">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96" name="Google Shape;1196;p48"/>
            <p:cNvSpPr/>
            <p:nvPr/>
          </p:nvSpPr>
          <p:spPr>
            <a:xfrm>
              <a:off x="8310574" y="1516908"/>
              <a:ext cx="135819" cy="79920"/>
            </a:xfrm>
            <a:custGeom>
              <a:avLst/>
              <a:gdLst/>
              <a:ahLst/>
              <a:cxnLst/>
              <a:rect l="l" t="t" r="r" b="b"/>
              <a:pathLst>
                <a:path w="2731" h="1607" extrusionOk="0">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97" name="Google Shape;1197;p48"/>
            <p:cNvSpPr/>
            <p:nvPr/>
          </p:nvSpPr>
          <p:spPr>
            <a:xfrm>
              <a:off x="8484940" y="1543565"/>
              <a:ext cx="8057" cy="151784"/>
            </a:xfrm>
            <a:custGeom>
              <a:avLst/>
              <a:gdLst/>
              <a:ahLst/>
              <a:cxnLst/>
              <a:rect l="l" t="t" r="r" b="b"/>
              <a:pathLst>
                <a:path w="162" h="3052" extrusionOk="0">
                  <a:moveTo>
                    <a:pt x="1" y="0"/>
                  </a:moveTo>
                  <a:lnTo>
                    <a:pt x="1" y="3051"/>
                  </a:lnTo>
                  <a:lnTo>
                    <a:pt x="162" y="3051"/>
                  </a:lnTo>
                  <a:lnTo>
                    <a:pt x="162" y="107"/>
                  </a:lnTo>
                  <a:cubicBezTo>
                    <a:pt x="108" y="54"/>
                    <a:pt x="54" y="27"/>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98" name="Google Shape;1198;p48"/>
            <p:cNvSpPr/>
            <p:nvPr/>
          </p:nvSpPr>
          <p:spPr>
            <a:xfrm>
              <a:off x="6838311" y="2099984"/>
              <a:ext cx="2735" cy="5371"/>
            </a:xfrm>
            <a:custGeom>
              <a:avLst/>
              <a:gdLst/>
              <a:ahLst/>
              <a:cxnLst/>
              <a:rect l="l" t="t" r="r" b="b"/>
              <a:pathLst>
                <a:path w="55" h="108" extrusionOk="0">
                  <a:moveTo>
                    <a:pt x="54" y="0"/>
                  </a:moveTo>
                  <a:cubicBezTo>
                    <a:pt x="28" y="27"/>
                    <a:pt x="28" y="54"/>
                    <a:pt x="1" y="107"/>
                  </a:cubicBezTo>
                  <a:lnTo>
                    <a:pt x="54" y="107"/>
                  </a:lnTo>
                  <a:lnTo>
                    <a:pt x="5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99" name="Google Shape;1199;p48"/>
            <p:cNvSpPr/>
            <p:nvPr/>
          </p:nvSpPr>
          <p:spPr>
            <a:xfrm>
              <a:off x="7012727" y="1801781"/>
              <a:ext cx="2686" cy="2735"/>
            </a:xfrm>
            <a:custGeom>
              <a:avLst/>
              <a:gdLst/>
              <a:ahLst/>
              <a:cxnLst/>
              <a:rect l="l" t="t" r="r" b="b"/>
              <a:pathLst>
                <a:path w="54" h="55" extrusionOk="0">
                  <a:moveTo>
                    <a:pt x="54" y="1"/>
                  </a:moveTo>
                  <a:cubicBezTo>
                    <a:pt x="27" y="27"/>
                    <a:pt x="27" y="27"/>
                    <a:pt x="0" y="54"/>
                  </a:cubicBezTo>
                  <a:lnTo>
                    <a:pt x="54" y="27"/>
                  </a:lnTo>
                  <a:lnTo>
                    <a:pt x="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00" name="Google Shape;1200;p48"/>
            <p:cNvSpPr/>
            <p:nvPr/>
          </p:nvSpPr>
          <p:spPr>
            <a:xfrm>
              <a:off x="6912862" y="1942876"/>
              <a:ext cx="102548" cy="63956"/>
            </a:xfrm>
            <a:custGeom>
              <a:avLst/>
              <a:gdLst/>
              <a:ahLst/>
              <a:cxnLst/>
              <a:rect l="l" t="t" r="r" b="b"/>
              <a:pathLst>
                <a:path w="2062" h="1286" extrusionOk="0">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01" name="Google Shape;1201;p48"/>
            <p:cNvSpPr/>
            <p:nvPr/>
          </p:nvSpPr>
          <p:spPr>
            <a:xfrm>
              <a:off x="7131192" y="1696645"/>
              <a:ext cx="356781" cy="408702"/>
            </a:xfrm>
            <a:custGeom>
              <a:avLst/>
              <a:gdLst/>
              <a:ahLst/>
              <a:cxnLst/>
              <a:rect l="l" t="t" r="r" b="b"/>
              <a:pathLst>
                <a:path w="7174" h="8218" extrusionOk="0">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02" name="Google Shape;1202;p48"/>
            <p:cNvSpPr/>
            <p:nvPr/>
          </p:nvSpPr>
          <p:spPr>
            <a:xfrm>
              <a:off x="7603761" y="1696645"/>
              <a:ext cx="358124" cy="407359"/>
            </a:xfrm>
            <a:custGeom>
              <a:avLst/>
              <a:gdLst/>
              <a:ahLst/>
              <a:cxnLst/>
              <a:rect l="l" t="t" r="r" b="b"/>
              <a:pathLst>
                <a:path w="7201" h="8191" extrusionOk="0">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03" name="Google Shape;1203;p48"/>
            <p:cNvSpPr/>
            <p:nvPr/>
          </p:nvSpPr>
          <p:spPr>
            <a:xfrm>
              <a:off x="8077622" y="1696645"/>
              <a:ext cx="356781" cy="407359"/>
            </a:xfrm>
            <a:custGeom>
              <a:avLst/>
              <a:gdLst/>
              <a:ahLst/>
              <a:cxnLst/>
              <a:rect l="l" t="t" r="r" b="b"/>
              <a:pathLst>
                <a:path w="7174" h="8191" extrusionOk="0">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04" name="Google Shape;1204;p48"/>
            <p:cNvSpPr/>
            <p:nvPr/>
          </p:nvSpPr>
          <p:spPr>
            <a:xfrm>
              <a:off x="8550190" y="1736581"/>
              <a:ext cx="356781" cy="367424"/>
            </a:xfrm>
            <a:custGeom>
              <a:avLst/>
              <a:gdLst/>
              <a:ahLst/>
              <a:cxnLst/>
              <a:rect l="l" t="t" r="r" b="b"/>
              <a:pathLst>
                <a:path w="7174" h="7388" extrusionOk="0">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05" name="Google Shape;1205;p48"/>
            <p:cNvSpPr/>
            <p:nvPr/>
          </p:nvSpPr>
          <p:spPr>
            <a:xfrm>
              <a:off x="6891576" y="2115948"/>
              <a:ext cx="356781" cy="407359"/>
            </a:xfrm>
            <a:custGeom>
              <a:avLst/>
              <a:gdLst/>
              <a:ahLst/>
              <a:cxnLst/>
              <a:rect l="l" t="t" r="r" b="b"/>
              <a:pathLst>
                <a:path w="7174" h="8191" extrusionOk="0">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06" name="Google Shape;1206;p48"/>
            <p:cNvSpPr/>
            <p:nvPr/>
          </p:nvSpPr>
          <p:spPr>
            <a:xfrm>
              <a:off x="7364144" y="2115948"/>
              <a:ext cx="356781" cy="407359"/>
            </a:xfrm>
            <a:custGeom>
              <a:avLst/>
              <a:gdLst/>
              <a:ahLst/>
              <a:cxnLst/>
              <a:rect l="l" t="t" r="r" b="b"/>
              <a:pathLst>
                <a:path w="7174" h="8191" extrusionOk="0">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07" name="Google Shape;1207;p48"/>
            <p:cNvSpPr/>
            <p:nvPr/>
          </p:nvSpPr>
          <p:spPr>
            <a:xfrm>
              <a:off x="7836713" y="2115948"/>
              <a:ext cx="358124" cy="407359"/>
            </a:xfrm>
            <a:custGeom>
              <a:avLst/>
              <a:gdLst/>
              <a:ahLst/>
              <a:cxnLst/>
              <a:rect l="l" t="t" r="r" b="b"/>
              <a:pathLst>
                <a:path w="7201" h="8191" extrusionOk="0">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08" name="Google Shape;1208;p48"/>
            <p:cNvSpPr/>
            <p:nvPr/>
          </p:nvSpPr>
          <p:spPr>
            <a:xfrm>
              <a:off x="8310574" y="2114606"/>
              <a:ext cx="356781" cy="408702"/>
            </a:xfrm>
            <a:custGeom>
              <a:avLst/>
              <a:gdLst/>
              <a:ahLst/>
              <a:cxnLst/>
              <a:rect l="l" t="t" r="r" b="b"/>
              <a:pathLst>
                <a:path w="7174" h="8218" extrusionOk="0">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09" name="Google Shape;1209;p48"/>
            <p:cNvSpPr/>
            <p:nvPr/>
          </p:nvSpPr>
          <p:spPr>
            <a:xfrm>
              <a:off x="8783142" y="2114606"/>
              <a:ext cx="239661" cy="408702"/>
            </a:xfrm>
            <a:custGeom>
              <a:avLst/>
              <a:gdLst/>
              <a:ahLst/>
              <a:cxnLst/>
              <a:rect l="l" t="t" r="r" b="b"/>
              <a:pathLst>
                <a:path w="4819" h="8218" extrusionOk="0">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10" name="Google Shape;1210;p48"/>
            <p:cNvSpPr/>
            <p:nvPr/>
          </p:nvSpPr>
          <p:spPr>
            <a:xfrm>
              <a:off x="6773111" y="2511280"/>
              <a:ext cx="242297" cy="407359"/>
            </a:xfrm>
            <a:custGeom>
              <a:avLst/>
              <a:gdLst/>
              <a:ahLst/>
              <a:cxnLst/>
              <a:rect l="l" t="t" r="r" b="b"/>
              <a:pathLst>
                <a:path w="4872" h="8191" extrusionOk="0">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11" name="Google Shape;1211;p48"/>
            <p:cNvSpPr/>
            <p:nvPr/>
          </p:nvSpPr>
          <p:spPr>
            <a:xfrm>
              <a:off x="7131192" y="2511280"/>
              <a:ext cx="356781" cy="407359"/>
            </a:xfrm>
            <a:custGeom>
              <a:avLst/>
              <a:gdLst/>
              <a:ahLst/>
              <a:cxnLst/>
              <a:rect l="l" t="t" r="r" b="b"/>
              <a:pathLst>
                <a:path w="7174" h="8191" extrusionOk="0">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12" name="Google Shape;1212;p48"/>
            <p:cNvSpPr/>
            <p:nvPr/>
          </p:nvSpPr>
          <p:spPr>
            <a:xfrm>
              <a:off x="7603761" y="2511280"/>
              <a:ext cx="358124" cy="407359"/>
            </a:xfrm>
            <a:custGeom>
              <a:avLst/>
              <a:gdLst/>
              <a:ahLst/>
              <a:cxnLst/>
              <a:rect l="l" t="t" r="r" b="b"/>
              <a:pathLst>
                <a:path w="7201" h="8191" extrusionOk="0">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13" name="Google Shape;1213;p48"/>
            <p:cNvSpPr/>
            <p:nvPr/>
          </p:nvSpPr>
          <p:spPr>
            <a:xfrm>
              <a:off x="8077622" y="2511280"/>
              <a:ext cx="356781" cy="407359"/>
            </a:xfrm>
            <a:custGeom>
              <a:avLst/>
              <a:gdLst/>
              <a:ahLst/>
              <a:cxnLst/>
              <a:rect l="l" t="t" r="r" b="b"/>
              <a:pathLst>
                <a:path w="7174" h="8191" extrusionOk="0">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14" name="Google Shape;1214;p48"/>
            <p:cNvSpPr/>
            <p:nvPr/>
          </p:nvSpPr>
          <p:spPr>
            <a:xfrm>
              <a:off x="8550190" y="2511280"/>
              <a:ext cx="356781" cy="407359"/>
            </a:xfrm>
            <a:custGeom>
              <a:avLst/>
              <a:gdLst/>
              <a:ahLst/>
              <a:cxnLst/>
              <a:rect l="l" t="t" r="r" b="b"/>
              <a:pathLst>
                <a:path w="7174" h="8191" extrusionOk="0">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15" name="Google Shape;1215;p48"/>
            <p:cNvSpPr/>
            <p:nvPr/>
          </p:nvSpPr>
          <p:spPr>
            <a:xfrm>
              <a:off x="6891576" y="2934613"/>
              <a:ext cx="356781" cy="363445"/>
            </a:xfrm>
            <a:custGeom>
              <a:avLst/>
              <a:gdLst/>
              <a:ahLst/>
              <a:cxnLst/>
              <a:rect l="l" t="t" r="r" b="b"/>
              <a:pathLst>
                <a:path w="7174" h="7308" extrusionOk="0">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16" name="Google Shape;1216;p48"/>
            <p:cNvSpPr/>
            <p:nvPr/>
          </p:nvSpPr>
          <p:spPr>
            <a:xfrm>
              <a:off x="7364144" y="2934613"/>
              <a:ext cx="356781" cy="407359"/>
            </a:xfrm>
            <a:custGeom>
              <a:avLst/>
              <a:gdLst/>
              <a:ahLst/>
              <a:cxnLst/>
              <a:rect l="l" t="t" r="r" b="b"/>
              <a:pathLst>
                <a:path w="7174" h="8191" extrusionOk="0">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17" name="Google Shape;1217;p48"/>
            <p:cNvSpPr/>
            <p:nvPr/>
          </p:nvSpPr>
          <p:spPr>
            <a:xfrm>
              <a:off x="7836713" y="2934613"/>
              <a:ext cx="358124" cy="407359"/>
            </a:xfrm>
            <a:custGeom>
              <a:avLst/>
              <a:gdLst/>
              <a:ahLst/>
              <a:cxnLst/>
              <a:rect l="l" t="t" r="r" b="b"/>
              <a:pathLst>
                <a:path w="7201" h="8191" extrusionOk="0">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18" name="Google Shape;1218;p48"/>
            <p:cNvSpPr/>
            <p:nvPr/>
          </p:nvSpPr>
          <p:spPr>
            <a:xfrm>
              <a:off x="8310574" y="2934613"/>
              <a:ext cx="356781" cy="407359"/>
            </a:xfrm>
            <a:custGeom>
              <a:avLst/>
              <a:gdLst/>
              <a:ahLst/>
              <a:cxnLst/>
              <a:rect l="l" t="t" r="r" b="b"/>
              <a:pathLst>
                <a:path w="7174" h="8191" extrusionOk="0">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19" name="Google Shape;1219;p48"/>
            <p:cNvSpPr/>
            <p:nvPr/>
          </p:nvSpPr>
          <p:spPr>
            <a:xfrm>
              <a:off x="8783142" y="3033085"/>
              <a:ext cx="97227" cy="61270"/>
            </a:xfrm>
            <a:custGeom>
              <a:avLst/>
              <a:gdLst/>
              <a:ahLst/>
              <a:cxnLst/>
              <a:rect l="l" t="t" r="r" b="b"/>
              <a:pathLst>
                <a:path w="1955" h="1232" extrusionOk="0">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20" name="Google Shape;1220;p48"/>
            <p:cNvSpPr/>
            <p:nvPr/>
          </p:nvSpPr>
          <p:spPr>
            <a:xfrm>
              <a:off x="7345494" y="3428467"/>
              <a:ext cx="142484" cy="85242"/>
            </a:xfrm>
            <a:custGeom>
              <a:avLst/>
              <a:gdLst/>
              <a:ahLst/>
              <a:cxnLst/>
              <a:rect l="l" t="t" r="r" b="b"/>
              <a:pathLst>
                <a:path w="2865" h="1714" extrusionOk="0">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21" name="Google Shape;1221;p48"/>
            <p:cNvSpPr/>
            <p:nvPr/>
          </p:nvSpPr>
          <p:spPr>
            <a:xfrm>
              <a:off x="7305558" y="3329945"/>
              <a:ext cx="8057" cy="161133"/>
            </a:xfrm>
            <a:custGeom>
              <a:avLst/>
              <a:gdLst/>
              <a:ahLst/>
              <a:cxnLst/>
              <a:rect l="l" t="t" r="r" b="b"/>
              <a:pathLst>
                <a:path w="162" h="3240" extrusionOk="0">
                  <a:moveTo>
                    <a:pt x="1" y="0"/>
                  </a:moveTo>
                  <a:lnTo>
                    <a:pt x="1" y="3132"/>
                  </a:lnTo>
                  <a:cubicBezTo>
                    <a:pt x="54" y="3159"/>
                    <a:pt x="108" y="3212"/>
                    <a:pt x="161" y="3239"/>
                  </a:cubicBezTo>
                  <a:lnTo>
                    <a:pt x="1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22" name="Google Shape;1222;p48"/>
            <p:cNvSpPr/>
            <p:nvPr/>
          </p:nvSpPr>
          <p:spPr>
            <a:xfrm>
              <a:off x="7603761" y="3329945"/>
              <a:ext cx="358124" cy="316846"/>
            </a:xfrm>
            <a:custGeom>
              <a:avLst/>
              <a:gdLst/>
              <a:ahLst/>
              <a:cxnLst/>
              <a:rect l="l" t="t" r="r" b="b"/>
              <a:pathLst>
                <a:path w="7201" h="6371" extrusionOk="0">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23" name="Google Shape;1223;p48"/>
            <p:cNvSpPr/>
            <p:nvPr/>
          </p:nvSpPr>
          <p:spPr>
            <a:xfrm>
              <a:off x="8077622" y="3329945"/>
              <a:ext cx="356781" cy="307546"/>
            </a:xfrm>
            <a:custGeom>
              <a:avLst/>
              <a:gdLst/>
              <a:ahLst/>
              <a:cxnLst/>
              <a:rect l="l" t="t" r="r" b="b"/>
              <a:pathLst>
                <a:path w="7174" h="6184" extrusionOk="0">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24" name="Google Shape;1224;p48"/>
            <p:cNvSpPr/>
            <p:nvPr/>
          </p:nvSpPr>
          <p:spPr>
            <a:xfrm>
              <a:off x="8550190" y="3428467"/>
              <a:ext cx="16014" cy="12035"/>
            </a:xfrm>
            <a:custGeom>
              <a:avLst/>
              <a:gdLst/>
              <a:ahLst/>
              <a:cxnLst/>
              <a:rect l="l" t="t" r="r" b="b"/>
              <a:pathLst>
                <a:path w="322" h="242" extrusionOk="0">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1225" name="Google Shape;1225;p48"/>
          <p:cNvSpPr/>
          <p:nvPr/>
        </p:nvSpPr>
        <p:spPr>
          <a:xfrm rot="-1848056" flipH="1">
            <a:off x="10341367" y="3357315"/>
            <a:ext cx="2585184" cy="4407597"/>
          </a:xfrm>
          <a:custGeom>
            <a:avLst/>
            <a:gdLst/>
            <a:ahLst/>
            <a:cxnLst/>
            <a:rect l="l" t="t" r="r" b="b"/>
            <a:pathLst>
              <a:path w="19210" h="32752" extrusionOk="0">
                <a:moveTo>
                  <a:pt x="14053" y="490"/>
                </a:moveTo>
                <a:lnTo>
                  <a:pt x="14053" y="490"/>
                </a:lnTo>
                <a:cubicBezTo>
                  <a:pt x="14026" y="597"/>
                  <a:pt x="13999" y="758"/>
                  <a:pt x="13972" y="918"/>
                </a:cubicBezTo>
                <a:cubicBezTo>
                  <a:pt x="13972" y="865"/>
                  <a:pt x="13972" y="838"/>
                  <a:pt x="13946" y="838"/>
                </a:cubicBezTo>
                <a:cubicBezTo>
                  <a:pt x="13972" y="731"/>
                  <a:pt x="14026" y="597"/>
                  <a:pt x="14053" y="490"/>
                </a:cubicBezTo>
                <a:close/>
                <a:moveTo>
                  <a:pt x="13651" y="1560"/>
                </a:moveTo>
                <a:lnTo>
                  <a:pt x="13651" y="1560"/>
                </a:lnTo>
                <a:cubicBezTo>
                  <a:pt x="13276" y="3862"/>
                  <a:pt x="12045" y="5923"/>
                  <a:pt x="11189" y="8038"/>
                </a:cubicBezTo>
                <a:cubicBezTo>
                  <a:pt x="10522" y="9665"/>
                  <a:pt x="10466" y="11531"/>
                  <a:pt x="10493" y="13318"/>
                </a:cubicBezTo>
                <a:lnTo>
                  <a:pt x="10493" y="13318"/>
                </a:lnTo>
                <a:cubicBezTo>
                  <a:pt x="10490" y="13217"/>
                  <a:pt x="10464" y="13118"/>
                  <a:pt x="10439" y="13043"/>
                </a:cubicBezTo>
                <a:cubicBezTo>
                  <a:pt x="10091" y="10634"/>
                  <a:pt x="9904" y="8412"/>
                  <a:pt x="11001" y="6191"/>
                </a:cubicBezTo>
                <a:cubicBezTo>
                  <a:pt x="11724" y="4772"/>
                  <a:pt x="12714" y="3541"/>
                  <a:pt x="13410" y="2123"/>
                </a:cubicBezTo>
                <a:cubicBezTo>
                  <a:pt x="13491" y="1935"/>
                  <a:pt x="13571" y="1748"/>
                  <a:pt x="13651" y="1560"/>
                </a:cubicBezTo>
                <a:close/>
                <a:moveTo>
                  <a:pt x="13972" y="945"/>
                </a:moveTo>
                <a:lnTo>
                  <a:pt x="13972" y="945"/>
                </a:lnTo>
                <a:cubicBezTo>
                  <a:pt x="13972" y="1079"/>
                  <a:pt x="13946" y="1212"/>
                  <a:pt x="13946" y="1346"/>
                </a:cubicBezTo>
                <a:cubicBezTo>
                  <a:pt x="13946" y="2524"/>
                  <a:pt x="13758" y="3702"/>
                  <a:pt x="13517" y="4853"/>
                </a:cubicBezTo>
                <a:cubicBezTo>
                  <a:pt x="12821" y="7877"/>
                  <a:pt x="11376" y="10580"/>
                  <a:pt x="10760" y="13605"/>
                </a:cubicBezTo>
                <a:cubicBezTo>
                  <a:pt x="10787" y="11357"/>
                  <a:pt x="10921" y="9189"/>
                  <a:pt x="11858" y="7074"/>
                </a:cubicBezTo>
                <a:cubicBezTo>
                  <a:pt x="12741" y="5094"/>
                  <a:pt x="13785" y="3140"/>
                  <a:pt x="13972" y="945"/>
                </a:cubicBezTo>
                <a:close/>
                <a:moveTo>
                  <a:pt x="5002" y="14350"/>
                </a:moveTo>
                <a:cubicBezTo>
                  <a:pt x="5585" y="14350"/>
                  <a:pt x="6085" y="14646"/>
                  <a:pt x="6746" y="15104"/>
                </a:cubicBezTo>
                <a:cubicBezTo>
                  <a:pt x="6879" y="15184"/>
                  <a:pt x="7013" y="15264"/>
                  <a:pt x="7147" y="15372"/>
                </a:cubicBezTo>
                <a:cubicBezTo>
                  <a:pt x="6694" y="15252"/>
                  <a:pt x="6232" y="15200"/>
                  <a:pt x="5767" y="15200"/>
                </a:cubicBezTo>
                <a:cubicBezTo>
                  <a:pt x="4364" y="15200"/>
                  <a:pt x="2927" y="15672"/>
                  <a:pt x="1580" y="16174"/>
                </a:cubicBezTo>
                <a:cubicBezTo>
                  <a:pt x="2329" y="15666"/>
                  <a:pt x="3025" y="15077"/>
                  <a:pt x="3855" y="14676"/>
                </a:cubicBezTo>
                <a:cubicBezTo>
                  <a:pt x="4297" y="14450"/>
                  <a:pt x="4663" y="14350"/>
                  <a:pt x="5002" y="14350"/>
                </a:cubicBezTo>
                <a:close/>
                <a:moveTo>
                  <a:pt x="5753" y="15432"/>
                </a:moveTo>
                <a:cubicBezTo>
                  <a:pt x="6514" y="15432"/>
                  <a:pt x="7262" y="15581"/>
                  <a:pt x="7977" y="15960"/>
                </a:cubicBezTo>
                <a:cubicBezTo>
                  <a:pt x="8619" y="16389"/>
                  <a:pt x="9208" y="16870"/>
                  <a:pt x="9743" y="17406"/>
                </a:cubicBezTo>
                <a:cubicBezTo>
                  <a:pt x="8352" y="16737"/>
                  <a:pt x="6906" y="16389"/>
                  <a:pt x="5381" y="16335"/>
                </a:cubicBezTo>
                <a:lnTo>
                  <a:pt x="4765" y="16335"/>
                </a:lnTo>
                <a:cubicBezTo>
                  <a:pt x="3828" y="16335"/>
                  <a:pt x="2918" y="16469"/>
                  <a:pt x="1981" y="16576"/>
                </a:cubicBezTo>
                <a:cubicBezTo>
                  <a:pt x="1633" y="16603"/>
                  <a:pt x="1312" y="16629"/>
                  <a:pt x="964" y="16656"/>
                </a:cubicBezTo>
                <a:cubicBezTo>
                  <a:pt x="2489" y="16094"/>
                  <a:pt x="4149" y="15432"/>
                  <a:pt x="5753" y="15432"/>
                </a:cubicBezTo>
                <a:close/>
                <a:moveTo>
                  <a:pt x="18748" y="11060"/>
                </a:moveTo>
                <a:cubicBezTo>
                  <a:pt x="18737" y="11089"/>
                  <a:pt x="18737" y="11129"/>
                  <a:pt x="18737" y="11169"/>
                </a:cubicBezTo>
                <a:cubicBezTo>
                  <a:pt x="18603" y="11892"/>
                  <a:pt x="18442" y="12588"/>
                  <a:pt x="18282" y="13284"/>
                </a:cubicBezTo>
                <a:cubicBezTo>
                  <a:pt x="17907" y="14729"/>
                  <a:pt x="17291" y="16255"/>
                  <a:pt x="16087" y="17165"/>
                </a:cubicBezTo>
                <a:cubicBezTo>
                  <a:pt x="14963" y="17995"/>
                  <a:pt x="13223" y="18289"/>
                  <a:pt x="12045" y="19119"/>
                </a:cubicBezTo>
                <a:cubicBezTo>
                  <a:pt x="12473" y="18342"/>
                  <a:pt x="12955" y="17700"/>
                  <a:pt x="13785" y="17218"/>
                </a:cubicBezTo>
                <a:cubicBezTo>
                  <a:pt x="14508" y="16790"/>
                  <a:pt x="15257" y="16469"/>
                  <a:pt x="15873" y="15907"/>
                </a:cubicBezTo>
                <a:cubicBezTo>
                  <a:pt x="16542" y="15291"/>
                  <a:pt x="17077" y="14408"/>
                  <a:pt x="17532" y="13659"/>
                </a:cubicBezTo>
                <a:cubicBezTo>
                  <a:pt x="18036" y="12864"/>
                  <a:pt x="18250" y="11859"/>
                  <a:pt x="18748" y="11060"/>
                </a:cubicBezTo>
                <a:close/>
                <a:moveTo>
                  <a:pt x="18549" y="10928"/>
                </a:moveTo>
                <a:lnTo>
                  <a:pt x="18549" y="10928"/>
                </a:lnTo>
                <a:cubicBezTo>
                  <a:pt x="18201" y="11517"/>
                  <a:pt x="18014" y="12213"/>
                  <a:pt x="17693" y="12856"/>
                </a:cubicBezTo>
                <a:cubicBezTo>
                  <a:pt x="17184" y="13899"/>
                  <a:pt x="16488" y="14863"/>
                  <a:pt x="15712" y="15719"/>
                </a:cubicBezTo>
                <a:cubicBezTo>
                  <a:pt x="15016" y="16469"/>
                  <a:pt x="13919" y="16844"/>
                  <a:pt x="13062" y="17379"/>
                </a:cubicBezTo>
                <a:cubicBezTo>
                  <a:pt x="12313" y="17861"/>
                  <a:pt x="11911" y="18798"/>
                  <a:pt x="11510" y="19547"/>
                </a:cubicBezTo>
                <a:cubicBezTo>
                  <a:pt x="11485" y="19571"/>
                  <a:pt x="11461" y="19573"/>
                  <a:pt x="11457" y="19594"/>
                </a:cubicBezTo>
                <a:lnTo>
                  <a:pt x="11457" y="19594"/>
                </a:lnTo>
                <a:cubicBezTo>
                  <a:pt x="11836" y="15557"/>
                  <a:pt x="16249" y="13818"/>
                  <a:pt x="18549" y="10928"/>
                </a:cubicBezTo>
                <a:close/>
                <a:moveTo>
                  <a:pt x="6505" y="16683"/>
                </a:moveTo>
                <a:lnTo>
                  <a:pt x="6505" y="16683"/>
                </a:lnTo>
                <a:cubicBezTo>
                  <a:pt x="7763" y="16844"/>
                  <a:pt x="8994" y="17245"/>
                  <a:pt x="10145" y="17914"/>
                </a:cubicBezTo>
                <a:cubicBezTo>
                  <a:pt x="10573" y="18450"/>
                  <a:pt x="10921" y="19065"/>
                  <a:pt x="11135" y="19788"/>
                </a:cubicBezTo>
                <a:cubicBezTo>
                  <a:pt x="9315" y="19172"/>
                  <a:pt x="8191" y="17432"/>
                  <a:pt x="6505" y="16683"/>
                </a:cubicBezTo>
                <a:close/>
                <a:moveTo>
                  <a:pt x="6772" y="20270"/>
                </a:moveTo>
                <a:cubicBezTo>
                  <a:pt x="7736" y="21581"/>
                  <a:pt x="9342" y="22384"/>
                  <a:pt x="10466" y="23535"/>
                </a:cubicBezTo>
                <a:cubicBezTo>
                  <a:pt x="9074" y="22598"/>
                  <a:pt x="7120" y="22331"/>
                  <a:pt x="6826" y="20350"/>
                </a:cubicBezTo>
                <a:cubicBezTo>
                  <a:pt x="6799" y="20323"/>
                  <a:pt x="6772" y="20296"/>
                  <a:pt x="6746" y="20270"/>
                </a:cubicBezTo>
                <a:close/>
                <a:moveTo>
                  <a:pt x="16221" y="20698"/>
                </a:moveTo>
                <a:cubicBezTo>
                  <a:pt x="15685" y="21635"/>
                  <a:pt x="14267" y="22304"/>
                  <a:pt x="13464" y="22812"/>
                </a:cubicBezTo>
                <a:cubicBezTo>
                  <a:pt x="12955" y="23187"/>
                  <a:pt x="12233" y="23615"/>
                  <a:pt x="11831" y="24177"/>
                </a:cubicBezTo>
                <a:cubicBezTo>
                  <a:pt x="12286" y="22357"/>
                  <a:pt x="14722" y="21768"/>
                  <a:pt x="16221" y="20698"/>
                </a:cubicBezTo>
                <a:close/>
                <a:moveTo>
                  <a:pt x="6692" y="20939"/>
                </a:moveTo>
                <a:cubicBezTo>
                  <a:pt x="7388" y="22893"/>
                  <a:pt x="9957" y="22866"/>
                  <a:pt x="11135" y="24445"/>
                </a:cubicBezTo>
                <a:cubicBezTo>
                  <a:pt x="9395" y="23481"/>
                  <a:pt x="6772" y="23080"/>
                  <a:pt x="6692" y="20939"/>
                </a:cubicBezTo>
                <a:close/>
                <a:moveTo>
                  <a:pt x="16194" y="21126"/>
                </a:moveTo>
                <a:cubicBezTo>
                  <a:pt x="15766" y="22304"/>
                  <a:pt x="14749" y="22919"/>
                  <a:pt x="13571" y="23455"/>
                </a:cubicBezTo>
                <a:cubicBezTo>
                  <a:pt x="12982" y="23722"/>
                  <a:pt x="12393" y="24017"/>
                  <a:pt x="11938" y="24445"/>
                </a:cubicBezTo>
                <a:cubicBezTo>
                  <a:pt x="12447" y="23562"/>
                  <a:pt x="13785" y="22919"/>
                  <a:pt x="14534" y="22411"/>
                </a:cubicBezTo>
                <a:cubicBezTo>
                  <a:pt x="15070" y="22063"/>
                  <a:pt x="15739" y="21661"/>
                  <a:pt x="16194" y="21126"/>
                </a:cubicBezTo>
                <a:close/>
                <a:moveTo>
                  <a:pt x="14048" y="0"/>
                </a:moveTo>
                <a:cubicBezTo>
                  <a:pt x="14002" y="0"/>
                  <a:pt x="13958" y="28"/>
                  <a:pt x="13946" y="88"/>
                </a:cubicBezTo>
                <a:cubicBezTo>
                  <a:pt x="13196" y="2390"/>
                  <a:pt x="11751" y="4183"/>
                  <a:pt x="10680" y="6298"/>
                </a:cubicBezTo>
                <a:cubicBezTo>
                  <a:pt x="9610" y="8466"/>
                  <a:pt x="9877" y="10795"/>
                  <a:pt x="10225" y="13096"/>
                </a:cubicBezTo>
                <a:cubicBezTo>
                  <a:pt x="10305" y="13766"/>
                  <a:pt x="10413" y="14435"/>
                  <a:pt x="10520" y="15104"/>
                </a:cubicBezTo>
                <a:cubicBezTo>
                  <a:pt x="10520" y="15131"/>
                  <a:pt x="10520" y="15157"/>
                  <a:pt x="10520" y="15157"/>
                </a:cubicBezTo>
                <a:cubicBezTo>
                  <a:pt x="10520" y="15184"/>
                  <a:pt x="10520" y="15211"/>
                  <a:pt x="10546" y="15211"/>
                </a:cubicBezTo>
                <a:cubicBezTo>
                  <a:pt x="10734" y="16469"/>
                  <a:pt x="10921" y="17727"/>
                  <a:pt x="11082" y="18985"/>
                </a:cubicBezTo>
                <a:cubicBezTo>
                  <a:pt x="10520" y="17700"/>
                  <a:pt x="9502" y="16737"/>
                  <a:pt x="8352" y="15907"/>
                </a:cubicBezTo>
                <a:cubicBezTo>
                  <a:pt x="8352" y="15880"/>
                  <a:pt x="8352" y="15853"/>
                  <a:pt x="8325" y="15853"/>
                </a:cubicBezTo>
                <a:cubicBezTo>
                  <a:pt x="8298" y="15853"/>
                  <a:pt x="8271" y="15827"/>
                  <a:pt x="8271" y="15827"/>
                </a:cubicBezTo>
                <a:cubicBezTo>
                  <a:pt x="7602" y="15345"/>
                  <a:pt x="6906" y="14890"/>
                  <a:pt x="6237" y="14461"/>
                </a:cubicBezTo>
                <a:cubicBezTo>
                  <a:pt x="5829" y="14193"/>
                  <a:pt x="5417" y="14081"/>
                  <a:pt x="5004" y="14081"/>
                </a:cubicBezTo>
                <a:cubicBezTo>
                  <a:pt x="3280" y="14081"/>
                  <a:pt x="1550" y="16040"/>
                  <a:pt x="81" y="16710"/>
                </a:cubicBezTo>
                <a:cubicBezTo>
                  <a:pt x="27" y="16737"/>
                  <a:pt x="1" y="16790"/>
                  <a:pt x="27" y="16844"/>
                </a:cubicBezTo>
                <a:cubicBezTo>
                  <a:pt x="27" y="16870"/>
                  <a:pt x="54" y="16870"/>
                  <a:pt x="54" y="16870"/>
                </a:cubicBezTo>
                <a:cubicBezTo>
                  <a:pt x="54" y="16870"/>
                  <a:pt x="54" y="16897"/>
                  <a:pt x="81" y="16897"/>
                </a:cubicBezTo>
                <a:cubicBezTo>
                  <a:pt x="81" y="16924"/>
                  <a:pt x="108" y="16924"/>
                  <a:pt x="108" y="16924"/>
                </a:cubicBezTo>
                <a:lnTo>
                  <a:pt x="135" y="16924"/>
                </a:lnTo>
                <a:cubicBezTo>
                  <a:pt x="1580" y="16924"/>
                  <a:pt x="2972" y="16656"/>
                  <a:pt x="4390" y="16576"/>
                </a:cubicBezTo>
                <a:lnTo>
                  <a:pt x="5354" y="16576"/>
                </a:lnTo>
                <a:cubicBezTo>
                  <a:pt x="7736" y="16870"/>
                  <a:pt x="8967" y="19413"/>
                  <a:pt x="11242" y="20082"/>
                </a:cubicBezTo>
                <a:cubicBezTo>
                  <a:pt x="11376" y="21367"/>
                  <a:pt x="11483" y="22679"/>
                  <a:pt x="11483" y="23990"/>
                </a:cubicBezTo>
                <a:cubicBezTo>
                  <a:pt x="11483" y="24124"/>
                  <a:pt x="11483" y="24284"/>
                  <a:pt x="11483" y="24445"/>
                </a:cubicBezTo>
                <a:cubicBezTo>
                  <a:pt x="10413" y="22545"/>
                  <a:pt x="7977" y="21715"/>
                  <a:pt x="6799" y="19895"/>
                </a:cubicBezTo>
                <a:cubicBezTo>
                  <a:pt x="6778" y="19863"/>
                  <a:pt x="6740" y="19848"/>
                  <a:pt x="6701" y="19848"/>
                </a:cubicBezTo>
                <a:cubicBezTo>
                  <a:pt x="6640" y="19848"/>
                  <a:pt x="6574" y="19884"/>
                  <a:pt x="6558" y="19948"/>
                </a:cubicBezTo>
                <a:cubicBezTo>
                  <a:pt x="6237" y="21340"/>
                  <a:pt x="6719" y="22411"/>
                  <a:pt x="7897" y="23241"/>
                </a:cubicBezTo>
                <a:cubicBezTo>
                  <a:pt x="8967" y="23990"/>
                  <a:pt x="10386" y="24177"/>
                  <a:pt x="11456" y="24954"/>
                </a:cubicBezTo>
                <a:cubicBezTo>
                  <a:pt x="11349" y="27523"/>
                  <a:pt x="10734" y="30093"/>
                  <a:pt x="10145" y="32609"/>
                </a:cubicBezTo>
                <a:cubicBezTo>
                  <a:pt x="10112" y="32690"/>
                  <a:pt x="10188" y="32751"/>
                  <a:pt x="10265" y="32751"/>
                </a:cubicBezTo>
                <a:cubicBezTo>
                  <a:pt x="10315" y="32751"/>
                  <a:pt x="10365" y="32725"/>
                  <a:pt x="10386" y="32662"/>
                </a:cubicBezTo>
                <a:cubicBezTo>
                  <a:pt x="10760" y="31003"/>
                  <a:pt x="11108" y="29343"/>
                  <a:pt x="11430" y="27684"/>
                </a:cubicBezTo>
                <a:cubicBezTo>
                  <a:pt x="11563" y="26854"/>
                  <a:pt x="11670" y="26024"/>
                  <a:pt x="11697" y="25194"/>
                </a:cubicBezTo>
                <a:cubicBezTo>
                  <a:pt x="12179" y="24017"/>
                  <a:pt x="13839" y="23669"/>
                  <a:pt x="14829" y="23080"/>
                </a:cubicBezTo>
                <a:cubicBezTo>
                  <a:pt x="15899" y="22491"/>
                  <a:pt x="16488" y="21581"/>
                  <a:pt x="16595" y="20377"/>
                </a:cubicBezTo>
                <a:cubicBezTo>
                  <a:pt x="16595" y="20350"/>
                  <a:pt x="16595" y="20350"/>
                  <a:pt x="16595" y="20323"/>
                </a:cubicBezTo>
                <a:cubicBezTo>
                  <a:pt x="16622" y="20270"/>
                  <a:pt x="16569" y="20243"/>
                  <a:pt x="16515" y="20216"/>
                </a:cubicBezTo>
                <a:lnTo>
                  <a:pt x="16462" y="20216"/>
                </a:lnTo>
                <a:cubicBezTo>
                  <a:pt x="16435" y="20216"/>
                  <a:pt x="16435" y="20243"/>
                  <a:pt x="16408" y="20243"/>
                </a:cubicBezTo>
                <a:cubicBezTo>
                  <a:pt x="15043" y="21474"/>
                  <a:pt x="12473" y="21983"/>
                  <a:pt x="11724" y="23722"/>
                </a:cubicBezTo>
                <a:cubicBezTo>
                  <a:pt x="11724" y="22571"/>
                  <a:pt x="11644" y="21447"/>
                  <a:pt x="11510" y="20323"/>
                </a:cubicBezTo>
                <a:cubicBezTo>
                  <a:pt x="11510" y="20189"/>
                  <a:pt x="11483" y="20082"/>
                  <a:pt x="11483" y="19948"/>
                </a:cubicBezTo>
                <a:cubicBezTo>
                  <a:pt x="12072" y="19172"/>
                  <a:pt x="13250" y="18824"/>
                  <a:pt x="14106" y="18450"/>
                </a:cubicBezTo>
                <a:cubicBezTo>
                  <a:pt x="15070" y="18021"/>
                  <a:pt x="16060" y="17593"/>
                  <a:pt x="16809" y="16844"/>
                </a:cubicBezTo>
                <a:cubicBezTo>
                  <a:pt x="18522" y="15157"/>
                  <a:pt x="18790" y="12160"/>
                  <a:pt x="19192" y="9938"/>
                </a:cubicBezTo>
                <a:cubicBezTo>
                  <a:pt x="19210" y="9848"/>
                  <a:pt x="19130" y="9770"/>
                  <a:pt x="19060" y="9770"/>
                </a:cubicBezTo>
                <a:cubicBezTo>
                  <a:pt x="19026" y="9770"/>
                  <a:pt x="18995" y="9788"/>
                  <a:pt x="18978" y="9831"/>
                </a:cubicBezTo>
                <a:cubicBezTo>
                  <a:pt x="18014" y="11758"/>
                  <a:pt x="15846" y="13070"/>
                  <a:pt x="14294" y="14488"/>
                </a:cubicBezTo>
                <a:cubicBezTo>
                  <a:pt x="12982" y="15693"/>
                  <a:pt x="11751" y="17138"/>
                  <a:pt x="11349" y="18851"/>
                </a:cubicBezTo>
                <a:cubicBezTo>
                  <a:pt x="11162" y="17593"/>
                  <a:pt x="10975" y="16335"/>
                  <a:pt x="10760" y="15104"/>
                </a:cubicBezTo>
                <a:cubicBezTo>
                  <a:pt x="11028" y="12534"/>
                  <a:pt x="11911" y="10233"/>
                  <a:pt x="12821" y="7877"/>
                </a:cubicBezTo>
                <a:cubicBezTo>
                  <a:pt x="13758" y="5334"/>
                  <a:pt x="14267" y="2818"/>
                  <a:pt x="14160" y="115"/>
                </a:cubicBezTo>
                <a:cubicBezTo>
                  <a:pt x="14160" y="42"/>
                  <a:pt x="14103" y="0"/>
                  <a:pt x="14048"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Tree>
    <p:extLst>
      <p:ext uri="{BB962C8B-B14F-4D97-AF65-F5344CB8AC3E}">
        <p14:creationId xmlns:p14="http://schemas.microsoft.com/office/powerpoint/2010/main" val="134933876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226"/>
        <p:cNvGrpSpPr/>
        <p:nvPr/>
      </p:nvGrpSpPr>
      <p:grpSpPr>
        <a:xfrm>
          <a:off x="0" y="0"/>
          <a:ext cx="0" cy="0"/>
          <a:chOff x="0" y="0"/>
          <a:chExt cx="0" cy="0"/>
        </a:xfrm>
      </p:grpSpPr>
      <p:grpSp>
        <p:nvGrpSpPr>
          <p:cNvPr id="1227" name="Google Shape;1227;p49"/>
          <p:cNvGrpSpPr/>
          <p:nvPr/>
        </p:nvGrpSpPr>
        <p:grpSpPr>
          <a:xfrm>
            <a:off x="7" y="-107265"/>
            <a:ext cx="3036423" cy="7072503"/>
            <a:chOff x="224725" y="566950"/>
            <a:chExt cx="1850875" cy="4311100"/>
          </a:xfrm>
        </p:grpSpPr>
        <p:sp>
          <p:nvSpPr>
            <p:cNvPr id="1228" name="Google Shape;1228;p49"/>
            <p:cNvSpPr/>
            <p:nvPr/>
          </p:nvSpPr>
          <p:spPr>
            <a:xfrm>
              <a:off x="1914975" y="566950"/>
              <a:ext cx="160625" cy="2033000"/>
            </a:xfrm>
            <a:custGeom>
              <a:avLst/>
              <a:gdLst/>
              <a:ahLst/>
              <a:cxnLst/>
              <a:rect l="l" t="t" r="r" b="b"/>
              <a:pathLst>
                <a:path w="6425" h="81320" extrusionOk="0">
                  <a:moveTo>
                    <a:pt x="126" y="1"/>
                  </a:moveTo>
                  <a:cubicBezTo>
                    <a:pt x="81" y="1"/>
                    <a:pt x="44" y="24"/>
                    <a:pt x="27" y="57"/>
                  </a:cubicBezTo>
                  <a:cubicBezTo>
                    <a:pt x="27" y="84"/>
                    <a:pt x="27" y="110"/>
                    <a:pt x="27" y="137"/>
                  </a:cubicBezTo>
                  <a:cubicBezTo>
                    <a:pt x="27" y="164"/>
                    <a:pt x="27"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45" y="15394"/>
                    <a:pt x="2945" y="15447"/>
                    <a:pt x="2945" y="15501"/>
                  </a:cubicBezTo>
                  <a:cubicBezTo>
                    <a:pt x="2998" y="17321"/>
                    <a:pt x="1848" y="19248"/>
                    <a:pt x="108" y="20292"/>
                  </a:cubicBezTo>
                  <a:cubicBezTo>
                    <a:pt x="54" y="20292"/>
                    <a:pt x="27" y="20318"/>
                    <a:pt x="27" y="20372"/>
                  </a:cubicBezTo>
                  <a:cubicBezTo>
                    <a:pt x="1" y="20425"/>
                    <a:pt x="27" y="20479"/>
                    <a:pt x="81" y="20506"/>
                  </a:cubicBezTo>
                  <a:cubicBezTo>
                    <a:pt x="1794" y="21496"/>
                    <a:pt x="2865" y="23316"/>
                    <a:pt x="2945" y="25324"/>
                  </a:cubicBezTo>
                  <a:cubicBezTo>
                    <a:pt x="2945" y="25350"/>
                    <a:pt x="2972" y="25404"/>
                    <a:pt x="2998" y="25431"/>
                  </a:cubicBezTo>
                  <a:cubicBezTo>
                    <a:pt x="4952" y="26394"/>
                    <a:pt x="6157" y="28348"/>
                    <a:pt x="6157" y="30543"/>
                  </a:cubicBezTo>
                  <a:cubicBezTo>
                    <a:pt x="6157" y="32711"/>
                    <a:pt x="4952" y="34665"/>
                    <a:pt x="2998" y="35628"/>
                  </a:cubicBezTo>
                  <a:cubicBezTo>
                    <a:pt x="2945" y="35655"/>
                    <a:pt x="2918" y="35709"/>
                    <a:pt x="2945" y="35762"/>
                  </a:cubicBezTo>
                  <a:cubicBezTo>
                    <a:pt x="3106"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1" y="81297"/>
                    <a:pt x="104" y="81320"/>
                    <a:pt x="145" y="81320"/>
                  </a:cubicBezTo>
                  <a:cubicBezTo>
                    <a:pt x="170" y="81320"/>
                    <a:pt x="194" y="81311"/>
                    <a:pt x="215" y="81290"/>
                  </a:cubicBezTo>
                  <a:cubicBezTo>
                    <a:pt x="2008" y="80273"/>
                    <a:pt x="3106" y="78427"/>
                    <a:pt x="3186" y="76366"/>
                  </a:cubicBezTo>
                  <a:cubicBezTo>
                    <a:pt x="5166" y="75322"/>
                    <a:pt x="6424" y="73314"/>
                    <a:pt x="6424" y="71066"/>
                  </a:cubicBezTo>
                  <a:cubicBezTo>
                    <a:pt x="6424" y="68818"/>
                    <a:pt x="5166" y="66784"/>
                    <a:pt x="3186" y="65766"/>
                  </a:cubicBezTo>
                  <a:cubicBezTo>
                    <a:pt x="3106" y="63786"/>
                    <a:pt x="2062" y="61992"/>
                    <a:pt x="375" y="60922"/>
                  </a:cubicBezTo>
                  <a:cubicBezTo>
                    <a:pt x="2062" y="59878"/>
                    <a:pt x="3106" y="58085"/>
                    <a:pt x="3186" y="56104"/>
                  </a:cubicBezTo>
                  <a:cubicBezTo>
                    <a:pt x="5166" y="55060"/>
                    <a:pt x="6424" y="53053"/>
                    <a:pt x="6424" y="50804"/>
                  </a:cubicBezTo>
                  <a:cubicBezTo>
                    <a:pt x="6424" y="48556"/>
                    <a:pt x="5166" y="46522"/>
                    <a:pt x="3186" y="45505"/>
                  </a:cubicBezTo>
                  <a:cubicBezTo>
                    <a:pt x="3159" y="43604"/>
                    <a:pt x="2088" y="41731"/>
                    <a:pt x="375" y="40660"/>
                  </a:cubicBezTo>
                  <a:cubicBezTo>
                    <a:pt x="1901" y="39723"/>
                    <a:pt x="3320" y="37877"/>
                    <a:pt x="3186" y="35816"/>
                  </a:cubicBezTo>
                  <a:cubicBezTo>
                    <a:pt x="5193" y="34799"/>
                    <a:pt x="6424" y="32764"/>
                    <a:pt x="6424" y="30543"/>
                  </a:cubicBezTo>
                  <a:cubicBezTo>
                    <a:pt x="6424" y="28295"/>
                    <a:pt x="5166" y="26260"/>
                    <a:pt x="3186" y="25243"/>
                  </a:cubicBezTo>
                  <a:cubicBezTo>
                    <a:pt x="3106" y="23236"/>
                    <a:pt x="2062" y="21443"/>
                    <a:pt x="375" y="20399"/>
                  </a:cubicBezTo>
                  <a:cubicBezTo>
                    <a:pt x="2088" y="19328"/>
                    <a:pt x="3186" y="17454"/>
                    <a:pt x="3186" y="15608"/>
                  </a:cubicBezTo>
                  <a:cubicBezTo>
                    <a:pt x="3186" y="15608"/>
                    <a:pt x="3186" y="15581"/>
                    <a:pt x="3186" y="15554"/>
                  </a:cubicBezTo>
                  <a:cubicBezTo>
                    <a:pt x="5166" y="14537"/>
                    <a:pt x="6424" y="12503"/>
                    <a:pt x="6424" y="10255"/>
                  </a:cubicBezTo>
                  <a:cubicBezTo>
                    <a:pt x="6424" y="8033"/>
                    <a:pt x="5166" y="5999"/>
                    <a:pt x="3186" y="4982"/>
                  </a:cubicBezTo>
                  <a:lnTo>
                    <a:pt x="3186" y="4955"/>
                  </a:lnTo>
                  <a:cubicBezTo>
                    <a:pt x="3186" y="3028"/>
                    <a:pt x="2008" y="1074"/>
                    <a:pt x="215" y="30"/>
                  </a:cubicBezTo>
                  <a:cubicBezTo>
                    <a:pt x="184" y="10"/>
                    <a:pt x="153" y="1"/>
                    <a:pt x="1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29" name="Google Shape;1229;p49"/>
            <p:cNvSpPr/>
            <p:nvPr/>
          </p:nvSpPr>
          <p:spPr>
            <a:xfrm>
              <a:off x="1761075" y="818875"/>
              <a:ext cx="160625" cy="2032875"/>
            </a:xfrm>
            <a:custGeom>
              <a:avLst/>
              <a:gdLst/>
              <a:ahLst/>
              <a:cxnLst/>
              <a:rect l="l" t="t" r="r" b="b"/>
              <a:pathLst>
                <a:path w="6425" h="81315" extrusionOk="0">
                  <a:moveTo>
                    <a:pt x="149" y="1"/>
                  </a:moveTo>
                  <a:cubicBezTo>
                    <a:pt x="110" y="1"/>
                    <a:pt x="71" y="20"/>
                    <a:pt x="54" y="70"/>
                  </a:cubicBezTo>
                  <a:cubicBezTo>
                    <a:pt x="27" y="70"/>
                    <a:pt x="27" y="97"/>
                    <a:pt x="27" y="124"/>
                  </a:cubicBezTo>
                  <a:cubicBezTo>
                    <a:pt x="27" y="178"/>
                    <a:pt x="54" y="204"/>
                    <a:pt x="81" y="231"/>
                  </a:cubicBezTo>
                  <a:cubicBezTo>
                    <a:pt x="1821" y="1248"/>
                    <a:pt x="2972" y="3175"/>
                    <a:pt x="2945" y="5022"/>
                  </a:cubicBezTo>
                  <a:cubicBezTo>
                    <a:pt x="2945" y="5076"/>
                    <a:pt x="2972" y="5129"/>
                    <a:pt x="2998" y="5156"/>
                  </a:cubicBezTo>
                  <a:cubicBezTo>
                    <a:pt x="4952" y="6119"/>
                    <a:pt x="6183" y="8073"/>
                    <a:pt x="6183" y="10268"/>
                  </a:cubicBezTo>
                  <a:cubicBezTo>
                    <a:pt x="6183" y="12436"/>
                    <a:pt x="4952" y="14390"/>
                    <a:pt x="2998" y="15354"/>
                  </a:cubicBezTo>
                  <a:cubicBezTo>
                    <a:pt x="2972" y="15380"/>
                    <a:pt x="2945" y="15461"/>
                    <a:pt x="2945" y="15487"/>
                  </a:cubicBezTo>
                  <a:cubicBezTo>
                    <a:pt x="2998" y="17334"/>
                    <a:pt x="1847" y="19235"/>
                    <a:pt x="108" y="20278"/>
                  </a:cubicBezTo>
                  <a:cubicBezTo>
                    <a:pt x="81" y="20278"/>
                    <a:pt x="27" y="20305"/>
                    <a:pt x="27" y="20359"/>
                  </a:cubicBezTo>
                  <a:cubicBezTo>
                    <a:pt x="27" y="20412"/>
                    <a:pt x="27" y="20466"/>
                    <a:pt x="81" y="20493"/>
                  </a:cubicBezTo>
                  <a:cubicBezTo>
                    <a:pt x="1821" y="21510"/>
                    <a:pt x="2891" y="23303"/>
                    <a:pt x="2945" y="25310"/>
                  </a:cubicBezTo>
                  <a:cubicBezTo>
                    <a:pt x="2945" y="25364"/>
                    <a:pt x="2972" y="25391"/>
                    <a:pt x="2998" y="25417"/>
                  </a:cubicBezTo>
                  <a:cubicBezTo>
                    <a:pt x="4952" y="26381"/>
                    <a:pt x="6183" y="28362"/>
                    <a:pt x="6183" y="30530"/>
                  </a:cubicBezTo>
                  <a:cubicBezTo>
                    <a:pt x="6183" y="32698"/>
                    <a:pt x="4952" y="34652"/>
                    <a:pt x="2998" y="35642"/>
                  </a:cubicBezTo>
                  <a:cubicBezTo>
                    <a:pt x="2972" y="35642"/>
                    <a:pt x="2945" y="35695"/>
                    <a:pt x="2945" y="35749"/>
                  </a:cubicBezTo>
                  <a:cubicBezTo>
                    <a:pt x="3105" y="37837"/>
                    <a:pt x="1633" y="39630"/>
                    <a:pt x="108" y="40540"/>
                  </a:cubicBezTo>
                  <a:cubicBezTo>
                    <a:pt x="81" y="40540"/>
                    <a:pt x="27" y="40594"/>
                    <a:pt x="27" y="40620"/>
                  </a:cubicBezTo>
                  <a:cubicBezTo>
                    <a:pt x="27" y="40674"/>
                    <a:pt x="27" y="40727"/>
                    <a:pt x="81" y="40754"/>
                  </a:cubicBezTo>
                  <a:cubicBezTo>
                    <a:pt x="1821" y="41771"/>
                    <a:pt x="2945" y="43645"/>
                    <a:pt x="2945" y="45545"/>
                  </a:cubicBezTo>
                  <a:cubicBezTo>
                    <a:pt x="2945" y="45545"/>
                    <a:pt x="2945" y="45545"/>
                    <a:pt x="2945" y="45572"/>
                  </a:cubicBezTo>
                  <a:cubicBezTo>
                    <a:pt x="2945" y="45626"/>
                    <a:pt x="2972" y="45652"/>
                    <a:pt x="2998" y="45679"/>
                  </a:cubicBezTo>
                  <a:cubicBezTo>
                    <a:pt x="4952" y="46669"/>
                    <a:pt x="6183" y="48623"/>
                    <a:pt x="6183" y="50791"/>
                  </a:cubicBezTo>
                  <a:cubicBezTo>
                    <a:pt x="6183" y="52959"/>
                    <a:pt x="4952" y="54913"/>
                    <a:pt x="2998" y="55904"/>
                  </a:cubicBezTo>
                  <a:cubicBezTo>
                    <a:pt x="2972" y="55930"/>
                    <a:pt x="2945" y="55957"/>
                    <a:pt x="2945" y="56011"/>
                  </a:cubicBezTo>
                  <a:cubicBezTo>
                    <a:pt x="2891" y="57991"/>
                    <a:pt x="1847" y="59785"/>
                    <a:pt x="108" y="60802"/>
                  </a:cubicBezTo>
                  <a:cubicBezTo>
                    <a:pt x="81" y="60828"/>
                    <a:pt x="27" y="60855"/>
                    <a:pt x="27" y="60882"/>
                  </a:cubicBezTo>
                  <a:cubicBezTo>
                    <a:pt x="27" y="60935"/>
                    <a:pt x="27" y="60989"/>
                    <a:pt x="81" y="61016"/>
                  </a:cubicBezTo>
                  <a:cubicBezTo>
                    <a:pt x="1821" y="62033"/>
                    <a:pt x="2891" y="63826"/>
                    <a:pt x="2945" y="65834"/>
                  </a:cubicBezTo>
                  <a:cubicBezTo>
                    <a:pt x="2945" y="65887"/>
                    <a:pt x="2972" y="65914"/>
                    <a:pt x="2998" y="65941"/>
                  </a:cubicBezTo>
                  <a:cubicBezTo>
                    <a:pt x="4952" y="66931"/>
                    <a:pt x="6183" y="68885"/>
                    <a:pt x="6183" y="71053"/>
                  </a:cubicBezTo>
                  <a:cubicBezTo>
                    <a:pt x="6183" y="73221"/>
                    <a:pt x="4952" y="75175"/>
                    <a:pt x="2998" y="76165"/>
                  </a:cubicBezTo>
                  <a:cubicBezTo>
                    <a:pt x="2972" y="76192"/>
                    <a:pt x="2945" y="76219"/>
                    <a:pt x="2945" y="76272"/>
                  </a:cubicBezTo>
                  <a:cubicBezTo>
                    <a:pt x="2891" y="78280"/>
                    <a:pt x="1821" y="80073"/>
                    <a:pt x="81" y="81090"/>
                  </a:cubicBezTo>
                  <a:cubicBezTo>
                    <a:pt x="27" y="81117"/>
                    <a:pt x="1" y="81197"/>
                    <a:pt x="54" y="81251"/>
                  </a:cubicBezTo>
                  <a:cubicBezTo>
                    <a:pt x="74" y="81290"/>
                    <a:pt x="122" y="81315"/>
                    <a:pt x="167" y="81315"/>
                  </a:cubicBezTo>
                  <a:cubicBezTo>
                    <a:pt x="184" y="81315"/>
                    <a:pt x="200" y="81311"/>
                    <a:pt x="215" y="81304"/>
                  </a:cubicBezTo>
                  <a:cubicBezTo>
                    <a:pt x="2008" y="80260"/>
                    <a:pt x="3105" y="78413"/>
                    <a:pt x="3186" y="76352"/>
                  </a:cubicBezTo>
                  <a:cubicBezTo>
                    <a:pt x="5193" y="75309"/>
                    <a:pt x="6424" y="73301"/>
                    <a:pt x="6424" y="71053"/>
                  </a:cubicBezTo>
                  <a:cubicBezTo>
                    <a:pt x="6424" y="68805"/>
                    <a:pt x="5193" y="66797"/>
                    <a:pt x="3186" y="65753"/>
                  </a:cubicBezTo>
                  <a:cubicBezTo>
                    <a:pt x="3132" y="63773"/>
                    <a:pt x="2088" y="61979"/>
                    <a:pt x="402" y="60909"/>
                  </a:cubicBezTo>
                  <a:cubicBezTo>
                    <a:pt x="2088" y="59865"/>
                    <a:pt x="3132" y="58072"/>
                    <a:pt x="3186" y="56091"/>
                  </a:cubicBezTo>
                  <a:cubicBezTo>
                    <a:pt x="5193" y="55047"/>
                    <a:pt x="6424" y="53040"/>
                    <a:pt x="6424" y="50791"/>
                  </a:cubicBezTo>
                  <a:cubicBezTo>
                    <a:pt x="6424" y="48543"/>
                    <a:pt x="5193" y="46536"/>
                    <a:pt x="3186" y="45492"/>
                  </a:cubicBezTo>
                  <a:cubicBezTo>
                    <a:pt x="3186" y="43591"/>
                    <a:pt x="2088" y="41718"/>
                    <a:pt x="402" y="40647"/>
                  </a:cubicBezTo>
                  <a:cubicBezTo>
                    <a:pt x="1901" y="39710"/>
                    <a:pt x="3320" y="37890"/>
                    <a:pt x="3186" y="35829"/>
                  </a:cubicBezTo>
                  <a:cubicBezTo>
                    <a:pt x="5193" y="34785"/>
                    <a:pt x="6424" y="32751"/>
                    <a:pt x="6424" y="30530"/>
                  </a:cubicBezTo>
                  <a:cubicBezTo>
                    <a:pt x="6424" y="28281"/>
                    <a:pt x="5193" y="26247"/>
                    <a:pt x="3186" y="25230"/>
                  </a:cubicBezTo>
                  <a:cubicBezTo>
                    <a:pt x="3105" y="23223"/>
                    <a:pt x="2062" y="21429"/>
                    <a:pt x="402" y="20386"/>
                  </a:cubicBezTo>
                  <a:cubicBezTo>
                    <a:pt x="2115" y="19315"/>
                    <a:pt x="3212" y="17415"/>
                    <a:pt x="3186" y="15541"/>
                  </a:cubicBezTo>
                  <a:cubicBezTo>
                    <a:pt x="5193" y="14524"/>
                    <a:pt x="6424" y="12490"/>
                    <a:pt x="6424" y="10268"/>
                  </a:cubicBezTo>
                  <a:cubicBezTo>
                    <a:pt x="6424" y="8020"/>
                    <a:pt x="5193" y="5986"/>
                    <a:pt x="3186" y="4969"/>
                  </a:cubicBezTo>
                  <a:lnTo>
                    <a:pt x="3186" y="4942"/>
                  </a:lnTo>
                  <a:cubicBezTo>
                    <a:pt x="3186" y="3041"/>
                    <a:pt x="2008" y="1061"/>
                    <a:pt x="215" y="17"/>
                  </a:cubicBezTo>
                  <a:cubicBezTo>
                    <a:pt x="195" y="7"/>
                    <a:pt x="172" y="1"/>
                    <a:pt x="1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30" name="Google Shape;1230;p49"/>
            <p:cNvSpPr/>
            <p:nvPr/>
          </p:nvSpPr>
          <p:spPr>
            <a:xfrm>
              <a:off x="1607850" y="566950"/>
              <a:ext cx="159950" cy="2033000"/>
            </a:xfrm>
            <a:custGeom>
              <a:avLst/>
              <a:gdLst/>
              <a:ahLst/>
              <a:cxnLst/>
              <a:rect l="l" t="t" r="r" b="b"/>
              <a:pathLst>
                <a:path w="6398" h="81320" extrusionOk="0">
                  <a:moveTo>
                    <a:pt x="119" y="1"/>
                  </a:moveTo>
                  <a:cubicBezTo>
                    <a:pt x="81" y="1"/>
                    <a:pt x="44" y="24"/>
                    <a:pt x="27" y="57"/>
                  </a:cubicBezTo>
                  <a:cubicBezTo>
                    <a:pt x="0"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71" y="17347"/>
                    <a:pt x="1847" y="19248"/>
                    <a:pt x="81" y="20292"/>
                  </a:cubicBezTo>
                  <a:cubicBezTo>
                    <a:pt x="54" y="20292"/>
                    <a:pt x="27" y="20318"/>
                    <a:pt x="0"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0"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64" y="58004"/>
                    <a:pt x="1820" y="59798"/>
                    <a:pt x="81" y="60815"/>
                  </a:cubicBezTo>
                  <a:cubicBezTo>
                    <a:pt x="54" y="60815"/>
                    <a:pt x="27" y="60868"/>
                    <a:pt x="0" y="60895"/>
                  </a:cubicBezTo>
                  <a:cubicBezTo>
                    <a:pt x="0" y="60949"/>
                    <a:pt x="27" y="61002"/>
                    <a:pt x="81" y="61029"/>
                  </a:cubicBezTo>
                  <a:cubicBezTo>
                    <a:pt x="1820" y="62046"/>
                    <a:pt x="2864"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64" y="78266"/>
                    <a:pt x="1820" y="80086"/>
                    <a:pt x="81" y="81076"/>
                  </a:cubicBezTo>
                  <a:cubicBezTo>
                    <a:pt x="27" y="81130"/>
                    <a:pt x="0" y="81183"/>
                    <a:pt x="27" y="81264"/>
                  </a:cubicBezTo>
                  <a:cubicBezTo>
                    <a:pt x="44" y="81297"/>
                    <a:pt x="81" y="81320"/>
                    <a:pt x="119" y="81320"/>
                  </a:cubicBezTo>
                  <a:cubicBezTo>
                    <a:pt x="143" y="81320"/>
                    <a:pt x="167" y="81311"/>
                    <a:pt x="188" y="81290"/>
                  </a:cubicBezTo>
                  <a:cubicBezTo>
                    <a:pt x="1981"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61" y="41731"/>
                    <a:pt x="375" y="40660"/>
                  </a:cubicBezTo>
                  <a:cubicBezTo>
                    <a:pt x="1901" y="39723"/>
                    <a:pt x="3292" y="37877"/>
                    <a:pt x="3185" y="35816"/>
                  </a:cubicBezTo>
                  <a:cubicBezTo>
                    <a:pt x="5166" y="34799"/>
                    <a:pt x="6397" y="32764"/>
                    <a:pt x="6397" y="30543"/>
                  </a:cubicBezTo>
                  <a:cubicBezTo>
                    <a:pt x="6397" y="28295"/>
                    <a:pt x="5166" y="26260"/>
                    <a:pt x="3185" y="25243"/>
                  </a:cubicBezTo>
                  <a:cubicBezTo>
                    <a:pt x="3078" y="23236"/>
                    <a:pt x="2061" y="21443"/>
                    <a:pt x="375" y="20399"/>
                  </a:cubicBezTo>
                  <a:cubicBezTo>
                    <a:pt x="2061" y="19328"/>
                    <a:pt x="3185" y="17454"/>
                    <a:pt x="3185" y="15608"/>
                  </a:cubicBezTo>
                  <a:cubicBezTo>
                    <a:pt x="3185" y="15608"/>
                    <a:pt x="3185" y="1558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31" name="Google Shape;1231;p49"/>
            <p:cNvSpPr/>
            <p:nvPr/>
          </p:nvSpPr>
          <p:spPr>
            <a:xfrm>
              <a:off x="1453950" y="818875"/>
              <a:ext cx="160600" cy="2032875"/>
            </a:xfrm>
            <a:custGeom>
              <a:avLst/>
              <a:gdLst/>
              <a:ahLst/>
              <a:cxnLst/>
              <a:rect l="l" t="t" r="r" b="b"/>
              <a:pathLst>
                <a:path w="6424" h="81315" extrusionOk="0">
                  <a:moveTo>
                    <a:pt x="136" y="1"/>
                  </a:moveTo>
                  <a:cubicBezTo>
                    <a:pt x="95" y="1"/>
                    <a:pt x="61" y="20"/>
                    <a:pt x="27" y="70"/>
                  </a:cubicBezTo>
                  <a:cubicBezTo>
                    <a:pt x="27" y="70"/>
                    <a:pt x="27" y="97"/>
                    <a:pt x="27" y="124"/>
                  </a:cubicBezTo>
                  <a:cubicBezTo>
                    <a:pt x="27" y="178"/>
                    <a:pt x="27"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34"/>
                    <a:pt x="2944" y="15487"/>
                  </a:cubicBezTo>
                  <a:cubicBezTo>
                    <a:pt x="2944" y="15514"/>
                    <a:pt x="2944" y="15568"/>
                    <a:pt x="2944" y="15595"/>
                  </a:cubicBezTo>
                  <a:cubicBezTo>
                    <a:pt x="2944" y="17415"/>
                    <a:pt x="1820" y="19261"/>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44" y="35642"/>
                    <a:pt x="2918"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72"/>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27" y="81251"/>
                  </a:cubicBezTo>
                  <a:cubicBezTo>
                    <a:pt x="66" y="81290"/>
                    <a:pt x="120" y="81315"/>
                    <a:pt x="167" y="81315"/>
                  </a:cubicBezTo>
                  <a:cubicBezTo>
                    <a:pt x="184" y="81315"/>
                    <a:pt x="200" y="81311"/>
                    <a:pt x="214" y="81304"/>
                  </a:cubicBezTo>
                  <a:cubicBezTo>
                    <a:pt x="2008" y="80260"/>
                    <a:pt x="3105" y="78413"/>
                    <a:pt x="3185" y="76352"/>
                  </a:cubicBezTo>
                  <a:cubicBezTo>
                    <a:pt x="5166" y="75309"/>
                    <a:pt x="6424" y="73301"/>
                    <a:pt x="6424" y="71053"/>
                  </a:cubicBezTo>
                  <a:cubicBezTo>
                    <a:pt x="6424" y="68805"/>
                    <a:pt x="5166" y="66797"/>
                    <a:pt x="3185" y="65753"/>
                  </a:cubicBezTo>
                  <a:cubicBezTo>
                    <a:pt x="3105" y="63773"/>
                    <a:pt x="2061" y="61979"/>
                    <a:pt x="375" y="60909"/>
                  </a:cubicBezTo>
                  <a:cubicBezTo>
                    <a:pt x="2061" y="59865"/>
                    <a:pt x="3105" y="58072"/>
                    <a:pt x="3185" y="56091"/>
                  </a:cubicBezTo>
                  <a:cubicBezTo>
                    <a:pt x="5166" y="55047"/>
                    <a:pt x="6424" y="53040"/>
                    <a:pt x="6424" y="50791"/>
                  </a:cubicBezTo>
                  <a:cubicBezTo>
                    <a:pt x="6424" y="48543"/>
                    <a:pt x="5193" y="46536"/>
                    <a:pt x="3185" y="45492"/>
                  </a:cubicBezTo>
                  <a:cubicBezTo>
                    <a:pt x="3159" y="43591"/>
                    <a:pt x="2088" y="41718"/>
                    <a:pt x="375" y="40647"/>
                  </a:cubicBezTo>
                  <a:cubicBezTo>
                    <a:pt x="1901" y="39710"/>
                    <a:pt x="3319" y="37890"/>
                    <a:pt x="3185" y="35829"/>
                  </a:cubicBezTo>
                  <a:cubicBezTo>
                    <a:pt x="5193" y="34785"/>
                    <a:pt x="6424" y="32751"/>
                    <a:pt x="6424" y="30530"/>
                  </a:cubicBezTo>
                  <a:cubicBezTo>
                    <a:pt x="6424" y="28281"/>
                    <a:pt x="5166" y="26247"/>
                    <a:pt x="3185" y="25230"/>
                  </a:cubicBezTo>
                  <a:cubicBezTo>
                    <a:pt x="3105" y="23223"/>
                    <a:pt x="2061" y="21429"/>
                    <a:pt x="375"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cubicBezTo>
                    <a:pt x="3185" y="3041"/>
                    <a:pt x="2008" y="1061"/>
                    <a:pt x="214" y="17"/>
                  </a:cubicBezTo>
                  <a:cubicBezTo>
                    <a:pt x="185" y="7"/>
                    <a:pt x="159" y="1"/>
                    <a:pt x="1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32" name="Google Shape;1232;p49"/>
            <p:cNvSpPr/>
            <p:nvPr/>
          </p:nvSpPr>
          <p:spPr>
            <a:xfrm>
              <a:off x="1300050" y="566950"/>
              <a:ext cx="160600" cy="2033000"/>
            </a:xfrm>
            <a:custGeom>
              <a:avLst/>
              <a:gdLst/>
              <a:ahLst/>
              <a:cxnLst/>
              <a:rect l="l" t="t" r="r" b="b"/>
              <a:pathLst>
                <a:path w="6424" h="81320" extrusionOk="0">
                  <a:moveTo>
                    <a:pt x="146" y="1"/>
                  </a:moveTo>
                  <a:cubicBezTo>
                    <a:pt x="107" y="1"/>
                    <a:pt x="70" y="24"/>
                    <a:pt x="54" y="57"/>
                  </a:cubicBezTo>
                  <a:cubicBezTo>
                    <a:pt x="27" y="84"/>
                    <a:pt x="27" y="110"/>
                    <a:pt x="27" y="137"/>
                  </a:cubicBezTo>
                  <a:cubicBezTo>
                    <a:pt x="27" y="164"/>
                    <a:pt x="54" y="217"/>
                    <a:pt x="80" y="244"/>
                  </a:cubicBezTo>
                  <a:cubicBezTo>
                    <a:pt x="1820" y="1261"/>
                    <a:pt x="2971" y="3188"/>
                    <a:pt x="2944" y="5035"/>
                  </a:cubicBezTo>
                  <a:cubicBezTo>
                    <a:pt x="2944" y="5089"/>
                    <a:pt x="2971" y="5142"/>
                    <a:pt x="3025" y="5169"/>
                  </a:cubicBezTo>
                  <a:cubicBezTo>
                    <a:pt x="4952" y="6133"/>
                    <a:pt x="6183" y="8086"/>
                    <a:pt x="6183" y="10255"/>
                  </a:cubicBezTo>
                  <a:cubicBezTo>
                    <a:pt x="6183" y="12449"/>
                    <a:pt x="4952" y="14403"/>
                    <a:pt x="3025" y="15367"/>
                  </a:cubicBezTo>
                  <a:cubicBezTo>
                    <a:pt x="2971" y="15394"/>
                    <a:pt x="2944" y="15447"/>
                    <a:pt x="2944" y="15501"/>
                  </a:cubicBezTo>
                  <a:cubicBezTo>
                    <a:pt x="2998" y="17321"/>
                    <a:pt x="1847" y="19248"/>
                    <a:pt x="107" y="20292"/>
                  </a:cubicBezTo>
                  <a:cubicBezTo>
                    <a:pt x="80" y="20292"/>
                    <a:pt x="54" y="20318"/>
                    <a:pt x="27" y="20372"/>
                  </a:cubicBezTo>
                  <a:cubicBezTo>
                    <a:pt x="27" y="20425"/>
                    <a:pt x="27" y="20479"/>
                    <a:pt x="80" y="20506"/>
                  </a:cubicBezTo>
                  <a:cubicBezTo>
                    <a:pt x="1820" y="21496"/>
                    <a:pt x="2891" y="23316"/>
                    <a:pt x="2944" y="25324"/>
                  </a:cubicBezTo>
                  <a:cubicBezTo>
                    <a:pt x="2944" y="25350"/>
                    <a:pt x="2971" y="25404"/>
                    <a:pt x="3025" y="25431"/>
                  </a:cubicBezTo>
                  <a:cubicBezTo>
                    <a:pt x="4952" y="26394"/>
                    <a:pt x="6183" y="28348"/>
                    <a:pt x="6183" y="30543"/>
                  </a:cubicBezTo>
                  <a:cubicBezTo>
                    <a:pt x="6183" y="32711"/>
                    <a:pt x="4952" y="34665"/>
                    <a:pt x="3025" y="35628"/>
                  </a:cubicBezTo>
                  <a:cubicBezTo>
                    <a:pt x="2971" y="35655"/>
                    <a:pt x="2944" y="35709"/>
                    <a:pt x="2944" y="35762"/>
                  </a:cubicBezTo>
                  <a:cubicBezTo>
                    <a:pt x="3105" y="37823"/>
                    <a:pt x="1633" y="39643"/>
                    <a:pt x="107" y="40553"/>
                  </a:cubicBezTo>
                  <a:cubicBezTo>
                    <a:pt x="80" y="40553"/>
                    <a:pt x="54" y="40580"/>
                    <a:pt x="27" y="40633"/>
                  </a:cubicBezTo>
                  <a:cubicBezTo>
                    <a:pt x="27" y="40687"/>
                    <a:pt x="27" y="40741"/>
                    <a:pt x="80" y="40767"/>
                  </a:cubicBezTo>
                  <a:cubicBezTo>
                    <a:pt x="1820" y="41784"/>
                    <a:pt x="2944" y="43658"/>
                    <a:pt x="2944" y="45532"/>
                  </a:cubicBezTo>
                  <a:cubicBezTo>
                    <a:pt x="2944" y="45558"/>
                    <a:pt x="2944" y="45558"/>
                    <a:pt x="2944" y="45585"/>
                  </a:cubicBezTo>
                  <a:cubicBezTo>
                    <a:pt x="2944" y="45612"/>
                    <a:pt x="2971" y="45665"/>
                    <a:pt x="3025" y="45692"/>
                  </a:cubicBezTo>
                  <a:cubicBezTo>
                    <a:pt x="4952" y="46656"/>
                    <a:pt x="6183" y="48636"/>
                    <a:pt x="6183" y="50804"/>
                  </a:cubicBezTo>
                  <a:cubicBezTo>
                    <a:pt x="6183" y="52972"/>
                    <a:pt x="4952" y="54926"/>
                    <a:pt x="3025" y="55917"/>
                  </a:cubicBezTo>
                  <a:cubicBezTo>
                    <a:pt x="2971" y="55917"/>
                    <a:pt x="2944" y="55970"/>
                    <a:pt x="2944" y="56024"/>
                  </a:cubicBezTo>
                  <a:cubicBezTo>
                    <a:pt x="2891" y="58004"/>
                    <a:pt x="1847" y="59798"/>
                    <a:pt x="107" y="60815"/>
                  </a:cubicBezTo>
                  <a:cubicBezTo>
                    <a:pt x="80" y="60815"/>
                    <a:pt x="54" y="60868"/>
                    <a:pt x="27" y="60895"/>
                  </a:cubicBezTo>
                  <a:cubicBezTo>
                    <a:pt x="27" y="60949"/>
                    <a:pt x="27" y="61002"/>
                    <a:pt x="80" y="61029"/>
                  </a:cubicBezTo>
                  <a:cubicBezTo>
                    <a:pt x="1820" y="62046"/>
                    <a:pt x="2891" y="63839"/>
                    <a:pt x="2944" y="65847"/>
                  </a:cubicBezTo>
                  <a:cubicBezTo>
                    <a:pt x="2944" y="65900"/>
                    <a:pt x="2971" y="65927"/>
                    <a:pt x="3025" y="65954"/>
                  </a:cubicBezTo>
                  <a:cubicBezTo>
                    <a:pt x="4952" y="66944"/>
                    <a:pt x="6183" y="68898"/>
                    <a:pt x="6183" y="71066"/>
                  </a:cubicBezTo>
                  <a:cubicBezTo>
                    <a:pt x="6183" y="73234"/>
                    <a:pt x="4952" y="75188"/>
                    <a:pt x="3025" y="76178"/>
                  </a:cubicBezTo>
                  <a:cubicBezTo>
                    <a:pt x="2971" y="76178"/>
                    <a:pt x="2944" y="76232"/>
                    <a:pt x="2944" y="76285"/>
                  </a:cubicBezTo>
                  <a:cubicBezTo>
                    <a:pt x="2891" y="78266"/>
                    <a:pt x="1820" y="80086"/>
                    <a:pt x="80" y="81076"/>
                  </a:cubicBezTo>
                  <a:cubicBezTo>
                    <a:pt x="27" y="81130"/>
                    <a:pt x="0" y="81183"/>
                    <a:pt x="54" y="81264"/>
                  </a:cubicBezTo>
                  <a:cubicBezTo>
                    <a:pt x="70" y="81297"/>
                    <a:pt x="107" y="81320"/>
                    <a:pt x="146" y="81320"/>
                  </a:cubicBezTo>
                  <a:cubicBezTo>
                    <a:pt x="169" y="81320"/>
                    <a:pt x="194" y="81311"/>
                    <a:pt x="214" y="81290"/>
                  </a:cubicBezTo>
                  <a:cubicBezTo>
                    <a:pt x="2007" y="80273"/>
                    <a:pt x="3105" y="78427"/>
                    <a:pt x="3185" y="76366"/>
                  </a:cubicBezTo>
                  <a:cubicBezTo>
                    <a:pt x="5193" y="75322"/>
                    <a:pt x="6424" y="73314"/>
                    <a:pt x="6424" y="71066"/>
                  </a:cubicBezTo>
                  <a:cubicBezTo>
                    <a:pt x="6424" y="68818"/>
                    <a:pt x="5193" y="66784"/>
                    <a:pt x="3185" y="65766"/>
                  </a:cubicBezTo>
                  <a:cubicBezTo>
                    <a:pt x="3132" y="63786"/>
                    <a:pt x="2088" y="61992"/>
                    <a:pt x="402" y="60922"/>
                  </a:cubicBezTo>
                  <a:cubicBezTo>
                    <a:pt x="2088" y="59878"/>
                    <a:pt x="3132" y="58085"/>
                    <a:pt x="3185" y="56104"/>
                  </a:cubicBezTo>
                  <a:cubicBezTo>
                    <a:pt x="5193" y="55060"/>
                    <a:pt x="6424" y="53053"/>
                    <a:pt x="6424" y="50804"/>
                  </a:cubicBezTo>
                  <a:cubicBezTo>
                    <a:pt x="6424" y="48556"/>
                    <a:pt x="5193" y="46522"/>
                    <a:pt x="3185" y="45505"/>
                  </a:cubicBezTo>
                  <a:cubicBezTo>
                    <a:pt x="3185" y="43604"/>
                    <a:pt x="2088" y="41731"/>
                    <a:pt x="402" y="40660"/>
                  </a:cubicBezTo>
                  <a:cubicBezTo>
                    <a:pt x="1927" y="39723"/>
                    <a:pt x="3319" y="37903"/>
                    <a:pt x="3212" y="35816"/>
                  </a:cubicBezTo>
                  <a:cubicBezTo>
                    <a:pt x="5193" y="34799"/>
                    <a:pt x="6424" y="32764"/>
                    <a:pt x="6424" y="30543"/>
                  </a:cubicBezTo>
                  <a:cubicBezTo>
                    <a:pt x="6424" y="28295"/>
                    <a:pt x="5193" y="26260"/>
                    <a:pt x="3185" y="25243"/>
                  </a:cubicBezTo>
                  <a:cubicBezTo>
                    <a:pt x="3105" y="23236"/>
                    <a:pt x="2061" y="21443"/>
                    <a:pt x="402" y="20399"/>
                  </a:cubicBezTo>
                  <a:cubicBezTo>
                    <a:pt x="2088" y="19328"/>
                    <a:pt x="3185" y="17454"/>
                    <a:pt x="3185" y="15608"/>
                  </a:cubicBezTo>
                  <a:cubicBezTo>
                    <a:pt x="3185" y="15608"/>
                    <a:pt x="3185" y="15581"/>
                    <a:pt x="3185" y="15554"/>
                  </a:cubicBezTo>
                  <a:cubicBezTo>
                    <a:pt x="5193" y="14537"/>
                    <a:pt x="6424" y="12503"/>
                    <a:pt x="6424" y="10255"/>
                  </a:cubicBezTo>
                  <a:cubicBezTo>
                    <a:pt x="6424" y="8033"/>
                    <a:pt x="5193" y="5999"/>
                    <a:pt x="3185" y="4982"/>
                  </a:cubicBezTo>
                  <a:lnTo>
                    <a:pt x="3185" y="4955"/>
                  </a:lnTo>
                  <a:cubicBezTo>
                    <a:pt x="3185" y="3028"/>
                    <a:pt x="2007" y="1074"/>
                    <a:pt x="214" y="30"/>
                  </a:cubicBezTo>
                  <a:cubicBezTo>
                    <a:pt x="194" y="10"/>
                    <a:pt x="169" y="1"/>
                    <a:pt x="1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33" name="Google Shape;1233;p49"/>
            <p:cNvSpPr/>
            <p:nvPr/>
          </p:nvSpPr>
          <p:spPr>
            <a:xfrm>
              <a:off x="1146800" y="818875"/>
              <a:ext cx="159950" cy="2032875"/>
            </a:xfrm>
            <a:custGeom>
              <a:avLst/>
              <a:gdLst/>
              <a:ahLst/>
              <a:cxnLst/>
              <a:rect l="l" t="t" r="r" b="b"/>
              <a:pathLst>
                <a:path w="6398" h="81315" extrusionOk="0">
                  <a:moveTo>
                    <a:pt x="123" y="1"/>
                  </a:moveTo>
                  <a:cubicBezTo>
                    <a:pt x="83" y="1"/>
                    <a:pt x="44" y="20"/>
                    <a:pt x="28" y="70"/>
                  </a:cubicBezTo>
                  <a:cubicBezTo>
                    <a:pt x="28" y="70"/>
                    <a:pt x="1" y="97"/>
                    <a:pt x="1" y="124"/>
                  </a:cubicBezTo>
                  <a:cubicBezTo>
                    <a:pt x="1" y="178"/>
                    <a:pt x="28" y="204"/>
                    <a:pt x="81" y="231"/>
                  </a:cubicBezTo>
                  <a:cubicBezTo>
                    <a:pt x="1821" y="1248"/>
                    <a:pt x="2972" y="3175"/>
                    <a:pt x="2918" y="5022"/>
                  </a:cubicBezTo>
                  <a:cubicBezTo>
                    <a:pt x="2918" y="5076"/>
                    <a:pt x="2945" y="5129"/>
                    <a:pt x="2998" y="5156"/>
                  </a:cubicBezTo>
                  <a:cubicBezTo>
                    <a:pt x="4952" y="6119"/>
                    <a:pt x="6157" y="8073"/>
                    <a:pt x="6157" y="10268"/>
                  </a:cubicBezTo>
                  <a:cubicBezTo>
                    <a:pt x="6157" y="12436"/>
                    <a:pt x="4952" y="14390"/>
                    <a:pt x="2998" y="15354"/>
                  </a:cubicBezTo>
                  <a:cubicBezTo>
                    <a:pt x="2945" y="15380"/>
                    <a:pt x="2918" y="15434"/>
                    <a:pt x="2918" y="15487"/>
                  </a:cubicBezTo>
                  <a:cubicBezTo>
                    <a:pt x="2998" y="17334"/>
                    <a:pt x="1848" y="19235"/>
                    <a:pt x="81" y="20278"/>
                  </a:cubicBezTo>
                  <a:cubicBezTo>
                    <a:pt x="54" y="20278"/>
                    <a:pt x="28" y="20305"/>
                    <a:pt x="1" y="20359"/>
                  </a:cubicBezTo>
                  <a:cubicBezTo>
                    <a:pt x="1" y="20412"/>
                    <a:pt x="28" y="20466"/>
                    <a:pt x="81" y="20493"/>
                  </a:cubicBezTo>
                  <a:cubicBezTo>
                    <a:pt x="1794" y="21510"/>
                    <a:pt x="2865" y="23303"/>
                    <a:pt x="2918" y="25310"/>
                  </a:cubicBezTo>
                  <a:cubicBezTo>
                    <a:pt x="2918" y="25364"/>
                    <a:pt x="2945"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079" y="37837"/>
                    <a:pt x="1633" y="39630"/>
                    <a:pt x="81" y="40540"/>
                  </a:cubicBezTo>
                  <a:cubicBezTo>
                    <a:pt x="54" y="40540"/>
                    <a:pt x="28" y="40594"/>
                    <a:pt x="1" y="40620"/>
                  </a:cubicBezTo>
                  <a:cubicBezTo>
                    <a:pt x="1" y="40674"/>
                    <a:pt x="28"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81" y="60802"/>
                  </a:cubicBezTo>
                  <a:cubicBezTo>
                    <a:pt x="54" y="60828"/>
                    <a:pt x="28" y="60855"/>
                    <a:pt x="1" y="60882"/>
                  </a:cubicBezTo>
                  <a:cubicBezTo>
                    <a:pt x="1" y="60935"/>
                    <a:pt x="28"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8" y="81117"/>
                    <a:pt x="1" y="81197"/>
                    <a:pt x="28" y="81251"/>
                  </a:cubicBezTo>
                  <a:cubicBezTo>
                    <a:pt x="47" y="81290"/>
                    <a:pt x="95" y="81315"/>
                    <a:pt x="151" y="81315"/>
                  </a:cubicBezTo>
                  <a:cubicBezTo>
                    <a:pt x="172" y="81315"/>
                    <a:pt x="193" y="81311"/>
                    <a:pt x="215" y="81304"/>
                  </a:cubicBezTo>
                  <a:cubicBezTo>
                    <a:pt x="1981" y="80260"/>
                    <a:pt x="3106" y="78413"/>
                    <a:pt x="3186" y="76352"/>
                  </a:cubicBezTo>
                  <a:cubicBezTo>
                    <a:pt x="5167" y="75309"/>
                    <a:pt x="6398" y="73301"/>
                    <a:pt x="6398" y="71053"/>
                  </a:cubicBezTo>
                  <a:cubicBezTo>
                    <a:pt x="6398" y="68805"/>
                    <a:pt x="5167" y="66797"/>
                    <a:pt x="3186" y="65753"/>
                  </a:cubicBezTo>
                  <a:cubicBezTo>
                    <a:pt x="3106" y="63773"/>
                    <a:pt x="2062" y="61979"/>
                    <a:pt x="375" y="60909"/>
                  </a:cubicBezTo>
                  <a:cubicBezTo>
                    <a:pt x="2062" y="59865"/>
                    <a:pt x="3106" y="58072"/>
                    <a:pt x="3186" y="56091"/>
                  </a:cubicBezTo>
                  <a:cubicBezTo>
                    <a:pt x="5167" y="55047"/>
                    <a:pt x="6398" y="53040"/>
                    <a:pt x="6398" y="50791"/>
                  </a:cubicBezTo>
                  <a:cubicBezTo>
                    <a:pt x="6398" y="48543"/>
                    <a:pt x="5167" y="46536"/>
                    <a:pt x="3186" y="45492"/>
                  </a:cubicBezTo>
                  <a:cubicBezTo>
                    <a:pt x="3159" y="43591"/>
                    <a:pt x="2088" y="41718"/>
                    <a:pt x="375" y="40647"/>
                  </a:cubicBezTo>
                  <a:cubicBezTo>
                    <a:pt x="1901" y="39710"/>
                    <a:pt x="3293" y="37890"/>
                    <a:pt x="3186" y="35829"/>
                  </a:cubicBezTo>
                  <a:cubicBezTo>
                    <a:pt x="5167" y="34785"/>
                    <a:pt x="6398" y="32751"/>
                    <a:pt x="6398" y="30530"/>
                  </a:cubicBezTo>
                  <a:cubicBezTo>
                    <a:pt x="6398" y="28281"/>
                    <a:pt x="5167" y="26247"/>
                    <a:pt x="3186" y="25230"/>
                  </a:cubicBezTo>
                  <a:cubicBezTo>
                    <a:pt x="3079" y="23223"/>
                    <a:pt x="2062" y="21429"/>
                    <a:pt x="375" y="20386"/>
                  </a:cubicBezTo>
                  <a:cubicBezTo>
                    <a:pt x="2088" y="19315"/>
                    <a:pt x="3186" y="17415"/>
                    <a:pt x="3186" y="15541"/>
                  </a:cubicBezTo>
                  <a:cubicBezTo>
                    <a:pt x="5167" y="14524"/>
                    <a:pt x="6398" y="12490"/>
                    <a:pt x="6398" y="10268"/>
                  </a:cubicBezTo>
                  <a:cubicBezTo>
                    <a:pt x="6398" y="8020"/>
                    <a:pt x="5167" y="5986"/>
                    <a:pt x="3186" y="4969"/>
                  </a:cubicBezTo>
                  <a:lnTo>
                    <a:pt x="3186" y="4942"/>
                  </a:lnTo>
                  <a:cubicBezTo>
                    <a:pt x="3186" y="3041"/>
                    <a:pt x="1981" y="1061"/>
                    <a:pt x="188" y="17"/>
                  </a:cubicBezTo>
                  <a:cubicBezTo>
                    <a:pt x="169" y="7"/>
                    <a:pt x="145" y="1"/>
                    <a:pt x="1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34" name="Google Shape;1234;p49"/>
            <p:cNvSpPr/>
            <p:nvPr/>
          </p:nvSpPr>
          <p:spPr>
            <a:xfrm>
              <a:off x="992900" y="566950"/>
              <a:ext cx="160625" cy="2033000"/>
            </a:xfrm>
            <a:custGeom>
              <a:avLst/>
              <a:gdLst/>
              <a:ahLst/>
              <a:cxnLst/>
              <a:rect l="l" t="t" r="r" b="b"/>
              <a:pathLst>
                <a:path w="6425" h="81320" extrusionOk="0">
                  <a:moveTo>
                    <a:pt x="145" y="1"/>
                  </a:moveTo>
                  <a:cubicBezTo>
                    <a:pt x="104" y="1"/>
                    <a:pt x="60" y="24"/>
                    <a:pt x="27" y="57"/>
                  </a:cubicBezTo>
                  <a:cubicBezTo>
                    <a:pt x="27" y="84"/>
                    <a:pt x="27" y="110"/>
                    <a:pt x="27" y="137"/>
                  </a:cubicBezTo>
                  <a:cubicBezTo>
                    <a:pt x="27" y="164"/>
                    <a:pt x="54"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72" y="15394"/>
                    <a:pt x="2945" y="15447"/>
                    <a:pt x="2945" y="15501"/>
                  </a:cubicBezTo>
                  <a:cubicBezTo>
                    <a:pt x="2998" y="17347"/>
                    <a:pt x="1847" y="19248"/>
                    <a:pt x="108" y="20292"/>
                  </a:cubicBezTo>
                  <a:cubicBezTo>
                    <a:pt x="54" y="20292"/>
                    <a:pt x="27" y="20318"/>
                    <a:pt x="27" y="20372"/>
                  </a:cubicBezTo>
                  <a:cubicBezTo>
                    <a:pt x="1" y="20425"/>
                    <a:pt x="27" y="20479"/>
                    <a:pt x="81" y="20506"/>
                  </a:cubicBezTo>
                  <a:cubicBezTo>
                    <a:pt x="1794" y="21496"/>
                    <a:pt x="2865" y="23289"/>
                    <a:pt x="2945" y="25324"/>
                  </a:cubicBezTo>
                  <a:cubicBezTo>
                    <a:pt x="2945" y="25350"/>
                    <a:pt x="2972" y="25404"/>
                    <a:pt x="2998" y="25431"/>
                  </a:cubicBezTo>
                  <a:cubicBezTo>
                    <a:pt x="4952" y="26394"/>
                    <a:pt x="6157" y="28348"/>
                    <a:pt x="6157" y="30543"/>
                  </a:cubicBezTo>
                  <a:cubicBezTo>
                    <a:pt x="6157" y="32711"/>
                    <a:pt x="4952" y="34665"/>
                    <a:pt x="2998" y="35628"/>
                  </a:cubicBezTo>
                  <a:cubicBezTo>
                    <a:pt x="2972" y="35655"/>
                    <a:pt x="2945" y="35709"/>
                    <a:pt x="2945" y="35762"/>
                  </a:cubicBezTo>
                  <a:cubicBezTo>
                    <a:pt x="3105"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0" y="81297"/>
                    <a:pt x="104" y="81320"/>
                    <a:pt x="145" y="81320"/>
                  </a:cubicBezTo>
                  <a:cubicBezTo>
                    <a:pt x="170" y="81320"/>
                    <a:pt x="194" y="81311"/>
                    <a:pt x="215" y="81290"/>
                  </a:cubicBezTo>
                  <a:cubicBezTo>
                    <a:pt x="2008" y="80273"/>
                    <a:pt x="3105" y="78427"/>
                    <a:pt x="3186" y="76366"/>
                  </a:cubicBezTo>
                  <a:cubicBezTo>
                    <a:pt x="5193" y="75322"/>
                    <a:pt x="6424" y="73314"/>
                    <a:pt x="6424" y="71066"/>
                  </a:cubicBezTo>
                  <a:cubicBezTo>
                    <a:pt x="6424" y="68818"/>
                    <a:pt x="5193" y="66784"/>
                    <a:pt x="3186" y="65766"/>
                  </a:cubicBezTo>
                  <a:cubicBezTo>
                    <a:pt x="3105" y="63786"/>
                    <a:pt x="2088" y="61992"/>
                    <a:pt x="402" y="60922"/>
                  </a:cubicBezTo>
                  <a:cubicBezTo>
                    <a:pt x="2088" y="59878"/>
                    <a:pt x="3105" y="58085"/>
                    <a:pt x="3186" y="56104"/>
                  </a:cubicBezTo>
                  <a:cubicBezTo>
                    <a:pt x="5193" y="55060"/>
                    <a:pt x="6424" y="53053"/>
                    <a:pt x="6424" y="50804"/>
                  </a:cubicBezTo>
                  <a:cubicBezTo>
                    <a:pt x="6424" y="48556"/>
                    <a:pt x="5193" y="46522"/>
                    <a:pt x="3186" y="45505"/>
                  </a:cubicBezTo>
                  <a:cubicBezTo>
                    <a:pt x="3159" y="43604"/>
                    <a:pt x="2088" y="41731"/>
                    <a:pt x="402" y="40660"/>
                  </a:cubicBezTo>
                  <a:cubicBezTo>
                    <a:pt x="1901" y="39723"/>
                    <a:pt x="3320" y="37877"/>
                    <a:pt x="3186" y="35816"/>
                  </a:cubicBezTo>
                  <a:cubicBezTo>
                    <a:pt x="5193" y="34799"/>
                    <a:pt x="6424" y="32764"/>
                    <a:pt x="6424" y="30543"/>
                  </a:cubicBezTo>
                  <a:cubicBezTo>
                    <a:pt x="6424" y="28295"/>
                    <a:pt x="5193" y="26260"/>
                    <a:pt x="3186" y="25243"/>
                  </a:cubicBezTo>
                  <a:cubicBezTo>
                    <a:pt x="3105" y="23236"/>
                    <a:pt x="2062" y="21443"/>
                    <a:pt x="402" y="20399"/>
                  </a:cubicBezTo>
                  <a:cubicBezTo>
                    <a:pt x="2088" y="19328"/>
                    <a:pt x="3186" y="17454"/>
                    <a:pt x="3186" y="15608"/>
                  </a:cubicBezTo>
                  <a:cubicBezTo>
                    <a:pt x="3186" y="15608"/>
                    <a:pt x="3186" y="15581"/>
                    <a:pt x="3186" y="15554"/>
                  </a:cubicBezTo>
                  <a:cubicBezTo>
                    <a:pt x="5193" y="14537"/>
                    <a:pt x="6424" y="12503"/>
                    <a:pt x="6424" y="10255"/>
                  </a:cubicBezTo>
                  <a:cubicBezTo>
                    <a:pt x="6424" y="8033"/>
                    <a:pt x="5193" y="5999"/>
                    <a:pt x="3186" y="4982"/>
                  </a:cubicBezTo>
                  <a:lnTo>
                    <a:pt x="3186" y="4955"/>
                  </a:lnTo>
                  <a:cubicBezTo>
                    <a:pt x="3186" y="3028"/>
                    <a:pt x="2008" y="1074"/>
                    <a:pt x="215" y="30"/>
                  </a:cubicBezTo>
                  <a:cubicBezTo>
                    <a:pt x="194" y="10"/>
                    <a:pt x="170" y="1"/>
                    <a:pt x="1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35" name="Google Shape;1235;p49"/>
            <p:cNvSpPr/>
            <p:nvPr/>
          </p:nvSpPr>
          <p:spPr>
            <a:xfrm>
              <a:off x="839675" y="818875"/>
              <a:ext cx="159950" cy="2032875"/>
            </a:xfrm>
            <a:custGeom>
              <a:avLst/>
              <a:gdLst/>
              <a:ahLst/>
              <a:cxnLst/>
              <a:rect l="l" t="t" r="r" b="b"/>
              <a:pathLst>
                <a:path w="6398" h="81315" extrusionOk="0">
                  <a:moveTo>
                    <a:pt x="122" y="1"/>
                  </a:moveTo>
                  <a:cubicBezTo>
                    <a:pt x="83" y="1"/>
                    <a:pt x="44" y="20"/>
                    <a:pt x="27" y="70"/>
                  </a:cubicBezTo>
                  <a:cubicBezTo>
                    <a:pt x="0" y="70"/>
                    <a:pt x="0" y="97"/>
                    <a:pt x="0" y="124"/>
                  </a:cubicBezTo>
                  <a:cubicBezTo>
                    <a:pt x="0" y="178"/>
                    <a:pt x="27" y="204"/>
                    <a:pt x="54" y="231"/>
                  </a:cubicBezTo>
                  <a:cubicBezTo>
                    <a:pt x="1794" y="1248"/>
                    <a:pt x="2971" y="3175"/>
                    <a:pt x="2918" y="5022"/>
                  </a:cubicBezTo>
                  <a:cubicBezTo>
                    <a:pt x="2918" y="5076"/>
                    <a:pt x="2945" y="5129"/>
                    <a:pt x="2998" y="5156"/>
                  </a:cubicBezTo>
                  <a:cubicBezTo>
                    <a:pt x="4925" y="6119"/>
                    <a:pt x="6156" y="8073"/>
                    <a:pt x="6156" y="10268"/>
                  </a:cubicBezTo>
                  <a:cubicBezTo>
                    <a:pt x="6156" y="12436"/>
                    <a:pt x="4925" y="14390"/>
                    <a:pt x="2998" y="15354"/>
                  </a:cubicBezTo>
                  <a:cubicBezTo>
                    <a:pt x="2945" y="15380"/>
                    <a:pt x="2918" y="15434"/>
                    <a:pt x="2918" y="15487"/>
                  </a:cubicBezTo>
                  <a:cubicBezTo>
                    <a:pt x="2971" y="17334"/>
                    <a:pt x="1847" y="19235"/>
                    <a:pt x="81" y="20278"/>
                  </a:cubicBezTo>
                  <a:cubicBezTo>
                    <a:pt x="54" y="20278"/>
                    <a:pt x="27" y="20305"/>
                    <a:pt x="0" y="20359"/>
                  </a:cubicBezTo>
                  <a:cubicBezTo>
                    <a:pt x="0" y="20412"/>
                    <a:pt x="27" y="20466"/>
                    <a:pt x="54" y="20493"/>
                  </a:cubicBezTo>
                  <a:cubicBezTo>
                    <a:pt x="1794" y="21510"/>
                    <a:pt x="2864" y="23303"/>
                    <a:pt x="2918" y="25310"/>
                  </a:cubicBezTo>
                  <a:cubicBezTo>
                    <a:pt x="2918" y="25364"/>
                    <a:pt x="2945" y="25391"/>
                    <a:pt x="2998" y="25417"/>
                  </a:cubicBezTo>
                  <a:cubicBezTo>
                    <a:pt x="4925" y="26381"/>
                    <a:pt x="6156" y="28362"/>
                    <a:pt x="6156" y="30530"/>
                  </a:cubicBezTo>
                  <a:cubicBezTo>
                    <a:pt x="6156" y="32698"/>
                    <a:pt x="4925" y="34652"/>
                    <a:pt x="2998" y="35642"/>
                  </a:cubicBezTo>
                  <a:cubicBezTo>
                    <a:pt x="2945" y="35642"/>
                    <a:pt x="2918" y="35695"/>
                    <a:pt x="2918" y="35749"/>
                  </a:cubicBezTo>
                  <a:cubicBezTo>
                    <a:pt x="3078" y="37837"/>
                    <a:pt x="1606" y="39630"/>
                    <a:pt x="81" y="40540"/>
                  </a:cubicBezTo>
                  <a:cubicBezTo>
                    <a:pt x="54" y="40540"/>
                    <a:pt x="27" y="40594"/>
                    <a:pt x="0" y="40620"/>
                  </a:cubicBezTo>
                  <a:cubicBezTo>
                    <a:pt x="0" y="40674"/>
                    <a:pt x="27" y="40727"/>
                    <a:pt x="54" y="40754"/>
                  </a:cubicBezTo>
                  <a:cubicBezTo>
                    <a:pt x="1794" y="41771"/>
                    <a:pt x="2918" y="43645"/>
                    <a:pt x="2918" y="45545"/>
                  </a:cubicBezTo>
                  <a:cubicBezTo>
                    <a:pt x="2918" y="45545"/>
                    <a:pt x="2918" y="45545"/>
                    <a:pt x="2918" y="45572"/>
                  </a:cubicBezTo>
                  <a:cubicBezTo>
                    <a:pt x="2918" y="45626"/>
                    <a:pt x="2945" y="45652"/>
                    <a:pt x="2998" y="45679"/>
                  </a:cubicBezTo>
                  <a:cubicBezTo>
                    <a:pt x="4925" y="46669"/>
                    <a:pt x="6156" y="48623"/>
                    <a:pt x="6156" y="50791"/>
                  </a:cubicBezTo>
                  <a:cubicBezTo>
                    <a:pt x="6156" y="52959"/>
                    <a:pt x="4925" y="54913"/>
                    <a:pt x="2998" y="55904"/>
                  </a:cubicBezTo>
                  <a:cubicBezTo>
                    <a:pt x="2945" y="55930"/>
                    <a:pt x="2918" y="55957"/>
                    <a:pt x="2918" y="56011"/>
                  </a:cubicBezTo>
                  <a:cubicBezTo>
                    <a:pt x="2864" y="57991"/>
                    <a:pt x="1820" y="59785"/>
                    <a:pt x="81" y="60802"/>
                  </a:cubicBezTo>
                  <a:cubicBezTo>
                    <a:pt x="54" y="60828"/>
                    <a:pt x="27" y="60855"/>
                    <a:pt x="0" y="60882"/>
                  </a:cubicBezTo>
                  <a:cubicBezTo>
                    <a:pt x="0" y="60935"/>
                    <a:pt x="27" y="60989"/>
                    <a:pt x="54" y="61016"/>
                  </a:cubicBezTo>
                  <a:cubicBezTo>
                    <a:pt x="1794" y="62033"/>
                    <a:pt x="2864" y="63826"/>
                    <a:pt x="2918" y="65834"/>
                  </a:cubicBezTo>
                  <a:cubicBezTo>
                    <a:pt x="2918" y="65887"/>
                    <a:pt x="2945" y="65914"/>
                    <a:pt x="2998" y="65941"/>
                  </a:cubicBezTo>
                  <a:cubicBezTo>
                    <a:pt x="4925" y="66931"/>
                    <a:pt x="6156" y="68885"/>
                    <a:pt x="6156" y="71053"/>
                  </a:cubicBezTo>
                  <a:cubicBezTo>
                    <a:pt x="6156" y="73221"/>
                    <a:pt x="4925" y="75175"/>
                    <a:pt x="2998" y="76165"/>
                  </a:cubicBezTo>
                  <a:cubicBezTo>
                    <a:pt x="2945" y="76192"/>
                    <a:pt x="2918" y="76219"/>
                    <a:pt x="2918" y="76272"/>
                  </a:cubicBezTo>
                  <a:cubicBezTo>
                    <a:pt x="2864" y="78280"/>
                    <a:pt x="1794" y="80073"/>
                    <a:pt x="81" y="81090"/>
                  </a:cubicBezTo>
                  <a:cubicBezTo>
                    <a:pt x="0" y="81117"/>
                    <a:pt x="0" y="81197"/>
                    <a:pt x="27" y="81251"/>
                  </a:cubicBezTo>
                  <a:cubicBezTo>
                    <a:pt x="47" y="81290"/>
                    <a:pt x="95" y="81315"/>
                    <a:pt x="140" y="81315"/>
                  </a:cubicBezTo>
                  <a:cubicBezTo>
                    <a:pt x="157" y="81315"/>
                    <a:pt x="173" y="81311"/>
                    <a:pt x="188" y="81304"/>
                  </a:cubicBezTo>
                  <a:cubicBezTo>
                    <a:pt x="1981" y="80260"/>
                    <a:pt x="3105" y="78413"/>
                    <a:pt x="3159" y="76352"/>
                  </a:cubicBezTo>
                  <a:cubicBezTo>
                    <a:pt x="5166" y="75309"/>
                    <a:pt x="6397" y="73301"/>
                    <a:pt x="6397" y="71053"/>
                  </a:cubicBezTo>
                  <a:cubicBezTo>
                    <a:pt x="6397" y="68805"/>
                    <a:pt x="5166" y="66797"/>
                    <a:pt x="3159" y="65753"/>
                  </a:cubicBezTo>
                  <a:cubicBezTo>
                    <a:pt x="3105" y="63773"/>
                    <a:pt x="2061" y="61979"/>
                    <a:pt x="375" y="60909"/>
                  </a:cubicBezTo>
                  <a:cubicBezTo>
                    <a:pt x="2061" y="59865"/>
                    <a:pt x="3105" y="58072"/>
                    <a:pt x="3159" y="56091"/>
                  </a:cubicBezTo>
                  <a:cubicBezTo>
                    <a:pt x="5166" y="55047"/>
                    <a:pt x="6397" y="53040"/>
                    <a:pt x="6397" y="50791"/>
                  </a:cubicBezTo>
                  <a:cubicBezTo>
                    <a:pt x="6397" y="48543"/>
                    <a:pt x="5166" y="46536"/>
                    <a:pt x="3159" y="45492"/>
                  </a:cubicBezTo>
                  <a:cubicBezTo>
                    <a:pt x="3159" y="43591"/>
                    <a:pt x="2061" y="41718"/>
                    <a:pt x="375" y="40647"/>
                  </a:cubicBezTo>
                  <a:cubicBezTo>
                    <a:pt x="1901" y="39710"/>
                    <a:pt x="3292" y="37890"/>
                    <a:pt x="3185" y="35829"/>
                  </a:cubicBezTo>
                  <a:cubicBezTo>
                    <a:pt x="5166" y="34785"/>
                    <a:pt x="6397" y="32751"/>
                    <a:pt x="6397" y="30530"/>
                  </a:cubicBezTo>
                  <a:cubicBezTo>
                    <a:pt x="6397" y="28281"/>
                    <a:pt x="5166" y="26247"/>
                    <a:pt x="3159" y="25230"/>
                  </a:cubicBezTo>
                  <a:cubicBezTo>
                    <a:pt x="3078" y="23223"/>
                    <a:pt x="2035" y="21429"/>
                    <a:pt x="375" y="20386"/>
                  </a:cubicBezTo>
                  <a:cubicBezTo>
                    <a:pt x="2061" y="19315"/>
                    <a:pt x="3159" y="17441"/>
                    <a:pt x="3159" y="15595"/>
                  </a:cubicBezTo>
                  <a:cubicBezTo>
                    <a:pt x="3159" y="15595"/>
                    <a:pt x="3159" y="15568"/>
                    <a:pt x="3159" y="15541"/>
                  </a:cubicBezTo>
                  <a:cubicBezTo>
                    <a:pt x="5166" y="14524"/>
                    <a:pt x="6397" y="12490"/>
                    <a:pt x="6397" y="10268"/>
                  </a:cubicBezTo>
                  <a:cubicBezTo>
                    <a:pt x="6397" y="8020"/>
                    <a:pt x="5166" y="5986"/>
                    <a:pt x="3159" y="4969"/>
                  </a:cubicBezTo>
                  <a:lnTo>
                    <a:pt x="3159" y="4942"/>
                  </a:lnTo>
                  <a:cubicBezTo>
                    <a:pt x="3159" y="3041"/>
                    <a:pt x="1981" y="1061"/>
                    <a:pt x="188" y="17"/>
                  </a:cubicBezTo>
                  <a:cubicBezTo>
                    <a:pt x="168" y="7"/>
                    <a:pt x="145" y="1"/>
                    <a:pt x="1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36" name="Google Shape;1236;p49"/>
            <p:cNvSpPr/>
            <p:nvPr/>
          </p:nvSpPr>
          <p:spPr>
            <a:xfrm>
              <a:off x="685775" y="566950"/>
              <a:ext cx="159950" cy="2033000"/>
            </a:xfrm>
            <a:custGeom>
              <a:avLst/>
              <a:gdLst/>
              <a:ahLst/>
              <a:cxnLst/>
              <a:rect l="l" t="t" r="r" b="b"/>
              <a:pathLst>
                <a:path w="6398" h="81320" extrusionOk="0">
                  <a:moveTo>
                    <a:pt x="119" y="1"/>
                  </a:moveTo>
                  <a:cubicBezTo>
                    <a:pt x="81" y="1"/>
                    <a:pt x="44" y="24"/>
                    <a:pt x="27" y="57"/>
                  </a:cubicBezTo>
                  <a:cubicBezTo>
                    <a:pt x="27"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98" y="17347"/>
                    <a:pt x="1847" y="19248"/>
                    <a:pt x="81" y="20292"/>
                  </a:cubicBezTo>
                  <a:cubicBezTo>
                    <a:pt x="54" y="20292"/>
                    <a:pt x="27" y="20318"/>
                    <a:pt x="27"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27"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91" y="58004"/>
                    <a:pt x="1820" y="59798"/>
                    <a:pt x="81" y="60815"/>
                  </a:cubicBezTo>
                  <a:cubicBezTo>
                    <a:pt x="54" y="60815"/>
                    <a:pt x="27" y="60868"/>
                    <a:pt x="27" y="60895"/>
                  </a:cubicBezTo>
                  <a:cubicBezTo>
                    <a:pt x="0" y="60949"/>
                    <a:pt x="27" y="61002"/>
                    <a:pt x="81" y="61029"/>
                  </a:cubicBezTo>
                  <a:cubicBezTo>
                    <a:pt x="1820" y="62046"/>
                    <a:pt x="2891"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91" y="78293"/>
                    <a:pt x="1820" y="80086"/>
                    <a:pt x="81" y="81076"/>
                  </a:cubicBezTo>
                  <a:cubicBezTo>
                    <a:pt x="27" y="81130"/>
                    <a:pt x="0" y="81183"/>
                    <a:pt x="27" y="81264"/>
                  </a:cubicBezTo>
                  <a:cubicBezTo>
                    <a:pt x="60" y="81297"/>
                    <a:pt x="93" y="81320"/>
                    <a:pt x="133" y="81320"/>
                  </a:cubicBezTo>
                  <a:cubicBezTo>
                    <a:pt x="157" y="81320"/>
                    <a:pt x="184" y="81311"/>
                    <a:pt x="214" y="81290"/>
                  </a:cubicBezTo>
                  <a:cubicBezTo>
                    <a:pt x="2008"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88" y="41731"/>
                    <a:pt x="375" y="40660"/>
                  </a:cubicBezTo>
                  <a:cubicBezTo>
                    <a:pt x="1901" y="39723"/>
                    <a:pt x="3292" y="37903"/>
                    <a:pt x="3185" y="35816"/>
                  </a:cubicBezTo>
                  <a:cubicBezTo>
                    <a:pt x="5166" y="34799"/>
                    <a:pt x="6397" y="32764"/>
                    <a:pt x="6397" y="30543"/>
                  </a:cubicBezTo>
                  <a:cubicBezTo>
                    <a:pt x="6397" y="28295"/>
                    <a:pt x="5166" y="26260"/>
                    <a:pt x="3185" y="25243"/>
                  </a:cubicBezTo>
                  <a:cubicBezTo>
                    <a:pt x="3078" y="23236"/>
                    <a:pt x="2061" y="21443"/>
                    <a:pt x="375" y="20399"/>
                  </a:cubicBezTo>
                  <a:cubicBezTo>
                    <a:pt x="2088" y="19328"/>
                    <a:pt x="3185" y="1740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37" name="Google Shape;1237;p49"/>
            <p:cNvSpPr/>
            <p:nvPr/>
          </p:nvSpPr>
          <p:spPr>
            <a:xfrm>
              <a:off x="531875" y="818875"/>
              <a:ext cx="160600" cy="2032875"/>
            </a:xfrm>
            <a:custGeom>
              <a:avLst/>
              <a:gdLst/>
              <a:ahLst/>
              <a:cxnLst/>
              <a:rect l="l" t="t" r="r" b="b"/>
              <a:pathLst>
                <a:path w="6424" h="81315" extrusionOk="0">
                  <a:moveTo>
                    <a:pt x="147" y="1"/>
                  </a:moveTo>
                  <a:cubicBezTo>
                    <a:pt x="106" y="1"/>
                    <a:pt x="61" y="20"/>
                    <a:pt x="27" y="70"/>
                  </a:cubicBezTo>
                  <a:cubicBezTo>
                    <a:pt x="27" y="70"/>
                    <a:pt x="27" y="97"/>
                    <a:pt x="27" y="124"/>
                  </a:cubicBezTo>
                  <a:cubicBezTo>
                    <a:pt x="27" y="178"/>
                    <a:pt x="54"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61"/>
                    <a:pt x="2944" y="15487"/>
                  </a:cubicBezTo>
                  <a:cubicBezTo>
                    <a:pt x="2998" y="17334"/>
                    <a:pt x="1847" y="19235"/>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71" y="35642"/>
                    <a:pt x="2944"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45"/>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54" y="81251"/>
                  </a:cubicBezTo>
                  <a:cubicBezTo>
                    <a:pt x="73" y="81290"/>
                    <a:pt x="122" y="81315"/>
                    <a:pt x="167" y="81315"/>
                  </a:cubicBezTo>
                  <a:cubicBezTo>
                    <a:pt x="184" y="81315"/>
                    <a:pt x="200" y="81311"/>
                    <a:pt x="214" y="81304"/>
                  </a:cubicBezTo>
                  <a:cubicBezTo>
                    <a:pt x="2008" y="80260"/>
                    <a:pt x="3105" y="78413"/>
                    <a:pt x="3185" y="76352"/>
                  </a:cubicBezTo>
                  <a:cubicBezTo>
                    <a:pt x="5193" y="75309"/>
                    <a:pt x="6424" y="73301"/>
                    <a:pt x="6424" y="71053"/>
                  </a:cubicBezTo>
                  <a:cubicBezTo>
                    <a:pt x="6424" y="68805"/>
                    <a:pt x="5193" y="66797"/>
                    <a:pt x="3185" y="65753"/>
                  </a:cubicBezTo>
                  <a:cubicBezTo>
                    <a:pt x="3105" y="63773"/>
                    <a:pt x="2088" y="61979"/>
                    <a:pt x="402" y="60909"/>
                  </a:cubicBezTo>
                  <a:cubicBezTo>
                    <a:pt x="2088" y="59865"/>
                    <a:pt x="3105" y="58072"/>
                    <a:pt x="3185" y="56091"/>
                  </a:cubicBezTo>
                  <a:cubicBezTo>
                    <a:pt x="5193" y="55047"/>
                    <a:pt x="6424" y="53040"/>
                    <a:pt x="6424" y="50791"/>
                  </a:cubicBezTo>
                  <a:cubicBezTo>
                    <a:pt x="6424" y="48543"/>
                    <a:pt x="5193" y="46536"/>
                    <a:pt x="3185" y="45492"/>
                  </a:cubicBezTo>
                  <a:cubicBezTo>
                    <a:pt x="3185" y="43591"/>
                    <a:pt x="2088" y="41718"/>
                    <a:pt x="402" y="40647"/>
                  </a:cubicBezTo>
                  <a:cubicBezTo>
                    <a:pt x="1900" y="39710"/>
                    <a:pt x="3319" y="37890"/>
                    <a:pt x="3185" y="35829"/>
                  </a:cubicBezTo>
                  <a:cubicBezTo>
                    <a:pt x="5193" y="34785"/>
                    <a:pt x="6424" y="32751"/>
                    <a:pt x="6424" y="30530"/>
                  </a:cubicBezTo>
                  <a:cubicBezTo>
                    <a:pt x="6424" y="28281"/>
                    <a:pt x="5193" y="26247"/>
                    <a:pt x="3185" y="25230"/>
                  </a:cubicBezTo>
                  <a:cubicBezTo>
                    <a:pt x="3105" y="23223"/>
                    <a:pt x="2061" y="21429"/>
                    <a:pt x="402"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lnTo>
                    <a:pt x="3185" y="4942"/>
                  </a:lnTo>
                  <a:cubicBezTo>
                    <a:pt x="3185" y="3041"/>
                    <a:pt x="2008" y="1061"/>
                    <a:pt x="214" y="17"/>
                  </a:cubicBezTo>
                  <a:cubicBezTo>
                    <a:pt x="195" y="7"/>
                    <a:pt x="171" y="1"/>
                    <a:pt x="1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38" name="Google Shape;1238;p49"/>
            <p:cNvSpPr/>
            <p:nvPr/>
          </p:nvSpPr>
          <p:spPr>
            <a:xfrm>
              <a:off x="378625" y="566950"/>
              <a:ext cx="159950" cy="2033000"/>
            </a:xfrm>
            <a:custGeom>
              <a:avLst/>
              <a:gdLst/>
              <a:ahLst/>
              <a:cxnLst/>
              <a:rect l="l" t="t" r="r" b="b"/>
              <a:pathLst>
                <a:path w="6398" h="81320" extrusionOk="0">
                  <a:moveTo>
                    <a:pt x="120" y="1"/>
                  </a:moveTo>
                  <a:cubicBezTo>
                    <a:pt x="81" y="1"/>
                    <a:pt x="44" y="24"/>
                    <a:pt x="28" y="57"/>
                  </a:cubicBezTo>
                  <a:cubicBezTo>
                    <a:pt x="1" y="84"/>
                    <a:pt x="1" y="110"/>
                    <a:pt x="1" y="137"/>
                  </a:cubicBezTo>
                  <a:cubicBezTo>
                    <a:pt x="1" y="164"/>
                    <a:pt x="28" y="217"/>
                    <a:pt x="54" y="244"/>
                  </a:cubicBezTo>
                  <a:cubicBezTo>
                    <a:pt x="1821" y="1261"/>
                    <a:pt x="2972" y="3188"/>
                    <a:pt x="2918" y="5035"/>
                  </a:cubicBezTo>
                  <a:cubicBezTo>
                    <a:pt x="2918" y="5116"/>
                    <a:pt x="2945" y="5142"/>
                    <a:pt x="2999" y="5169"/>
                  </a:cubicBezTo>
                  <a:cubicBezTo>
                    <a:pt x="4952" y="6133"/>
                    <a:pt x="6157" y="8086"/>
                    <a:pt x="6157" y="10255"/>
                  </a:cubicBezTo>
                  <a:cubicBezTo>
                    <a:pt x="6157" y="12449"/>
                    <a:pt x="4952" y="14403"/>
                    <a:pt x="2999" y="15367"/>
                  </a:cubicBezTo>
                  <a:cubicBezTo>
                    <a:pt x="2945" y="15394"/>
                    <a:pt x="2918" y="15447"/>
                    <a:pt x="2918" y="15501"/>
                  </a:cubicBezTo>
                  <a:cubicBezTo>
                    <a:pt x="2972" y="17347"/>
                    <a:pt x="1848" y="19248"/>
                    <a:pt x="81" y="20292"/>
                  </a:cubicBezTo>
                  <a:cubicBezTo>
                    <a:pt x="54" y="20292"/>
                    <a:pt x="28" y="20318"/>
                    <a:pt x="1" y="20372"/>
                  </a:cubicBezTo>
                  <a:cubicBezTo>
                    <a:pt x="1" y="20425"/>
                    <a:pt x="28" y="20479"/>
                    <a:pt x="54" y="20506"/>
                  </a:cubicBezTo>
                  <a:cubicBezTo>
                    <a:pt x="1794" y="21496"/>
                    <a:pt x="2865" y="23316"/>
                    <a:pt x="2918" y="25324"/>
                  </a:cubicBezTo>
                  <a:cubicBezTo>
                    <a:pt x="2918" y="25350"/>
                    <a:pt x="2945" y="25404"/>
                    <a:pt x="2999" y="25431"/>
                  </a:cubicBezTo>
                  <a:cubicBezTo>
                    <a:pt x="4952" y="26394"/>
                    <a:pt x="6157" y="28348"/>
                    <a:pt x="6157" y="30543"/>
                  </a:cubicBezTo>
                  <a:cubicBezTo>
                    <a:pt x="6157" y="32711"/>
                    <a:pt x="4952" y="34665"/>
                    <a:pt x="2999" y="35628"/>
                  </a:cubicBezTo>
                  <a:cubicBezTo>
                    <a:pt x="2945" y="35655"/>
                    <a:pt x="2918" y="35709"/>
                    <a:pt x="2918" y="35762"/>
                  </a:cubicBezTo>
                  <a:cubicBezTo>
                    <a:pt x="3079" y="37823"/>
                    <a:pt x="1607" y="39643"/>
                    <a:pt x="81" y="40553"/>
                  </a:cubicBezTo>
                  <a:cubicBezTo>
                    <a:pt x="54" y="40553"/>
                    <a:pt x="28" y="40580"/>
                    <a:pt x="1" y="40633"/>
                  </a:cubicBezTo>
                  <a:cubicBezTo>
                    <a:pt x="1" y="40687"/>
                    <a:pt x="28" y="40741"/>
                    <a:pt x="54" y="40767"/>
                  </a:cubicBezTo>
                  <a:cubicBezTo>
                    <a:pt x="1794" y="41784"/>
                    <a:pt x="2918" y="43658"/>
                    <a:pt x="2918" y="45532"/>
                  </a:cubicBezTo>
                  <a:cubicBezTo>
                    <a:pt x="2918" y="45558"/>
                    <a:pt x="2918" y="45558"/>
                    <a:pt x="2918" y="45585"/>
                  </a:cubicBezTo>
                  <a:cubicBezTo>
                    <a:pt x="2918" y="45612"/>
                    <a:pt x="2945" y="45665"/>
                    <a:pt x="2999" y="45692"/>
                  </a:cubicBezTo>
                  <a:cubicBezTo>
                    <a:pt x="4952" y="46656"/>
                    <a:pt x="6157" y="48636"/>
                    <a:pt x="6157" y="50804"/>
                  </a:cubicBezTo>
                  <a:cubicBezTo>
                    <a:pt x="6157" y="52972"/>
                    <a:pt x="4952" y="54926"/>
                    <a:pt x="2999" y="55917"/>
                  </a:cubicBezTo>
                  <a:cubicBezTo>
                    <a:pt x="2945" y="55917"/>
                    <a:pt x="2918" y="55970"/>
                    <a:pt x="2918" y="56024"/>
                  </a:cubicBezTo>
                  <a:cubicBezTo>
                    <a:pt x="2865" y="58004"/>
                    <a:pt x="1821" y="59798"/>
                    <a:pt x="81" y="60815"/>
                  </a:cubicBezTo>
                  <a:cubicBezTo>
                    <a:pt x="54" y="60815"/>
                    <a:pt x="28" y="60868"/>
                    <a:pt x="1" y="60895"/>
                  </a:cubicBezTo>
                  <a:cubicBezTo>
                    <a:pt x="1" y="60949"/>
                    <a:pt x="28" y="61002"/>
                    <a:pt x="54" y="61029"/>
                  </a:cubicBezTo>
                  <a:cubicBezTo>
                    <a:pt x="1794" y="62046"/>
                    <a:pt x="2865" y="63839"/>
                    <a:pt x="2918" y="65847"/>
                  </a:cubicBezTo>
                  <a:cubicBezTo>
                    <a:pt x="2918" y="65900"/>
                    <a:pt x="2945" y="65927"/>
                    <a:pt x="2999" y="65954"/>
                  </a:cubicBezTo>
                  <a:cubicBezTo>
                    <a:pt x="4952" y="66944"/>
                    <a:pt x="6157" y="68898"/>
                    <a:pt x="6157" y="71066"/>
                  </a:cubicBezTo>
                  <a:cubicBezTo>
                    <a:pt x="6157" y="73234"/>
                    <a:pt x="4952" y="75188"/>
                    <a:pt x="2999" y="76178"/>
                  </a:cubicBezTo>
                  <a:cubicBezTo>
                    <a:pt x="2945" y="76178"/>
                    <a:pt x="2918" y="76232"/>
                    <a:pt x="2918" y="76285"/>
                  </a:cubicBezTo>
                  <a:cubicBezTo>
                    <a:pt x="2865" y="78293"/>
                    <a:pt x="1821" y="80086"/>
                    <a:pt x="81" y="81076"/>
                  </a:cubicBezTo>
                  <a:cubicBezTo>
                    <a:pt x="1" y="81130"/>
                    <a:pt x="1" y="81183"/>
                    <a:pt x="28" y="81264"/>
                  </a:cubicBezTo>
                  <a:cubicBezTo>
                    <a:pt x="44" y="81297"/>
                    <a:pt x="81" y="81320"/>
                    <a:pt x="120" y="81320"/>
                  </a:cubicBezTo>
                  <a:cubicBezTo>
                    <a:pt x="143" y="81320"/>
                    <a:pt x="168" y="81311"/>
                    <a:pt x="188" y="81290"/>
                  </a:cubicBezTo>
                  <a:cubicBezTo>
                    <a:pt x="1981" y="80273"/>
                    <a:pt x="3106" y="78427"/>
                    <a:pt x="3159" y="76366"/>
                  </a:cubicBezTo>
                  <a:cubicBezTo>
                    <a:pt x="5167" y="75322"/>
                    <a:pt x="6398" y="73314"/>
                    <a:pt x="6398" y="71066"/>
                  </a:cubicBezTo>
                  <a:cubicBezTo>
                    <a:pt x="6398" y="68818"/>
                    <a:pt x="5167" y="66784"/>
                    <a:pt x="3159" y="65766"/>
                  </a:cubicBezTo>
                  <a:cubicBezTo>
                    <a:pt x="3106" y="63786"/>
                    <a:pt x="2062" y="61992"/>
                    <a:pt x="376" y="60922"/>
                  </a:cubicBezTo>
                  <a:cubicBezTo>
                    <a:pt x="2062" y="59878"/>
                    <a:pt x="3106" y="58085"/>
                    <a:pt x="3159" y="56104"/>
                  </a:cubicBezTo>
                  <a:cubicBezTo>
                    <a:pt x="5167" y="55060"/>
                    <a:pt x="6398" y="53053"/>
                    <a:pt x="6398" y="50804"/>
                  </a:cubicBezTo>
                  <a:cubicBezTo>
                    <a:pt x="6398" y="48556"/>
                    <a:pt x="5167" y="46522"/>
                    <a:pt x="3159" y="45505"/>
                  </a:cubicBezTo>
                  <a:cubicBezTo>
                    <a:pt x="3159" y="43604"/>
                    <a:pt x="2062" y="41731"/>
                    <a:pt x="376" y="40660"/>
                  </a:cubicBezTo>
                  <a:cubicBezTo>
                    <a:pt x="1901" y="39723"/>
                    <a:pt x="3293" y="37903"/>
                    <a:pt x="3186" y="35816"/>
                  </a:cubicBezTo>
                  <a:cubicBezTo>
                    <a:pt x="5167" y="34799"/>
                    <a:pt x="6398" y="32764"/>
                    <a:pt x="6398" y="30543"/>
                  </a:cubicBezTo>
                  <a:cubicBezTo>
                    <a:pt x="6398" y="28295"/>
                    <a:pt x="5167" y="26260"/>
                    <a:pt x="3159" y="25243"/>
                  </a:cubicBezTo>
                  <a:cubicBezTo>
                    <a:pt x="3079" y="23236"/>
                    <a:pt x="2035" y="21443"/>
                    <a:pt x="376" y="20399"/>
                  </a:cubicBezTo>
                  <a:cubicBezTo>
                    <a:pt x="2089" y="19328"/>
                    <a:pt x="3186" y="17401"/>
                    <a:pt x="3186" y="15554"/>
                  </a:cubicBezTo>
                  <a:cubicBezTo>
                    <a:pt x="5167" y="14537"/>
                    <a:pt x="6398" y="12503"/>
                    <a:pt x="6398" y="10255"/>
                  </a:cubicBezTo>
                  <a:cubicBezTo>
                    <a:pt x="6398" y="8033"/>
                    <a:pt x="5167" y="5999"/>
                    <a:pt x="3186" y="4982"/>
                  </a:cubicBezTo>
                  <a:lnTo>
                    <a:pt x="3186" y="4955"/>
                  </a:lnTo>
                  <a:cubicBezTo>
                    <a:pt x="3186" y="3028"/>
                    <a:pt x="1981" y="1074"/>
                    <a:pt x="188" y="30"/>
                  </a:cubicBezTo>
                  <a:cubicBezTo>
                    <a:pt x="168" y="10"/>
                    <a:pt x="143" y="1"/>
                    <a:pt x="1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39" name="Google Shape;1239;p49"/>
            <p:cNvSpPr/>
            <p:nvPr/>
          </p:nvSpPr>
          <p:spPr>
            <a:xfrm>
              <a:off x="224725" y="818875"/>
              <a:ext cx="159950" cy="2032875"/>
            </a:xfrm>
            <a:custGeom>
              <a:avLst/>
              <a:gdLst/>
              <a:ahLst/>
              <a:cxnLst/>
              <a:rect l="l" t="t" r="r" b="b"/>
              <a:pathLst>
                <a:path w="6398" h="81315" extrusionOk="0">
                  <a:moveTo>
                    <a:pt x="129" y="1"/>
                  </a:moveTo>
                  <a:cubicBezTo>
                    <a:pt x="83" y="1"/>
                    <a:pt x="44" y="20"/>
                    <a:pt x="27" y="70"/>
                  </a:cubicBezTo>
                  <a:cubicBezTo>
                    <a:pt x="27" y="70"/>
                    <a:pt x="1" y="97"/>
                    <a:pt x="1" y="124"/>
                  </a:cubicBezTo>
                  <a:cubicBezTo>
                    <a:pt x="1" y="178"/>
                    <a:pt x="27" y="204"/>
                    <a:pt x="81" y="231"/>
                  </a:cubicBezTo>
                  <a:cubicBezTo>
                    <a:pt x="1821" y="1248"/>
                    <a:pt x="2972" y="3175"/>
                    <a:pt x="2918" y="5022"/>
                  </a:cubicBezTo>
                  <a:cubicBezTo>
                    <a:pt x="2945" y="5076"/>
                    <a:pt x="2945" y="5129"/>
                    <a:pt x="2998" y="5156"/>
                  </a:cubicBezTo>
                  <a:cubicBezTo>
                    <a:pt x="4952" y="6119"/>
                    <a:pt x="6157" y="8073"/>
                    <a:pt x="6157" y="10268"/>
                  </a:cubicBezTo>
                  <a:cubicBezTo>
                    <a:pt x="6157" y="12436"/>
                    <a:pt x="4952" y="14390"/>
                    <a:pt x="2998" y="15354"/>
                  </a:cubicBezTo>
                  <a:cubicBezTo>
                    <a:pt x="2945" y="15380"/>
                    <a:pt x="2918" y="15461"/>
                    <a:pt x="2918" y="15487"/>
                  </a:cubicBezTo>
                  <a:cubicBezTo>
                    <a:pt x="2998" y="17334"/>
                    <a:pt x="1848" y="19235"/>
                    <a:pt x="108" y="20278"/>
                  </a:cubicBezTo>
                  <a:cubicBezTo>
                    <a:pt x="54" y="20278"/>
                    <a:pt x="27" y="20305"/>
                    <a:pt x="27" y="20359"/>
                  </a:cubicBezTo>
                  <a:cubicBezTo>
                    <a:pt x="1" y="20412"/>
                    <a:pt x="27" y="20466"/>
                    <a:pt x="81" y="20493"/>
                  </a:cubicBezTo>
                  <a:cubicBezTo>
                    <a:pt x="1794" y="21510"/>
                    <a:pt x="2865" y="23303"/>
                    <a:pt x="2918" y="25310"/>
                  </a:cubicBezTo>
                  <a:cubicBezTo>
                    <a:pt x="2945" y="25364"/>
                    <a:pt x="2972"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106" y="37837"/>
                    <a:pt x="1633" y="39630"/>
                    <a:pt x="108" y="40540"/>
                  </a:cubicBezTo>
                  <a:cubicBezTo>
                    <a:pt x="54" y="40540"/>
                    <a:pt x="27" y="40594"/>
                    <a:pt x="27" y="40620"/>
                  </a:cubicBezTo>
                  <a:cubicBezTo>
                    <a:pt x="1" y="40674"/>
                    <a:pt x="27"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108" y="60802"/>
                  </a:cubicBezTo>
                  <a:cubicBezTo>
                    <a:pt x="54" y="60828"/>
                    <a:pt x="27" y="60855"/>
                    <a:pt x="27" y="60882"/>
                  </a:cubicBezTo>
                  <a:cubicBezTo>
                    <a:pt x="1" y="60935"/>
                    <a:pt x="27"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7" y="81117"/>
                    <a:pt x="1" y="81197"/>
                    <a:pt x="27" y="81251"/>
                  </a:cubicBezTo>
                  <a:cubicBezTo>
                    <a:pt x="67" y="81290"/>
                    <a:pt x="106" y="81315"/>
                    <a:pt x="156" y="81315"/>
                  </a:cubicBezTo>
                  <a:cubicBezTo>
                    <a:pt x="174" y="81315"/>
                    <a:pt x="193" y="81311"/>
                    <a:pt x="215" y="81304"/>
                  </a:cubicBezTo>
                  <a:cubicBezTo>
                    <a:pt x="2008" y="80260"/>
                    <a:pt x="3106" y="78413"/>
                    <a:pt x="3186" y="76352"/>
                  </a:cubicBezTo>
                  <a:cubicBezTo>
                    <a:pt x="5166" y="75309"/>
                    <a:pt x="6398" y="73301"/>
                    <a:pt x="6398" y="71053"/>
                  </a:cubicBezTo>
                  <a:cubicBezTo>
                    <a:pt x="6398" y="68805"/>
                    <a:pt x="5166" y="66797"/>
                    <a:pt x="3186" y="65753"/>
                  </a:cubicBezTo>
                  <a:cubicBezTo>
                    <a:pt x="3106" y="63773"/>
                    <a:pt x="2062" y="61979"/>
                    <a:pt x="375" y="60909"/>
                  </a:cubicBezTo>
                  <a:cubicBezTo>
                    <a:pt x="2062" y="59865"/>
                    <a:pt x="3106" y="58072"/>
                    <a:pt x="3186" y="56091"/>
                  </a:cubicBezTo>
                  <a:cubicBezTo>
                    <a:pt x="5166" y="55047"/>
                    <a:pt x="6398" y="53040"/>
                    <a:pt x="6398" y="50791"/>
                  </a:cubicBezTo>
                  <a:cubicBezTo>
                    <a:pt x="6398" y="48543"/>
                    <a:pt x="5166" y="46536"/>
                    <a:pt x="3186" y="45492"/>
                  </a:cubicBezTo>
                  <a:cubicBezTo>
                    <a:pt x="3159" y="43591"/>
                    <a:pt x="2088" y="41718"/>
                    <a:pt x="375" y="40647"/>
                  </a:cubicBezTo>
                  <a:cubicBezTo>
                    <a:pt x="1901" y="39710"/>
                    <a:pt x="3320" y="37890"/>
                    <a:pt x="3186" y="35829"/>
                  </a:cubicBezTo>
                  <a:cubicBezTo>
                    <a:pt x="5166" y="34785"/>
                    <a:pt x="6398" y="32751"/>
                    <a:pt x="6398" y="30530"/>
                  </a:cubicBezTo>
                  <a:cubicBezTo>
                    <a:pt x="6398" y="28281"/>
                    <a:pt x="5166" y="26247"/>
                    <a:pt x="3186" y="25230"/>
                  </a:cubicBezTo>
                  <a:cubicBezTo>
                    <a:pt x="3079" y="23223"/>
                    <a:pt x="2062" y="21429"/>
                    <a:pt x="375" y="20386"/>
                  </a:cubicBezTo>
                  <a:cubicBezTo>
                    <a:pt x="2088" y="19315"/>
                    <a:pt x="3186" y="17441"/>
                    <a:pt x="3186" y="15595"/>
                  </a:cubicBezTo>
                  <a:cubicBezTo>
                    <a:pt x="3186" y="15595"/>
                    <a:pt x="3186" y="15568"/>
                    <a:pt x="3186" y="15541"/>
                  </a:cubicBezTo>
                  <a:cubicBezTo>
                    <a:pt x="5166" y="14524"/>
                    <a:pt x="6398" y="12490"/>
                    <a:pt x="6398" y="10268"/>
                  </a:cubicBezTo>
                  <a:cubicBezTo>
                    <a:pt x="6398" y="8020"/>
                    <a:pt x="5166" y="5986"/>
                    <a:pt x="3186" y="4969"/>
                  </a:cubicBezTo>
                  <a:lnTo>
                    <a:pt x="3186" y="4942"/>
                  </a:lnTo>
                  <a:cubicBezTo>
                    <a:pt x="3186" y="3041"/>
                    <a:pt x="1981" y="1061"/>
                    <a:pt x="215" y="17"/>
                  </a:cubicBezTo>
                  <a:cubicBezTo>
                    <a:pt x="185" y="7"/>
                    <a:pt x="156" y="1"/>
                    <a:pt x="1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40" name="Google Shape;1240;p49"/>
            <p:cNvSpPr/>
            <p:nvPr/>
          </p:nvSpPr>
          <p:spPr>
            <a:xfrm>
              <a:off x="1914975" y="2593575"/>
              <a:ext cx="160625" cy="2032875"/>
            </a:xfrm>
            <a:custGeom>
              <a:avLst/>
              <a:gdLst/>
              <a:ahLst/>
              <a:cxnLst/>
              <a:rect l="l" t="t" r="r" b="b"/>
              <a:pathLst>
                <a:path w="6425" h="81315" extrusionOk="0">
                  <a:moveTo>
                    <a:pt x="151" y="1"/>
                  </a:moveTo>
                  <a:cubicBezTo>
                    <a:pt x="95" y="1"/>
                    <a:pt x="47" y="26"/>
                    <a:pt x="27" y="65"/>
                  </a:cubicBezTo>
                  <a:cubicBezTo>
                    <a:pt x="27" y="92"/>
                    <a:pt x="27" y="118"/>
                    <a:pt x="27" y="118"/>
                  </a:cubicBezTo>
                  <a:cubicBezTo>
                    <a:pt x="27" y="172"/>
                    <a:pt x="27"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45" y="15402"/>
                    <a:pt x="2945" y="15428"/>
                    <a:pt x="2945" y="15482"/>
                  </a:cubicBezTo>
                  <a:cubicBezTo>
                    <a:pt x="2998" y="17355"/>
                    <a:pt x="1848"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45" y="35663"/>
                    <a:pt x="2918" y="35717"/>
                    <a:pt x="2945" y="35770"/>
                  </a:cubicBezTo>
                  <a:cubicBezTo>
                    <a:pt x="3106"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45"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6" y="78408"/>
                    <a:pt x="3186" y="76347"/>
                  </a:cubicBezTo>
                  <a:cubicBezTo>
                    <a:pt x="5166" y="75330"/>
                    <a:pt x="6424" y="73296"/>
                    <a:pt x="6424" y="71047"/>
                  </a:cubicBezTo>
                  <a:cubicBezTo>
                    <a:pt x="6424" y="68826"/>
                    <a:pt x="5166" y="66792"/>
                    <a:pt x="3186" y="65748"/>
                  </a:cubicBezTo>
                  <a:cubicBezTo>
                    <a:pt x="3106" y="63767"/>
                    <a:pt x="2062" y="61974"/>
                    <a:pt x="375" y="60930"/>
                  </a:cubicBezTo>
                  <a:cubicBezTo>
                    <a:pt x="2062" y="59859"/>
                    <a:pt x="3106" y="58093"/>
                    <a:pt x="3186" y="56085"/>
                  </a:cubicBezTo>
                  <a:cubicBezTo>
                    <a:pt x="5166" y="55068"/>
                    <a:pt x="6424" y="53034"/>
                    <a:pt x="6424" y="50786"/>
                  </a:cubicBezTo>
                  <a:cubicBezTo>
                    <a:pt x="6424" y="48537"/>
                    <a:pt x="5166" y="46530"/>
                    <a:pt x="3186" y="45486"/>
                  </a:cubicBezTo>
                  <a:cubicBezTo>
                    <a:pt x="3159" y="43586"/>
                    <a:pt x="2088" y="41739"/>
                    <a:pt x="375" y="40668"/>
                  </a:cubicBezTo>
                  <a:cubicBezTo>
                    <a:pt x="1901" y="39705"/>
                    <a:pt x="3320" y="37885"/>
                    <a:pt x="3186" y="35824"/>
                  </a:cubicBezTo>
                  <a:cubicBezTo>
                    <a:pt x="5193" y="34780"/>
                    <a:pt x="6424" y="32772"/>
                    <a:pt x="6424" y="30524"/>
                  </a:cubicBezTo>
                  <a:cubicBezTo>
                    <a:pt x="6424" y="28276"/>
                    <a:pt x="5166" y="26268"/>
                    <a:pt x="3186" y="25225"/>
                  </a:cubicBezTo>
                  <a:cubicBezTo>
                    <a:pt x="3106" y="23244"/>
                    <a:pt x="2062" y="21451"/>
                    <a:pt x="375" y="20407"/>
                  </a:cubicBezTo>
                  <a:cubicBezTo>
                    <a:pt x="2088" y="19336"/>
                    <a:pt x="3186" y="17436"/>
                    <a:pt x="3186" y="15616"/>
                  </a:cubicBezTo>
                  <a:cubicBezTo>
                    <a:pt x="3186" y="15589"/>
                    <a:pt x="3186" y="15562"/>
                    <a:pt x="3186" y="15562"/>
                  </a:cubicBezTo>
                  <a:cubicBezTo>
                    <a:pt x="5166" y="14518"/>
                    <a:pt x="6424" y="12511"/>
                    <a:pt x="6424" y="10263"/>
                  </a:cubicBezTo>
                  <a:cubicBezTo>
                    <a:pt x="6424" y="8014"/>
                    <a:pt x="5166" y="6007"/>
                    <a:pt x="3186" y="4963"/>
                  </a:cubicBezTo>
                  <a:cubicBezTo>
                    <a:pt x="3186" y="3036"/>
                    <a:pt x="2008" y="1055"/>
                    <a:pt x="215" y="11"/>
                  </a:cubicBezTo>
                  <a:cubicBezTo>
                    <a:pt x="193" y="4"/>
                    <a:pt x="172" y="1"/>
                    <a:pt x="1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41" name="Google Shape;1241;p49"/>
            <p:cNvSpPr/>
            <p:nvPr/>
          </p:nvSpPr>
          <p:spPr>
            <a:xfrm>
              <a:off x="1761075" y="2845375"/>
              <a:ext cx="160625" cy="2032675"/>
            </a:xfrm>
            <a:custGeom>
              <a:avLst/>
              <a:gdLst/>
              <a:ahLst/>
              <a:cxnLst/>
              <a:rect l="l" t="t" r="r" b="b"/>
              <a:pathLst>
                <a:path w="6425" h="81307" extrusionOk="0">
                  <a:moveTo>
                    <a:pt x="146" y="1"/>
                  </a:moveTo>
                  <a:cubicBezTo>
                    <a:pt x="108" y="1"/>
                    <a:pt x="71" y="24"/>
                    <a:pt x="54" y="57"/>
                  </a:cubicBezTo>
                  <a:cubicBezTo>
                    <a:pt x="27" y="84"/>
                    <a:pt x="27" y="110"/>
                    <a:pt x="27" y="137"/>
                  </a:cubicBezTo>
                  <a:cubicBezTo>
                    <a:pt x="27" y="164"/>
                    <a:pt x="54" y="217"/>
                    <a:pt x="81" y="244"/>
                  </a:cubicBezTo>
                  <a:cubicBezTo>
                    <a:pt x="1821" y="1234"/>
                    <a:pt x="2972" y="3162"/>
                    <a:pt x="2945" y="5035"/>
                  </a:cubicBezTo>
                  <a:cubicBezTo>
                    <a:pt x="2945" y="5089"/>
                    <a:pt x="2972" y="5142"/>
                    <a:pt x="2998" y="5142"/>
                  </a:cubicBezTo>
                  <a:cubicBezTo>
                    <a:pt x="4952" y="6133"/>
                    <a:pt x="6183" y="8086"/>
                    <a:pt x="6183" y="10254"/>
                  </a:cubicBezTo>
                  <a:cubicBezTo>
                    <a:pt x="6183" y="12422"/>
                    <a:pt x="4952" y="14376"/>
                    <a:pt x="2998" y="15367"/>
                  </a:cubicBezTo>
                  <a:cubicBezTo>
                    <a:pt x="2972" y="15393"/>
                    <a:pt x="2945" y="15447"/>
                    <a:pt x="2945" y="15474"/>
                  </a:cubicBezTo>
                  <a:cubicBezTo>
                    <a:pt x="2998" y="17321"/>
                    <a:pt x="1847" y="19248"/>
                    <a:pt x="108" y="20265"/>
                  </a:cubicBezTo>
                  <a:cubicBezTo>
                    <a:pt x="81" y="20292"/>
                    <a:pt x="27" y="20318"/>
                    <a:pt x="27" y="20345"/>
                  </a:cubicBezTo>
                  <a:cubicBezTo>
                    <a:pt x="27" y="20425"/>
                    <a:pt x="27" y="20479"/>
                    <a:pt x="81" y="20506"/>
                  </a:cubicBezTo>
                  <a:cubicBezTo>
                    <a:pt x="1821" y="21496"/>
                    <a:pt x="2891" y="23289"/>
                    <a:pt x="2945" y="25297"/>
                  </a:cubicBezTo>
                  <a:cubicBezTo>
                    <a:pt x="2945" y="25350"/>
                    <a:pt x="2972" y="25404"/>
                    <a:pt x="2998" y="25404"/>
                  </a:cubicBezTo>
                  <a:cubicBezTo>
                    <a:pt x="4952" y="26394"/>
                    <a:pt x="6183" y="28348"/>
                    <a:pt x="6183" y="30516"/>
                  </a:cubicBezTo>
                  <a:cubicBezTo>
                    <a:pt x="6183" y="32684"/>
                    <a:pt x="4952" y="34665"/>
                    <a:pt x="2998" y="35628"/>
                  </a:cubicBezTo>
                  <a:cubicBezTo>
                    <a:pt x="2972" y="35655"/>
                    <a:pt x="2945" y="35709"/>
                    <a:pt x="2945" y="35762"/>
                  </a:cubicBezTo>
                  <a:cubicBezTo>
                    <a:pt x="3105" y="37823"/>
                    <a:pt x="1633" y="39643"/>
                    <a:pt x="108" y="40526"/>
                  </a:cubicBezTo>
                  <a:cubicBezTo>
                    <a:pt x="81" y="40553"/>
                    <a:pt x="27" y="40580"/>
                    <a:pt x="27" y="40633"/>
                  </a:cubicBezTo>
                  <a:cubicBezTo>
                    <a:pt x="27" y="40687"/>
                    <a:pt x="27" y="40741"/>
                    <a:pt x="81" y="40767"/>
                  </a:cubicBezTo>
                  <a:cubicBezTo>
                    <a:pt x="1821" y="41784"/>
                    <a:pt x="2945" y="43631"/>
                    <a:pt x="2945" y="45532"/>
                  </a:cubicBezTo>
                  <a:lnTo>
                    <a:pt x="2945" y="45558"/>
                  </a:lnTo>
                  <a:cubicBezTo>
                    <a:pt x="2945" y="45612"/>
                    <a:pt x="2972" y="45665"/>
                    <a:pt x="2998" y="45692"/>
                  </a:cubicBezTo>
                  <a:cubicBezTo>
                    <a:pt x="4952" y="46656"/>
                    <a:pt x="6183" y="48610"/>
                    <a:pt x="6183" y="50778"/>
                  </a:cubicBezTo>
                  <a:cubicBezTo>
                    <a:pt x="6183" y="52972"/>
                    <a:pt x="4952" y="54926"/>
                    <a:pt x="2998" y="55890"/>
                  </a:cubicBezTo>
                  <a:cubicBezTo>
                    <a:pt x="2972" y="55917"/>
                    <a:pt x="2945" y="55970"/>
                    <a:pt x="2945" y="55997"/>
                  </a:cubicBezTo>
                  <a:cubicBezTo>
                    <a:pt x="2891" y="58004"/>
                    <a:pt x="1847" y="59798"/>
                    <a:pt x="108" y="60815"/>
                  </a:cubicBezTo>
                  <a:cubicBezTo>
                    <a:pt x="81" y="60815"/>
                    <a:pt x="27" y="60841"/>
                    <a:pt x="27" y="60895"/>
                  </a:cubicBezTo>
                  <a:cubicBezTo>
                    <a:pt x="27" y="60949"/>
                    <a:pt x="27" y="61002"/>
                    <a:pt x="81" y="61029"/>
                  </a:cubicBezTo>
                  <a:cubicBezTo>
                    <a:pt x="1821" y="62046"/>
                    <a:pt x="2891" y="63839"/>
                    <a:pt x="2945" y="65847"/>
                  </a:cubicBezTo>
                  <a:cubicBezTo>
                    <a:pt x="2945" y="65873"/>
                    <a:pt x="2972" y="65927"/>
                    <a:pt x="2998" y="65954"/>
                  </a:cubicBezTo>
                  <a:cubicBezTo>
                    <a:pt x="4952" y="66917"/>
                    <a:pt x="6183" y="68871"/>
                    <a:pt x="6183" y="71066"/>
                  </a:cubicBezTo>
                  <a:cubicBezTo>
                    <a:pt x="6183" y="73234"/>
                    <a:pt x="4952" y="75188"/>
                    <a:pt x="2998" y="76151"/>
                  </a:cubicBezTo>
                  <a:cubicBezTo>
                    <a:pt x="2972" y="76178"/>
                    <a:pt x="2945" y="76232"/>
                    <a:pt x="2945" y="76285"/>
                  </a:cubicBezTo>
                  <a:cubicBezTo>
                    <a:pt x="2891" y="78266"/>
                    <a:pt x="1821" y="80059"/>
                    <a:pt x="81" y="81076"/>
                  </a:cubicBezTo>
                  <a:cubicBezTo>
                    <a:pt x="27" y="81103"/>
                    <a:pt x="1" y="81183"/>
                    <a:pt x="54" y="81237"/>
                  </a:cubicBezTo>
                  <a:cubicBezTo>
                    <a:pt x="71" y="81288"/>
                    <a:pt x="110" y="81306"/>
                    <a:pt x="149" y="81306"/>
                  </a:cubicBezTo>
                  <a:cubicBezTo>
                    <a:pt x="172" y="81306"/>
                    <a:pt x="195" y="81300"/>
                    <a:pt x="215" y="81290"/>
                  </a:cubicBezTo>
                  <a:cubicBezTo>
                    <a:pt x="2008" y="80247"/>
                    <a:pt x="3105" y="78400"/>
                    <a:pt x="3186" y="76366"/>
                  </a:cubicBezTo>
                  <a:cubicBezTo>
                    <a:pt x="5193" y="75322"/>
                    <a:pt x="6424" y="73288"/>
                    <a:pt x="6424" y="71066"/>
                  </a:cubicBezTo>
                  <a:cubicBezTo>
                    <a:pt x="6424" y="68818"/>
                    <a:pt x="5193" y="66783"/>
                    <a:pt x="3186" y="65766"/>
                  </a:cubicBezTo>
                  <a:cubicBezTo>
                    <a:pt x="3132" y="63759"/>
                    <a:pt x="2088" y="61992"/>
                    <a:pt x="402" y="60922"/>
                  </a:cubicBezTo>
                  <a:cubicBezTo>
                    <a:pt x="2088" y="59878"/>
                    <a:pt x="3132" y="58085"/>
                    <a:pt x="3186" y="56077"/>
                  </a:cubicBezTo>
                  <a:cubicBezTo>
                    <a:pt x="5193" y="55060"/>
                    <a:pt x="6424" y="53026"/>
                    <a:pt x="6424" y="50778"/>
                  </a:cubicBezTo>
                  <a:cubicBezTo>
                    <a:pt x="6424" y="48556"/>
                    <a:pt x="5193" y="46522"/>
                    <a:pt x="3186" y="45505"/>
                  </a:cubicBezTo>
                  <a:cubicBezTo>
                    <a:pt x="3186" y="43604"/>
                    <a:pt x="2088" y="41731"/>
                    <a:pt x="402" y="40660"/>
                  </a:cubicBezTo>
                  <a:cubicBezTo>
                    <a:pt x="1901" y="39697"/>
                    <a:pt x="3320" y="37877"/>
                    <a:pt x="3186" y="35816"/>
                  </a:cubicBezTo>
                  <a:cubicBezTo>
                    <a:pt x="5193" y="34799"/>
                    <a:pt x="6424" y="32764"/>
                    <a:pt x="6424" y="30516"/>
                  </a:cubicBezTo>
                  <a:cubicBezTo>
                    <a:pt x="6424" y="28268"/>
                    <a:pt x="5193" y="26260"/>
                    <a:pt x="3186" y="25216"/>
                  </a:cubicBezTo>
                  <a:cubicBezTo>
                    <a:pt x="3105" y="23236"/>
                    <a:pt x="2062" y="21442"/>
                    <a:pt x="402" y="20399"/>
                  </a:cubicBezTo>
                  <a:cubicBezTo>
                    <a:pt x="2115" y="19328"/>
                    <a:pt x="3212" y="17401"/>
                    <a:pt x="3186" y="15554"/>
                  </a:cubicBezTo>
                  <a:cubicBezTo>
                    <a:pt x="5193" y="14510"/>
                    <a:pt x="6424" y="12503"/>
                    <a:pt x="6424" y="10254"/>
                  </a:cubicBezTo>
                  <a:cubicBezTo>
                    <a:pt x="6424" y="8006"/>
                    <a:pt x="5193" y="5999"/>
                    <a:pt x="3186" y="4955"/>
                  </a:cubicBezTo>
                  <a:cubicBezTo>
                    <a:pt x="3186" y="3028"/>
                    <a:pt x="2008" y="1047"/>
                    <a:pt x="215" y="30"/>
                  </a:cubicBezTo>
                  <a:cubicBezTo>
                    <a:pt x="194" y="10"/>
                    <a:pt x="170" y="1"/>
                    <a:pt x="1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42" name="Google Shape;1242;p49"/>
            <p:cNvSpPr/>
            <p:nvPr/>
          </p:nvSpPr>
          <p:spPr>
            <a:xfrm>
              <a:off x="1607850" y="2593575"/>
              <a:ext cx="159950" cy="2032875"/>
            </a:xfrm>
            <a:custGeom>
              <a:avLst/>
              <a:gdLst/>
              <a:ahLst/>
              <a:cxnLst/>
              <a:rect l="l" t="t" r="r" b="b"/>
              <a:pathLst>
                <a:path w="6398" h="81315" extrusionOk="0">
                  <a:moveTo>
                    <a:pt x="140" y="1"/>
                  </a:moveTo>
                  <a:cubicBezTo>
                    <a:pt x="95" y="1"/>
                    <a:pt x="47" y="26"/>
                    <a:pt x="27" y="65"/>
                  </a:cubicBezTo>
                  <a:cubicBezTo>
                    <a:pt x="0"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71" y="17329"/>
                    <a:pt x="1847" y="19256"/>
                    <a:pt x="81" y="20273"/>
                  </a:cubicBezTo>
                  <a:cubicBezTo>
                    <a:pt x="54" y="20300"/>
                    <a:pt x="27" y="20326"/>
                    <a:pt x="0"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0" y="40615"/>
                  </a:cubicBezTo>
                  <a:cubicBezTo>
                    <a:pt x="0" y="40668"/>
                    <a:pt x="27" y="40749"/>
                    <a:pt x="81" y="40775"/>
                  </a:cubicBezTo>
                  <a:cubicBezTo>
                    <a:pt x="1820" y="41766"/>
                    <a:pt x="2918" y="43639"/>
                    <a:pt x="2918" y="45540"/>
                  </a:cubicBezTo>
                  <a:cubicBezTo>
                    <a:pt x="2918" y="45540"/>
                    <a:pt x="2918" y="45566"/>
                    <a:pt x="2918" y="45566"/>
                  </a:cubicBez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64" y="58012"/>
                    <a:pt x="1820" y="59806"/>
                    <a:pt x="81" y="60796"/>
                  </a:cubicBezTo>
                  <a:cubicBezTo>
                    <a:pt x="54" y="60823"/>
                    <a:pt x="27" y="60850"/>
                    <a:pt x="0" y="60903"/>
                  </a:cubicBezTo>
                  <a:cubicBezTo>
                    <a:pt x="0" y="60957"/>
                    <a:pt x="27" y="61010"/>
                    <a:pt x="81" y="61037"/>
                  </a:cubicBezTo>
                  <a:cubicBezTo>
                    <a:pt x="1820" y="62054"/>
                    <a:pt x="2864"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64" y="78274"/>
                    <a:pt x="1820" y="80067"/>
                    <a:pt x="81" y="81084"/>
                  </a:cubicBezTo>
                  <a:cubicBezTo>
                    <a:pt x="27" y="81111"/>
                    <a:pt x="0" y="81191"/>
                    <a:pt x="27" y="81245"/>
                  </a:cubicBezTo>
                  <a:cubicBezTo>
                    <a:pt x="44" y="81296"/>
                    <a:pt x="82" y="81315"/>
                    <a:pt x="122" y="81315"/>
                  </a:cubicBezTo>
                  <a:cubicBezTo>
                    <a:pt x="145" y="81315"/>
                    <a:pt x="168" y="81308"/>
                    <a:pt x="188" y="81299"/>
                  </a:cubicBezTo>
                  <a:cubicBezTo>
                    <a:pt x="1981"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61"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61" y="19336"/>
                    <a:pt x="3185" y="17436"/>
                    <a:pt x="3185" y="15616"/>
                  </a:cubicBezTo>
                  <a:cubicBezTo>
                    <a:pt x="3185" y="15589"/>
                    <a:pt x="3185" y="15562"/>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43" name="Google Shape;1243;p49"/>
            <p:cNvSpPr/>
            <p:nvPr/>
          </p:nvSpPr>
          <p:spPr>
            <a:xfrm>
              <a:off x="1453950" y="2845375"/>
              <a:ext cx="160600" cy="2032675"/>
            </a:xfrm>
            <a:custGeom>
              <a:avLst/>
              <a:gdLst/>
              <a:ahLst/>
              <a:cxnLst/>
              <a:rect l="l" t="t" r="r" b="b"/>
              <a:pathLst>
                <a:path w="6424" h="81307" extrusionOk="0">
                  <a:moveTo>
                    <a:pt x="133" y="1"/>
                  </a:moveTo>
                  <a:cubicBezTo>
                    <a:pt x="93" y="1"/>
                    <a:pt x="60" y="24"/>
                    <a:pt x="27" y="57"/>
                  </a:cubicBezTo>
                  <a:cubicBezTo>
                    <a:pt x="27" y="84"/>
                    <a:pt x="27" y="110"/>
                    <a:pt x="27" y="137"/>
                  </a:cubicBezTo>
                  <a:cubicBezTo>
                    <a:pt x="27" y="164"/>
                    <a:pt x="27" y="217"/>
                    <a:pt x="80" y="244"/>
                  </a:cubicBezTo>
                  <a:cubicBezTo>
                    <a:pt x="1820" y="1234"/>
                    <a:pt x="2971" y="3188"/>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20"/>
                    <a:pt x="2944" y="15474"/>
                  </a:cubicBezTo>
                  <a:cubicBezTo>
                    <a:pt x="2998" y="17347"/>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44" y="35655"/>
                    <a:pt x="2918"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cubicBezTo>
                    <a:pt x="2944" y="45558"/>
                    <a:pt x="2944" y="45558"/>
                    <a:pt x="2944" y="45558"/>
                  </a:cubicBez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27" y="81237"/>
                  </a:cubicBezTo>
                  <a:cubicBezTo>
                    <a:pt x="61" y="81288"/>
                    <a:pt x="106" y="81306"/>
                    <a:pt x="147" y="81306"/>
                  </a:cubicBezTo>
                  <a:cubicBezTo>
                    <a:pt x="172" y="81306"/>
                    <a:pt x="195" y="81300"/>
                    <a:pt x="214" y="81290"/>
                  </a:cubicBezTo>
                  <a:cubicBezTo>
                    <a:pt x="2008" y="80247"/>
                    <a:pt x="3105" y="78400"/>
                    <a:pt x="3185" y="76366"/>
                  </a:cubicBezTo>
                  <a:cubicBezTo>
                    <a:pt x="5166" y="75322"/>
                    <a:pt x="6424" y="73288"/>
                    <a:pt x="6424" y="71066"/>
                  </a:cubicBezTo>
                  <a:cubicBezTo>
                    <a:pt x="6424" y="68818"/>
                    <a:pt x="5166" y="66783"/>
                    <a:pt x="3185" y="65766"/>
                  </a:cubicBezTo>
                  <a:cubicBezTo>
                    <a:pt x="3105" y="63759"/>
                    <a:pt x="2061" y="61992"/>
                    <a:pt x="375" y="60922"/>
                  </a:cubicBezTo>
                  <a:cubicBezTo>
                    <a:pt x="2061" y="59878"/>
                    <a:pt x="3105" y="58085"/>
                    <a:pt x="3185" y="56077"/>
                  </a:cubicBezTo>
                  <a:cubicBezTo>
                    <a:pt x="5166" y="55060"/>
                    <a:pt x="6424" y="53026"/>
                    <a:pt x="6424" y="50778"/>
                  </a:cubicBezTo>
                  <a:cubicBezTo>
                    <a:pt x="6424" y="48556"/>
                    <a:pt x="5193" y="46522"/>
                    <a:pt x="3185" y="45505"/>
                  </a:cubicBezTo>
                  <a:cubicBezTo>
                    <a:pt x="3159" y="43604"/>
                    <a:pt x="2088" y="41731"/>
                    <a:pt x="375" y="40660"/>
                  </a:cubicBezTo>
                  <a:cubicBezTo>
                    <a:pt x="1901" y="39697"/>
                    <a:pt x="3319" y="37877"/>
                    <a:pt x="3185" y="35816"/>
                  </a:cubicBezTo>
                  <a:cubicBezTo>
                    <a:pt x="5193" y="34799"/>
                    <a:pt x="6424" y="32764"/>
                    <a:pt x="6424" y="30516"/>
                  </a:cubicBezTo>
                  <a:cubicBezTo>
                    <a:pt x="6424" y="28268"/>
                    <a:pt x="5166" y="26260"/>
                    <a:pt x="3185" y="25216"/>
                  </a:cubicBezTo>
                  <a:cubicBezTo>
                    <a:pt x="3105" y="23236"/>
                    <a:pt x="2061" y="21442"/>
                    <a:pt x="375"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84" y="10"/>
                    <a:pt x="157" y="1"/>
                    <a:pt x="1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44" name="Google Shape;1244;p49"/>
            <p:cNvSpPr/>
            <p:nvPr/>
          </p:nvSpPr>
          <p:spPr>
            <a:xfrm>
              <a:off x="1300050" y="2593575"/>
              <a:ext cx="160600" cy="2032875"/>
            </a:xfrm>
            <a:custGeom>
              <a:avLst/>
              <a:gdLst/>
              <a:ahLst/>
              <a:cxnLst/>
              <a:rect l="l" t="t" r="r" b="b"/>
              <a:pathLst>
                <a:path w="6424" h="81315" extrusionOk="0">
                  <a:moveTo>
                    <a:pt x="167" y="1"/>
                  </a:moveTo>
                  <a:cubicBezTo>
                    <a:pt x="121" y="1"/>
                    <a:pt x="73" y="26"/>
                    <a:pt x="54" y="65"/>
                  </a:cubicBezTo>
                  <a:cubicBezTo>
                    <a:pt x="27" y="92"/>
                    <a:pt x="27" y="118"/>
                    <a:pt x="27" y="118"/>
                  </a:cubicBezTo>
                  <a:cubicBezTo>
                    <a:pt x="27" y="172"/>
                    <a:pt x="54" y="225"/>
                    <a:pt x="80" y="225"/>
                  </a:cubicBezTo>
                  <a:cubicBezTo>
                    <a:pt x="1820" y="1243"/>
                    <a:pt x="2971" y="3170"/>
                    <a:pt x="2944" y="5043"/>
                  </a:cubicBezTo>
                  <a:cubicBezTo>
                    <a:pt x="2944" y="5070"/>
                    <a:pt x="2971" y="5124"/>
                    <a:pt x="3025" y="5150"/>
                  </a:cubicBezTo>
                  <a:cubicBezTo>
                    <a:pt x="4952" y="6141"/>
                    <a:pt x="6183" y="8095"/>
                    <a:pt x="6183" y="10263"/>
                  </a:cubicBezTo>
                  <a:cubicBezTo>
                    <a:pt x="6183" y="12431"/>
                    <a:pt x="4952" y="14384"/>
                    <a:pt x="3025" y="15375"/>
                  </a:cubicBezTo>
                  <a:cubicBezTo>
                    <a:pt x="2971" y="15402"/>
                    <a:pt x="2944" y="15428"/>
                    <a:pt x="2944" y="15482"/>
                  </a:cubicBezTo>
                  <a:cubicBezTo>
                    <a:pt x="2998" y="17355"/>
                    <a:pt x="1847" y="19256"/>
                    <a:pt x="107" y="20273"/>
                  </a:cubicBezTo>
                  <a:cubicBezTo>
                    <a:pt x="80" y="20300"/>
                    <a:pt x="54" y="20326"/>
                    <a:pt x="27" y="20353"/>
                  </a:cubicBezTo>
                  <a:cubicBezTo>
                    <a:pt x="27" y="20407"/>
                    <a:pt x="27" y="20460"/>
                    <a:pt x="80" y="20514"/>
                  </a:cubicBezTo>
                  <a:cubicBezTo>
                    <a:pt x="1820" y="21504"/>
                    <a:pt x="2891" y="23297"/>
                    <a:pt x="2944" y="25305"/>
                  </a:cubicBezTo>
                  <a:cubicBezTo>
                    <a:pt x="2944" y="25358"/>
                    <a:pt x="2971" y="25385"/>
                    <a:pt x="3025" y="25412"/>
                  </a:cubicBezTo>
                  <a:cubicBezTo>
                    <a:pt x="4952" y="26402"/>
                    <a:pt x="6183" y="28356"/>
                    <a:pt x="6183" y="30524"/>
                  </a:cubicBezTo>
                  <a:cubicBezTo>
                    <a:pt x="6183" y="32692"/>
                    <a:pt x="4952" y="34646"/>
                    <a:pt x="3025" y="35636"/>
                  </a:cubicBezTo>
                  <a:cubicBezTo>
                    <a:pt x="2971" y="35663"/>
                    <a:pt x="2944" y="35717"/>
                    <a:pt x="2944" y="35770"/>
                  </a:cubicBezTo>
                  <a:cubicBezTo>
                    <a:pt x="3105" y="37831"/>
                    <a:pt x="1633" y="39651"/>
                    <a:pt x="107" y="40535"/>
                  </a:cubicBezTo>
                  <a:cubicBezTo>
                    <a:pt x="80" y="40561"/>
                    <a:pt x="54" y="40588"/>
                    <a:pt x="27" y="40615"/>
                  </a:cubicBezTo>
                  <a:cubicBezTo>
                    <a:pt x="27" y="40668"/>
                    <a:pt x="27" y="40749"/>
                    <a:pt x="80" y="40775"/>
                  </a:cubicBezTo>
                  <a:cubicBezTo>
                    <a:pt x="1820" y="41766"/>
                    <a:pt x="2944" y="43639"/>
                    <a:pt x="2944" y="45540"/>
                  </a:cubicBezTo>
                  <a:cubicBezTo>
                    <a:pt x="2944" y="45540"/>
                    <a:pt x="2944" y="45566"/>
                    <a:pt x="2944" y="45566"/>
                  </a:cubicBezTo>
                  <a:cubicBezTo>
                    <a:pt x="2944" y="45620"/>
                    <a:pt x="2971" y="45674"/>
                    <a:pt x="3025" y="45674"/>
                  </a:cubicBezTo>
                  <a:cubicBezTo>
                    <a:pt x="4952" y="46664"/>
                    <a:pt x="6183" y="48618"/>
                    <a:pt x="6183" y="50786"/>
                  </a:cubicBezTo>
                  <a:cubicBezTo>
                    <a:pt x="6183" y="52954"/>
                    <a:pt x="4952" y="54934"/>
                    <a:pt x="3025" y="55898"/>
                  </a:cubicBezTo>
                  <a:cubicBezTo>
                    <a:pt x="2971" y="55925"/>
                    <a:pt x="2944" y="55952"/>
                    <a:pt x="2944" y="56005"/>
                  </a:cubicBezTo>
                  <a:cubicBezTo>
                    <a:pt x="2891" y="58012"/>
                    <a:pt x="1847" y="59806"/>
                    <a:pt x="107" y="60796"/>
                  </a:cubicBezTo>
                  <a:cubicBezTo>
                    <a:pt x="80" y="60823"/>
                    <a:pt x="54" y="60850"/>
                    <a:pt x="27" y="60903"/>
                  </a:cubicBezTo>
                  <a:cubicBezTo>
                    <a:pt x="27" y="60957"/>
                    <a:pt x="27" y="61010"/>
                    <a:pt x="80" y="61037"/>
                  </a:cubicBezTo>
                  <a:cubicBezTo>
                    <a:pt x="1820" y="62054"/>
                    <a:pt x="2891" y="63847"/>
                    <a:pt x="2944" y="65828"/>
                  </a:cubicBezTo>
                  <a:cubicBezTo>
                    <a:pt x="2944" y="65882"/>
                    <a:pt x="2971" y="65935"/>
                    <a:pt x="3025" y="65962"/>
                  </a:cubicBezTo>
                  <a:cubicBezTo>
                    <a:pt x="4952" y="66925"/>
                    <a:pt x="6183" y="68879"/>
                    <a:pt x="6183" y="71047"/>
                  </a:cubicBezTo>
                  <a:cubicBezTo>
                    <a:pt x="6183" y="73242"/>
                    <a:pt x="4952" y="75196"/>
                    <a:pt x="3025" y="76160"/>
                  </a:cubicBezTo>
                  <a:cubicBezTo>
                    <a:pt x="2971" y="76186"/>
                    <a:pt x="2944" y="76240"/>
                    <a:pt x="2944" y="76267"/>
                  </a:cubicBezTo>
                  <a:cubicBezTo>
                    <a:pt x="2891" y="78274"/>
                    <a:pt x="1820" y="80067"/>
                    <a:pt x="80" y="81084"/>
                  </a:cubicBezTo>
                  <a:cubicBezTo>
                    <a:pt x="27" y="81111"/>
                    <a:pt x="0" y="81191"/>
                    <a:pt x="54" y="81245"/>
                  </a:cubicBezTo>
                  <a:cubicBezTo>
                    <a:pt x="71" y="81296"/>
                    <a:pt x="109" y="81315"/>
                    <a:pt x="149" y="81315"/>
                  </a:cubicBezTo>
                  <a:cubicBezTo>
                    <a:pt x="171" y="81315"/>
                    <a:pt x="195" y="81308"/>
                    <a:pt x="214" y="81299"/>
                  </a:cubicBezTo>
                  <a:cubicBezTo>
                    <a:pt x="2007" y="80255"/>
                    <a:pt x="3105" y="78408"/>
                    <a:pt x="3185" y="76347"/>
                  </a:cubicBezTo>
                  <a:cubicBezTo>
                    <a:pt x="5193" y="75330"/>
                    <a:pt x="6424" y="73296"/>
                    <a:pt x="6424" y="71047"/>
                  </a:cubicBezTo>
                  <a:cubicBezTo>
                    <a:pt x="6424" y="68826"/>
                    <a:pt x="5193" y="66792"/>
                    <a:pt x="3185" y="65748"/>
                  </a:cubicBezTo>
                  <a:cubicBezTo>
                    <a:pt x="3132" y="63767"/>
                    <a:pt x="2088" y="61974"/>
                    <a:pt x="402" y="60930"/>
                  </a:cubicBezTo>
                  <a:cubicBezTo>
                    <a:pt x="2088" y="59859"/>
                    <a:pt x="3132" y="58093"/>
                    <a:pt x="3185" y="56085"/>
                  </a:cubicBezTo>
                  <a:cubicBezTo>
                    <a:pt x="5193" y="55068"/>
                    <a:pt x="6424" y="53034"/>
                    <a:pt x="6424" y="50786"/>
                  </a:cubicBezTo>
                  <a:cubicBezTo>
                    <a:pt x="6424" y="48537"/>
                    <a:pt x="5193" y="46530"/>
                    <a:pt x="3185" y="45486"/>
                  </a:cubicBezTo>
                  <a:cubicBezTo>
                    <a:pt x="3185" y="43586"/>
                    <a:pt x="2088" y="41739"/>
                    <a:pt x="402" y="40668"/>
                  </a:cubicBezTo>
                  <a:cubicBezTo>
                    <a:pt x="1927" y="39705"/>
                    <a:pt x="3319" y="37885"/>
                    <a:pt x="3212" y="35824"/>
                  </a:cubicBezTo>
                  <a:cubicBezTo>
                    <a:pt x="5193" y="34780"/>
                    <a:pt x="6424" y="32772"/>
                    <a:pt x="6424" y="30524"/>
                  </a:cubicBezTo>
                  <a:cubicBezTo>
                    <a:pt x="6424" y="28276"/>
                    <a:pt x="5193" y="26268"/>
                    <a:pt x="3185" y="25225"/>
                  </a:cubicBezTo>
                  <a:cubicBezTo>
                    <a:pt x="3105" y="23244"/>
                    <a:pt x="2061" y="21451"/>
                    <a:pt x="402" y="20407"/>
                  </a:cubicBezTo>
                  <a:cubicBezTo>
                    <a:pt x="2088" y="19336"/>
                    <a:pt x="3185" y="17436"/>
                    <a:pt x="3185" y="15616"/>
                  </a:cubicBezTo>
                  <a:cubicBezTo>
                    <a:pt x="3185" y="15589"/>
                    <a:pt x="3185" y="15562"/>
                    <a:pt x="3185" y="15562"/>
                  </a:cubicBezTo>
                  <a:cubicBezTo>
                    <a:pt x="5193" y="14518"/>
                    <a:pt x="6424" y="12511"/>
                    <a:pt x="6424" y="10263"/>
                  </a:cubicBezTo>
                  <a:cubicBezTo>
                    <a:pt x="6424" y="8014"/>
                    <a:pt x="5193" y="6007"/>
                    <a:pt x="3185" y="4963"/>
                  </a:cubicBezTo>
                  <a:cubicBezTo>
                    <a:pt x="3185" y="3036"/>
                    <a:pt x="2007" y="1055"/>
                    <a:pt x="214" y="11"/>
                  </a:cubicBezTo>
                  <a:cubicBezTo>
                    <a:pt x="200" y="4"/>
                    <a:pt x="184" y="1"/>
                    <a:pt x="1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45" name="Google Shape;1245;p49"/>
            <p:cNvSpPr/>
            <p:nvPr/>
          </p:nvSpPr>
          <p:spPr>
            <a:xfrm>
              <a:off x="1146800" y="2845375"/>
              <a:ext cx="159950" cy="2032675"/>
            </a:xfrm>
            <a:custGeom>
              <a:avLst/>
              <a:gdLst/>
              <a:ahLst/>
              <a:cxnLst/>
              <a:rect l="l" t="t" r="r" b="b"/>
              <a:pathLst>
                <a:path w="6398" h="81307" extrusionOk="0">
                  <a:moveTo>
                    <a:pt x="120" y="1"/>
                  </a:moveTo>
                  <a:cubicBezTo>
                    <a:pt x="81" y="1"/>
                    <a:pt x="44" y="24"/>
                    <a:pt x="28" y="57"/>
                  </a:cubicBezTo>
                  <a:cubicBezTo>
                    <a:pt x="28" y="84"/>
                    <a:pt x="1" y="110"/>
                    <a:pt x="1" y="137"/>
                  </a:cubicBezTo>
                  <a:cubicBezTo>
                    <a:pt x="1" y="164"/>
                    <a:pt x="28" y="217"/>
                    <a:pt x="81" y="244"/>
                  </a:cubicBezTo>
                  <a:cubicBezTo>
                    <a:pt x="1821" y="1234"/>
                    <a:pt x="2972" y="3162"/>
                    <a:pt x="2918" y="5035"/>
                  </a:cubicBezTo>
                  <a:cubicBezTo>
                    <a:pt x="2918" y="5089"/>
                    <a:pt x="2945" y="5142"/>
                    <a:pt x="2998" y="5142"/>
                  </a:cubicBezTo>
                  <a:cubicBezTo>
                    <a:pt x="4952" y="6133"/>
                    <a:pt x="6157" y="8086"/>
                    <a:pt x="6157" y="10254"/>
                  </a:cubicBezTo>
                  <a:cubicBezTo>
                    <a:pt x="6157" y="12422"/>
                    <a:pt x="4952" y="14376"/>
                    <a:pt x="2998" y="15367"/>
                  </a:cubicBezTo>
                  <a:cubicBezTo>
                    <a:pt x="2945" y="15393"/>
                    <a:pt x="2918" y="15420"/>
                    <a:pt x="2918" y="15474"/>
                  </a:cubicBezTo>
                  <a:cubicBezTo>
                    <a:pt x="2972" y="17321"/>
                    <a:pt x="1848" y="19248"/>
                    <a:pt x="81" y="20265"/>
                  </a:cubicBezTo>
                  <a:cubicBezTo>
                    <a:pt x="54" y="20292"/>
                    <a:pt x="28" y="20318"/>
                    <a:pt x="1" y="20345"/>
                  </a:cubicBezTo>
                  <a:cubicBezTo>
                    <a:pt x="1" y="20425"/>
                    <a:pt x="28" y="20479"/>
                    <a:pt x="81" y="20506"/>
                  </a:cubicBezTo>
                  <a:cubicBezTo>
                    <a:pt x="1794" y="21496"/>
                    <a:pt x="2865" y="23289"/>
                    <a:pt x="2918" y="25297"/>
                  </a:cubicBezTo>
                  <a:cubicBezTo>
                    <a:pt x="2918" y="25350"/>
                    <a:pt x="2945"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079" y="37823"/>
                    <a:pt x="1633" y="39643"/>
                    <a:pt x="81" y="40526"/>
                  </a:cubicBezTo>
                  <a:cubicBezTo>
                    <a:pt x="54" y="40553"/>
                    <a:pt x="28" y="40580"/>
                    <a:pt x="1" y="40633"/>
                  </a:cubicBezTo>
                  <a:cubicBezTo>
                    <a:pt x="1" y="40687"/>
                    <a:pt x="28" y="40741"/>
                    <a:pt x="81" y="40767"/>
                  </a:cubicBezTo>
                  <a:cubicBezTo>
                    <a:pt x="1821" y="41784"/>
                    <a:pt x="2918" y="43631"/>
                    <a:pt x="2918" y="45532"/>
                  </a:cubicBezTo>
                  <a:cubicBezTo>
                    <a:pt x="2918" y="45532"/>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81" y="60815"/>
                  </a:cubicBezTo>
                  <a:cubicBezTo>
                    <a:pt x="54" y="60815"/>
                    <a:pt x="28" y="60841"/>
                    <a:pt x="1" y="60895"/>
                  </a:cubicBezTo>
                  <a:cubicBezTo>
                    <a:pt x="1" y="60949"/>
                    <a:pt x="28"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8" y="81103"/>
                    <a:pt x="1" y="81183"/>
                    <a:pt x="28" y="81237"/>
                  </a:cubicBezTo>
                  <a:cubicBezTo>
                    <a:pt x="44" y="81288"/>
                    <a:pt x="83" y="81306"/>
                    <a:pt x="129" y="81306"/>
                  </a:cubicBezTo>
                  <a:cubicBezTo>
                    <a:pt x="156" y="81306"/>
                    <a:pt x="185" y="81300"/>
                    <a:pt x="215" y="81290"/>
                  </a:cubicBezTo>
                  <a:cubicBezTo>
                    <a:pt x="1981" y="80247"/>
                    <a:pt x="3106" y="78400"/>
                    <a:pt x="3186" y="76366"/>
                  </a:cubicBezTo>
                  <a:cubicBezTo>
                    <a:pt x="5167" y="75322"/>
                    <a:pt x="6398" y="73288"/>
                    <a:pt x="6398" y="71066"/>
                  </a:cubicBezTo>
                  <a:cubicBezTo>
                    <a:pt x="6398" y="68818"/>
                    <a:pt x="5167" y="66783"/>
                    <a:pt x="3186" y="65766"/>
                  </a:cubicBezTo>
                  <a:cubicBezTo>
                    <a:pt x="3106" y="63759"/>
                    <a:pt x="2062" y="61992"/>
                    <a:pt x="375" y="60922"/>
                  </a:cubicBezTo>
                  <a:cubicBezTo>
                    <a:pt x="2062" y="59878"/>
                    <a:pt x="3106" y="58085"/>
                    <a:pt x="3186" y="56077"/>
                  </a:cubicBezTo>
                  <a:cubicBezTo>
                    <a:pt x="5167" y="55060"/>
                    <a:pt x="6398" y="53026"/>
                    <a:pt x="6398" y="50778"/>
                  </a:cubicBezTo>
                  <a:cubicBezTo>
                    <a:pt x="6398" y="48556"/>
                    <a:pt x="5167" y="46522"/>
                    <a:pt x="3186" y="45505"/>
                  </a:cubicBezTo>
                  <a:cubicBezTo>
                    <a:pt x="3159" y="43604"/>
                    <a:pt x="2088" y="41731"/>
                    <a:pt x="375" y="40660"/>
                  </a:cubicBezTo>
                  <a:cubicBezTo>
                    <a:pt x="1901" y="39697"/>
                    <a:pt x="3293" y="37877"/>
                    <a:pt x="3186" y="35816"/>
                  </a:cubicBezTo>
                  <a:cubicBezTo>
                    <a:pt x="5167" y="34799"/>
                    <a:pt x="6398" y="32764"/>
                    <a:pt x="6398" y="30516"/>
                  </a:cubicBezTo>
                  <a:cubicBezTo>
                    <a:pt x="6398" y="28268"/>
                    <a:pt x="5167" y="26260"/>
                    <a:pt x="3186" y="25216"/>
                  </a:cubicBezTo>
                  <a:cubicBezTo>
                    <a:pt x="3079" y="23236"/>
                    <a:pt x="2062" y="21442"/>
                    <a:pt x="375" y="20399"/>
                  </a:cubicBezTo>
                  <a:cubicBezTo>
                    <a:pt x="2088" y="19328"/>
                    <a:pt x="3186" y="17401"/>
                    <a:pt x="3186" y="15554"/>
                  </a:cubicBezTo>
                  <a:cubicBezTo>
                    <a:pt x="5167" y="14510"/>
                    <a:pt x="6398" y="12503"/>
                    <a:pt x="6398" y="10254"/>
                  </a:cubicBezTo>
                  <a:cubicBezTo>
                    <a:pt x="6398" y="8006"/>
                    <a:pt x="5167" y="5999"/>
                    <a:pt x="3186" y="4955"/>
                  </a:cubicBezTo>
                  <a:cubicBezTo>
                    <a:pt x="3186" y="3028"/>
                    <a:pt x="1981" y="1047"/>
                    <a:pt x="188" y="30"/>
                  </a:cubicBezTo>
                  <a:cubicBezTo>
                    <a:pt x="168" y="10"/>
                    <a:pt x="143" y="1"/>
                    <a:pt x="1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46" name="Google Shape;1246;p49"/>
            <p:cNvSpPr/>
            <p:nvPr/>
          </p:nvSpPr>
          <p:spPr>
            <a:xfrm>
              <a:off x="992900" y="2593575"/>
              <a:ext cx="160625" cy="2032875"/>
            </a:xfrm>
            <a:custGeom>
              <a:avLst/>
              <a:gdLst/>
              <a:ahLst/>
              <a:cxnLst/>
              <a:rect l="l" t="t" r="r" b="b"/>
              <a:pathLst>
                <a:path w="6425" h="81315" extrusionOk="0">
                  <a:moveTo>
                    <a:pt x="167" y="1"/>
                  </a:moveTo>
                  <a:cubicBezTo>
                    <a:pt x="120" y="1"/>
                    <a:pt x="67" y="26"/>
                    <a:pt x="27" y="65"/>
                  </a:cubicBezTo>
                  <a:cubicBezTo>
                    <a:pt x="27" y="92"/>
                    <a:pt x="27" y="118"/>
                    <a:pt x="27" y="118"/>
                  </a:cubicBezTo>
                  <a:cubicBezTo>
                    <a:pt x="27" y="172"/>
                    <a:pt x="54"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72" y="15402"/>
                    <a:pt x="2945" y="15428"/>
                    <a:pt x="2945" y="15482"/>
                  </a:cubicBezTo>
                  <a:cubicBezTo>
                    <a:pt x="2998" y="17329"/>
                    <a:pt x="1847"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72" y="35663"/>
                    <a:pt x="2945" y="35717"/>
                    <a:pt x="2945" y="35770"/>
                  </a:cubicBezTo>
                  <a:cubicBezTo>
                    <a:pt x="3105"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18"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5" y="78408"/>
                    <a:pt x="3186" y="76347"/>
                  </a:cubicBezTo>
                  <a:cubicBezTo>
                    <a:pt x="5193" y="75330"/>
                    <a:pt x="6424" y="73296"/>
                    <a:pt x="6424" y="71047"/>
                  </a:cubicBezTo>
                  <a:cubicBezTo>
                    <a:pt x="6424" y="68826"/>
                    <a:pt x="5193" y="66792"/>
                    <a:pt x="3186" y="65748"/>
                  </a:cubicBezTo>
                  <a:cubicBezTo>
                    <a:pt x="3105" y="63767"/>
                    <a:pt x="2088" y="61974"/>
                    <a:pt x="402" y="60930"/>
                  </a:cubicBezTo>
                  <a:cubicBezTo>
                    <a:pt x="2088" y="59859"/>
                    <a:pt x="3105" y="58093"/>
                    <a:pt x="3186" y="56085"/>
                  </a:cubicBezTo>
                  <a:cubicBezTo>
                    <a:pt x="5193" y="55068"/>
                    <a:pt x="6424" y="53034"/>
                    <a:pt x="6424" y="50786"/>
                  </a:cubicBezTo>
                  <a:cubicBezTo>
                    <a:pt x="6424" y="48537"/>
                    <a:pt x="5193" y="46530"/>
                    <a:pt x="3186" y="45486"/>
                  </a:cubicBezTo>
                  <a:cubicBezTo>
                    <a:pt x="3159" y="43586"/>
                    <a:pt x="2088" y="41739"/>
                    <a:pt x="402" y="40668"/>
                  </a:cubicBezTo>
                  <a:cubicBezTo>
                    <a:pt x="1901" y="39705"/>
                    <a:pt x="3320" y="37885"/>
                    <a:pt x="3186" y="35824"/>
                  </a:cubicBezTo>
                  <a:cubicBezTo>
                    <a:pt x="5193" y="34780"/>
                    <a:pt x="6424" y="32772"/>
                    <a:pt x="6424" y="30524"/>
                  </a:cubicBezTo>
                  <a:cubicBezTo>
                    <a:pt x="6424" y="28276"/>
                    <a:pt x="5193" y="26268"/>
                    <a:pt x="3186" y="25225"/>
                  </a:cubicBezTo>
                  <a:cubicBezTo>
                    <a:pt x="3105" y="23244"/>
                    <a:pt x="2062" y="21451"/>
                    <a:pt x="402" y="20407"/>
                  </a:cubicBezTo>
                  <a:cubicBezTo>
                    <a:pt x="2088" y="19336"/>
                    <a:pt x="3186" y="17436"/>
                    <a:pt x="3186" y="15616"/>
                  </a:cubicBezTo>
                  <a:cubicBezTo>
                    <a:pt x="3186" y="15589"/>
                    <a:pt x="3186" y="15562"/>
                    <a:pt x="3186" y="15562"/>
                  </a:cubicBezTo>
                  <a:cubicBezTo>
                    <a:pt x="5193" y="14518"/>
                    <a:pt x="6424" y="12511"/>
                    <a:pt x="6424" y="10263"/>
                  </a:cubicBezTo>
                  <a:cubicBezTo>
                    <a:pt x="6424" y="8014"/>
                    <a:pt x="5193" y="6007"/>
                    <a:pt x="3186" y="4963"/>
                  </a:cubicBezTo>
                  <a:cubicBezTo>
                    <a:pt x="3186" y="3036"/>
                    <a:pt x="2008" y="1055"/>
                    <a:pt x="215" y="11"/>
                  </a:cubicBezTo>
                  <a:cubicBezTo>
                    <a:pt x="200" y="4"/>
                    <a:pt x="184" y="1"/>
                    <a:pt x="1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47" name="Google Shape;1247;p49"/>
            <p:cNvSpPr/>
            <p:nvPr/>
          </p:nvSpPr>
          <p:spPr>
            <a:xfrm>
              <a:off x="839675" y="2845375"/>
              <a:ext cx="159950" cy="2032675"/>
            </a:xfrm>
            <a:custGeom>
              <a:avLst/>
              <a:gdLst/>
              <a:ahLst/>
              <a:cxnLst/>
              <a:rect l="l" t="t" r="r" b="b"/>
              <a:pathLst>
                <a:path w="6398" h="81307" extrusionOk="0">
                  <a:moveTo>
                    <a:pt x="119" y="1"/>
                  </a:moveTo>
                  <a:cubicBezTo>
                    <a:pt x="81" y="1"/>
                    <a:pt x="44" y="24"/>
                    <a:pt x="27" y="57"/>
                  </a:cubicBezTo>
                  <a:cubicBezTo>
                    <a:pt x="0" y="84"/>
                    <a:pt x="0" y="110"/>
                    <a:pt x="0" y="137"/>
                  </a:cubicBezTo>
                  <a:cubicBezTo>
                    <a:pt x="0" y="164"/>
                    <a:pt x="27" y="217"/>
                    <a:pt x="54" y="244"/>
                  </a:cubicBezTo>
                  <a:cubicBezTo>
                    <a:pt x="1794" y="1234"/>
                    <a:pt x="2971" y="3162"/>
                    <a:pt x="2918" y="5035"/>
                  </a:cubicBezTo>
                  <a:cubicBezTo>
                    <a:pt x="2918" y="5089"/>
                    <a:pt x="2945" y="5142"/>
                    <a:pt x="2998" y="5142"/>
                  </a:cubicBezTo>
                  <a:cubicBezTo>
                    <a:pt x="4925" y="6133"/>
                    <a:pt x="6156" y="8086"/>
                    <a:pt x="6156" y="10254"/>
                  </a:cubicBezTo>
                  <a:cubicBezTo>
                    <a:pt x="6156" y="12422"/>
                    <a:pt x="4925" y="14376"/>
                    <a:pt x="2998" y="15367"/>
                  </a:cubicBezTo>
                  <a:cubicBezTo>
                    <a:pt x="2945" y="15393"/>
                    <a:pt x="2918" y="15420"/>
                    <a:pt x="2918" y="15474"/>
                  </a:cubicBezTo>
                  <a:cubicBezTo>
                    <a:pt x="2971" y="17321"/>
                    <a:pt x="1847" y="19248"/>
                    <a:pt x="81" y="20265"/>
                  </a:cubicBezTo>
                  <a:cubicBezTo>
                    <a:pt x="54" y="20292"/>
                    <a:pt x="27" y="20318"/>
                    <a:pt x="0" y="20345"/>
                  </a:cubicBezTo>
                  <a:cubicBezTo>
                    <a:pt x="0" y="20425"/>
                    <a:pt x="27" y="20479"/>
                    <a:pt x="54" y="20506"/>
                  </a:cubicBezTo>
                  <a:cubicBezTo>
                    <a:pt x="1794" y="21496"/>
                    <a:pt x="2864" y="23289"/>
                    <a:pt x="2918" y="25297"/>
                  </a:cubicBezTo>
                  <a:cubicBezTo>
                    <a:pt x="2918" y="25350"/>
                    <a:pt x="2945" y="25404"/>
                    <a:pt x="2998" y="25404"/>
                  </a:cubicBezTo>
                  <a:cubicBezTo>
                    <a:pt x="4925" y="26394"/>
                    <a:pt x="6156" y="28348"/>
                    <a:pt x="6156" y="30516"/>
                  </a:cubicBezTo>
                  <a:cubicBezTo>
                    <a:pt x="6156" y="32684"/>
                    <a:pt x="4925" y="34665"/>
                    <a:pt x="2998" y="35628"/>
                  </a:cubicBezTo>
                  <a:cubicBezTo>
                    <a:pt x="2945" y="35655"/>
                    <a:pt x="2918" y="35709"/>
                    <a:pt x="2918" y="35762"/>
                  </a:cubicBezTo>
                  <a:cubicBezTo>
                    <a:pt x="3078" y="37823"/>
                    <a:pt x="1606" y="39643"/>
                    <a:pt x="81" y="40526"/>
                  </a:cubicBezTo>
                  <a:cubicBezTo>
                    <a:pt x="54" y="40553"/>
                    <a:pt x="27" y="40580"/>
                    <a:pt x="0" y="40633"/>
                  </a:cubicBezTo>
                  <a:cubicBezTo>
                    <a:pt x="0" y="40687"/>
                    <a:pt x="27" y="40741"/>
                    <a:pt x="54" y="40767"/>
                  </a:cubicBezTo>
                  <a:cubicBezTo>
                    <a:pt x="1794" y="41784"/>
                    <a:pt x="2918" y="43631"/>
                    <a:pt x="2918" y="45532"/>
                  </a:cubicBezTo>
                  <a:cubicBezTo>
                    <a:pt x="2918" y="45558"/>
                    <a:pt x="2918" y="45558"/>
                    <a:pt x="2918" y="45558"/>
                  </a:cubicBezTo>
                  <a:cubicBezTo>
                    <a:pt x="2918" y="45612"/>
                    <a:pt x="2945" y="45665"/>
                    <a:pt x="2998" y="45692"/>
                  </a:cubicBezTo>
                  <a:cubicBezTo>
                    <a:pt x="4925" y="46656"/>
                    <a:pt x="6156" y="48610"/>
                    <a:pt x="6156" y="50778"/>
                  </a:cubicBezTo>
                  <a:cubicBezTo>
                    <a:pt x="6156" y="52972"/>
                    <a:pt x="4925" y="54926"/>
                    <a:pt x="2998" y="55890"/>
                  </a:cubicBezTo>
                  <a:cubicBezTo>
                    <a:pt x="2945" y="55917"/>
                    <a:pt x="2918" y="55970"/>
                    <a:pt x="2918" y="55997"/>
                  </a:cubicBezTo>
                  <a:cubicBezTo>
                    <a:pt x="2864" y="58004"/>
                    <a:pt x="1820" y="59798"/>
                    <a:pt x="81" y="60815"/>
                  </a:cubicBezTo>
                  <a:cubicBezTo>
                    <a:pt x="54" y="60815"/>
                    <a:pt x="27" y="60841"/>
                    <a:pt x="0" y="60895"/>
                  </a:cubicBezTo>
                  <a:cubicBezTo>
                    <a:pt x="0" y="60949"/>
                    <a:pt x="27" y="61002"/>
                    <a:pt x="54" y="61029"/>
                  </a:cubicBezTo>
                  <a:cubicBezTo>
                    <a:pt x="1794" y="62046"/>
                    <a:pt x="2864" y="63839"/>
                    <a:pt x="2918" y="65847"/>
                  </a:cubicBezTo>
                  <a:cubicBezTo>
                    <a:pt x="2918" y="65873"/>
                    <a:pt x="2945" y="65927"/>
                    <a:pt x="2998" y="65954"/>
                  </a:cubicBezTo>
                  <a:cubicBezTo>
                    <a:pt x="4925" y="66917"/>
                    <a:pt x="6156" y="68871"/>
                    <a:pt x="6156" y="71066"/>
                  </a:cubicBezTo>
                  <a:cubicBezTo>
                    <a:pt x="6156" y="73234"/>
                    <a:pt x="4925" y="75188"/>
                    <a:pt x="2998" y="76151"/>
                  </a:cubicBezTo>
                  <a:cubicBezTo>
                    <a:pt x="2945" y="76178"/>
                    <a:pt x="2918" y="76232"/>
                    <a:pt x="2918" y="76285"/>
                  </a:cubicBezTo>
                  <a:cubicBezTo>
                    <a:pt x="2864" y="78266"/>
                    <a:pt x="1794" y="80059"/>
                    <a:pt x="81" y="81076"/>
                  </a:cubicBezTo>
                  <a:cubicBezTo>
                    <a:pt x="0" y="81103"/>
                    <a:pt x="0" y="81183"/>
                    <a:pt x="27" y="81237"/>
                  </a:cubicBezTo>
                  <a:cubicBezTo>
                    <a:pt x="44" y="81288"/>
                    <a:pt x="83" y="81306"/>
                    <a:pt x="122" y="81306"/>
                  </a:cubicBezTo>
                  <a:cubicBezTo>
                    <a:pt x="145" y="81306"/>
                    <a:pt x="168" y="81300"/>
                    <a:pt x="188" y="81290"/>
                  </a:cubicBezTo>
                  <a:cubicBezTo>
                    <a:pt x="1981" y="80247"/>
                    <a:pt x="3105" y="78400"/>
                    <a:pt x="3159" y="76366"/>
                  </a:cubicBezTo>
                  <a:cubicBezTo>
                    <a:pt x="5166" y="75322"/>
                    <a:pt x="6397" y="73288"/>
                    <a:pt x="6397" y="71066"/>
                  </a:cubicBezTo>
                  <a:cubicBezTo>
                    <a:pt x="6397" y="68818"/>
                    <a:pt x="5166" y="66783"/>
                    <a:pt x="3159" y="65766"/>
                  </a:cubicBezTo>
                  <a:cubicBezTo>
                    <a:pt x="3105" y="63759"/>
                    <a:pt x="2061" y="61992"/>
                    <a:pt x="375" y="60922"/>
                  </a:cubicBezTo>
                  <a:cubicBezTo>
                    <a:pt x="2061" y="59878"/>
                    <a:pt x="3105" y="58085"/>
                    <a:pt x="3159" y="56077"/>
                  </a:cubicBezTo>
                  <a:cubicBezTo>
                    <a:pt x="5166" y="55060"/>
                    <a:pt x="6397" y="53026"/>
                    <a:pt x="6397" y="50778"/>
                  </a:cubicBezTo>
                  <a:cubicBezTo>
                    <a:pt x="6397" y="48556"/>
                    <a:pt x="5166" y="46522"/>
                    <a:pt x="3159" y="45505"/>
                  </a:cubicBezTo>
                  <a:cubicBezTo>
                    <a:pt x="3159" y="43604"/>
                    <a:pt x="2061" y="41731"/>
                    <a:pt x="375" y="40660"/>
                  </a:cubicBezTo>
                  <a:cubicBezTo>
                    <a:pt x="1901" y="39697"/>
                    <a:pt x="3292" y="37877"/>
                    <a:pt x="3185" y="35816"/>
                  </a:cubicBezTo>
                  <a:cubicBezTo>
                    <a:pt x="5166" y="34799"/>
                    <a:pt x="6397" y="32764"/>
                    <a:pt x="6397" y="30516"/>
                  </a:cubicBezTo>
                  <a:cubicBezTo>
                    <a:pt x="6397" y="28268"/>
                    <a:pt x="5166" y="26260"/>
                    <a:pt x="3159" y="25216"/>
                  </a:cubicBezTo>
                  <a:cubicBezTo>
                    <a:pt x="3078" y="23236"/>
                    <a:pt x="2035" y="21442"/>
                    <a:pt x="375" y="20399"/>
                  </a:cubicBezTo>
                  <a:cubicBezTo>
                    <a:pt x="2061" y="19328"/>
                    <a:pt x="3159" y="17454"/>
                    <a:pt x="3159" y="15608"/>
                  </a:cubicBezTo>
                  <a:cubicBezTo>
                    <a:pt x="3159" y="15581"/>
                    <a:pt x="3159" y="15581"/>
                    <a:pt x="3159" y="15554"/>
                  </a:cubicBezTo>
                  <a:cubicBezTo>
                    <a:pt x="5166" y="14510"/>
                    <a:pt x="6397" y="12503"/>
                    <a:pt x="6397" y="10254"/>
                  </a:cubicBezTo>
                  <a:cubicBezTo>
                    <a:pt x="6397" y="8006"/>
                    <a:pt x="5166" y="5999"/>
                    <a:pt x="3159" y="4955"/>
                  </a:cubicBezTo>
                  <a:cubicBezTo>
                    <a:pt x="3159" y="3028"/>
                    <a:pt x="1981" y="1047"/>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48" name="Google Shape;1248;p49"/>
            <p:cNvSpPr/>
            <p:nvPr/>
          </p:nvSpPr>
          <p:spPr>
            <a:xfrm>
              <a:off x="685775" y="2593575"/>
              <a:ext cx="159950" cy="2032875"/>
            </a:xfrm>
            <a:custGeom>
              <a:avLst/>
              <a:gdLst/>
              <a:ahLst/>
              <a:cxnLst/>
              <a:rect l="l" t="t" r="r" b="b"/>
              <a:pathLst>
                <a:path w="6398" h="81315" extrusionOk="0">
                  <a:moveTo>
                    <a:pt x="140" y="1"/>
                  </a:moveTo>
                  <a:cubicBezTo>
                    <a:pt x="95" y="1"/>
                    <a:pt x="47" y="26"/>
                    <a:pt x="27" y="65"/>
                  </a:cubicBezTo>
                  <a:cubicBezTo>
                    <a:pt x="27"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98" y="17329"/>
                    <a:pt x="1847" y="19256"/>
                    <a:pt x="81" y="20273"/>
                  </a:cubicBezTo>
                  <a:cubicBezTo>
                    <a:pt x="54" y="20300"/>
                    <a:pt x="27" y="20326"/>
                    <a:pt x="27"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27" y="40615"/>
                  </a:cubicBezTo>
                  <a:cubicBezTo>
                    <a:pt x="0" y="40668"/>
                    <a:pt x="27" y="40749"/>
                    <a:pt x="81" y="40775"/>
                  </a:cubicBezTo>
                  <a:cubicBezTo>
                    <a:pt x="1820" y="41766"/>
                    <a:pt x="2918" y="43639"/>
                    <a:pt x="2918" y="45540"/>
                  </a:cubicBezTo>
                  <a:lnTo>
                    <a:pt x="2918" y="45566"/>
                  </a:ln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91" y="58012"/>
                    <a:pt x="1820" y="59806"/>
                    <a:pt x="81" y="60796"/>
                  </a:cubicBezTo>
                  <a:cubicBezTo>
                    <a:pt x="54" y="60823"/>
                    <a:pt x="27" y="60850"/>
                    <a:pt x="27" y="60903"/>
                  </a:cubicBezTo>
                  <a:cubicBezTo>
                    <a:pt x="0" y="60957"/>
                    <a:pt x="27" y="61010"/>
                    <a:pt x="81" y="61037"/>
                  </a:cubicBezTo>
                  <a:cubicBezTo>
                    <a:pt x="1820" y="62054"/>
                    <a:pt x="2891"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91" y="78274"/>
                    <a:pt x="1820" y="80067"/>
                    <a:pt x="81" y="81084"/>
                  </a:cubicBezTo>
                  <a:cubicBezTo>
                    <a:pt x="27" y="81111"/>
                    <a:pt x="0" y="81191"/>
                    <a:pt x="27" y="81245"/>
                  </a:cubicBezTo>
                  <a:cubicBezTo>
                    <a:pt x="61" y="81296"/>
                    <a:pt x="95" y="81315"/>
                    <a:pt x="136" y="81315"/>
                  </a:cubicBezTo>
                  <a:cubicBezTo>
                    <a:pt x="159" y="81315"/>
                    <a:pt x="185" y="81308"/>
                    <a:pt x="214" y="81299"/>
                  </a:cubicBezTo>
                  <a:cubicBezTo>
                    <a:pt x="2008"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88"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88" y="19336"/>
                    <a:pt x="3185" y="17436"/>
                    <a:pt x="3185" y="15616"/>
                  </a:cubicBezTo>
                  <a:cubicBezTo>
                    <a:pt x="3185" y="15589"/>
                    <a:pt x="3185" y="15589"/>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49" name="Google Shape;1249;p49"/>
            <p:cNvSpPr/>
            <p:nvPr/>
          </p:nvSpPr>
          <p:spPr>
            <a:xfrm>
              <a:off x="531875" y="2845375"/>
              <a:ext cx="160600" cy="2032675"/>
            </a:xfrm>
            <a:custGeom>
              <a:avLst/>
              <a:gdLst/>
              <a:ahLst/>
              <a:cxnLst/>
              <a:rect l="l" t="t" r="r" b="b"/>
              <a:pathLst>
                <a:path w="6424" h="81307" extrusionOk="0">
                  <a:moveTo>
                    <a:pt x="144" y="1"/>
                  </a:moveTo>
                  <a:cubicBezTo>
                    <a:pt x="103" y="1"/>
                    <a:pt x="60" y="24"/>
                    <a:pt x="27" y="57"/>
                  </a:cubicBezTo>
                  <a:cubicBezTo>
                    <a:pt x="27" y="84"/>
                    <a:pt x="27" y="110"/>
                    <a:pt x="27" y="137"/>
                  </a:cubicBezTo>
                  <a:cubicBezTo>
                    <a:pt x="27" y="164"/>
                    <a:pt x="54" y="217"/>
                    <a:pt x="80" y="244"/>
                  </a:cubicBezTo>
                  <a:cubicBezTo>
                    <a:pt x="1820" y="1234"/>
                    <a:pt x="2971" y="3162"/>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47"/>
                    <a:pt x="2944" y="15474"/>
                  </a:cubicBezTo>
                  <a:cubicBezTo>
                    <a:pt x="2998" y="17321"/>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71" y="35655"/>
                    <a:pt x="2944"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lnTo>
                    <a:pt x="2944" y="45558"/>
                  </a:ln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54" y="81237"/>
                  </a:cubicBezTo>
                  <a:cubicBezTo>
                    <a:pt x="71" y="81288"/>
                    <a:pt x="109" y="81306"/>
                    <a:pt x="149" y="81306"/>
                  </a:cubicBezTo>
                  <a:cubicBezTo>
                    <a:pt x="171" y="81306"/>
                    <a:pt x="195" y="81300"/>
                    <a:pt x="214" y="81290"/>
                  </a:cubicBezTo>
                  <a:cubicBezTo>
                    <a:pt x="2008" y="80247"/>
                    <a:pt x="3105" y="78400"/>
                    <a:pt x="3185" y="76366"/>
                  </a:cubicBezTo>
                  <a:cubicBezTo>
                    <a:pt x="5193" y="75322"/>
                    <a:pt x="6424" y="73288"/>
                    <a:pt x="6424" y="71066"/>
                  </a:cubicBezTo>
                  <a:cubicBezTo>
                    <a:pt x="6424" y="68818"/>
                    <a:pt x="5193" y="66783"/>
                    <a:pt x="3185" y="65766"/>
                  </a:cubicBezTo>
                  <a:cubicBezTo>
                    <a:pt x="3105" y="63759"/>
                    <a:pt x="2088" y="61992"/>
                    <a:pt x="402" y="60922"/>
                  </a:cubicBezTo>
                  <a:cubicBezTo>
                    <a:pt x="2088" y="59878"/>
                    <a:pt x="3105" y="58085"/>
                    <a:pt x="3185" y="56077"/>
                  </a:cubicBezTo>
                  <a:cubicBezTo>
                    <a:pt x="5193" y="55060"/>
                    <a:pt x="6424" y="53026"/>
                    <a:pt x="6424" y="50778"/>
                  </a:cubicBezTo>
                  <a:cubicBezTo>
                    <a:pt x="6424" y="48556"/>
                    <a:pt x="5193" y="46522"/>
                    <a:pt x="3185" y="45505"/>
                  </a:cubicBezTo>
                  <a:cubicBezTo>
                    <a:pt x="3185" y="43604"/>
                    <a:pt x="2088" y="41731"/>
                    <a:pt x="402" y="40660"/>
                  </a:cubicBezTo>
                  <a:cubicBezTo>
                    <a:pt x="1900" y="39697"/>
                    <a:pt x="3319" y="37877"/>
                    <a:pt x="3185" y="35816"/>
                  </a:cubicBezTo>
                  <a:cubicBezTo>
                    <a:pt x="5193" y="34799"/>
                    <a:pt x="6424" y="32764"/>
                    <a:pt x="6424" y="30516"/>
                  </a:cubicBezTo>
                  <a:cubicBezTo>
                    <a:pt x="6424" y="28268"/>
                    <a:pt x="5193" y="26260"/>
                    <a:pt x="3185" y="25216"/>
                  </a:cubicBezTo>
                  <a:cubicBezTo>
                    <a:pt x="3105" y="23236"/>
                    <a:pt x="2061" y="21442"/>
                    <a:pt x="402"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94" y="10"/>
                    <a:pt x="169" y="1"/>
                    <a:pt x="1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50" name="Google Shape;1250;p49"/>
            <p:cNvSpPr/>
            <p:nvPr/>
          </p:nvSpPr>
          <p:spPr>
            <a:xfrm>
              <a:off x="378625" y="2593575"/>
              <a:ext cx="159950" cy="2032875"/>
            </a:xfrm>
            <a:custGeom>
              <a:avLst/>
              <a:gdLst/>
              <a:ahLst/>
              <a:cxnLst/>
              <a:rect l="l" t="t" r="r" b="b"/>
              <a:pathLst>
                <a:path w="6398" h="81315" extrusionOk="0">
                  <a:moveTo>
                    <a:pt x="141" y="1"/>
                  </a:moveTo>
                  <a:cubicBezTo>
                    <a:pt x="95" y="1"/>
                    <a:pt x="47" y="26"/>
                    <a:pt x="28" y="65"/>
                  </a:cubicBezTo>
                  <a:cubicBezTo>
                    <a:pt x="1" y="92"/>
                    <a:pt x="1" y="118"/>
                    <a:pt x="1" y="118"/>
                  </a:cubicBezTo>
                  <a:cubicBezTo>
                    <a:pt x="1" y="172"/>
                    <a:pt x="28" y="225"/>
                    <a:pt x="54" y="225"/>
                  </a:cubicBezTo>
                  <a:cubicBezTo>
                    <a:pt x="1794" y="1243"/>
                    <a:pt x="2918" y="3116"/>
                    <a:pt x="2918" y="4963"/>
                  </a:cubicBezTo>
                  <a:cubicBezTo>
                    <a:pt x="2918" y="4990"/>
                    <a:pt x="2918" y="5017"/>
                    <a:pt x="2918" y="5043"/>
                  </a:cubicBezTo>
                  <a:cubicBezTo>
                    <a:pt x="2918" y="5070"/>
                    <a:pt x="2945" y="5124"/>
                    <a:pt x="2999" y="5150"/>
                  </a:cubicBezTo>
                  <a:cubicBezTo>
                    <a:pt x="4952" y="6141"/>
                    <a:pt x="6157" y="8095"/>
                    <a:pt x="6157" y="10263"/>
                  </a:cubicBezTo>
                  <a:cubicBezTo>
                    <a:pt x="6157" y="12431"/>
                    <a:pt x="4952" y="14384"/>
                    <a:pt x="2999" y="15375"/>
                  </a:cubicBezTo>
                  <a:cubicBezTo>
                    <a:pt x="2945" y="15402"/>
                    <a:pt x="2918" y="15428"/>
                    <a:pt x="2918" y="15482"/>
                  </a:cubicBezTo>
                  <a:cubicBezTo>
                    <a:pt x="2972" y="17329"/>
                    <a:pt x="1848" y="19256"/>
                    <a:pt x="81" y="20273"/>
                  </a:cubicBezTo>
                  <a:cubicBezTo>
                    <a:pt x="54" y="20300"/>
                    <a:pt x="28" y="20326"/>
                    <a:pt x="1" y="20353"/>
                  </a:cubicBezTo>
                  <a:cubicBezTo>
                    <a:pt x="1" y="20407"/>
                    <a:pt x="28" y="20487"/>
                    <a:pt x="54" y="20514"/>
                  </a:cubicBezTo>
                  <a:cubicBezTo>
                    <a:pt x="1794" y="21504"/>
                    <a:pt x="2865" y="23297"/>
                    <a:pt x="2918" y="25305"/>
                  </a:cubicBezTo>
                  <a:cubicBezTo>
                    <a:pt x="2918" y="25358"/>
                    <a:pt x="2945" y="25412"/>
                    <a:pt x="2999" y="25412"/>
                  </a:cubicBezTo>
                  <a:cubicBezTo>
                    <a:pt x="4952" y="26402"/>
                    <a:pt x="6157" y="28356"/>
                    <a:pt x="6157" y="30524"/>
                  </a:cubicBezTo>
                  <a:cubicBezTo>
                    <a:pt x="6157" y="32692"/>
                    <a:pt x="4952" y="34646"/>
                    <a:pt x="2999" y="35636"/>
                  </a:cubicBezTo>
                  <a:cubicBezTo>
                    <a:pt x="2945" y="35663"/>
                    <a:pt x="2918" y="35717"/>
                    <a:pt x="2918" y="35770"/>
                  </a:cubicBezTo>
                  <a:cubicBezTo>
                    <a:pt x="3079" y="37831"/>
                    <a:pt x="1607" y="39651"/>
                    <a:pt x="81" y="40535"/>
                  </a:cubicBezTo>
                  <a:cubicBezTo>
                    <a:pt x="54" y="40561"/>
                    <a:pt x="28" y="40588"/>
                    <a:pt x="1" y="40615"/>
                  </a:cubicBezTo>
                  <a:cubicBezTo>
                    <a:pt x="1" y="40668"/>
                    <a:pt x="28" y="40749"/>
                    <a:pt x="54" y="40775"/>
                  </a:cubicBezTo>
                  <a:cubicBezTo>
                    <a:pt x="1794" y="41766"/>
                    <a:pt x="2918" y="43639"/>
                    <a:pt x="2918" y="45540"/>
                  </a:cubicBezTo>
                  <a:cubicBezTo>
                    <a:pt x="2918" y="45540"/>
                    <a:pt x="2918" y="45566"/>
                    <a:pt x="2918" y="45566"/>
                  </a:cubicBezTo>
                  <a:cubicBezTo>
                    <a:pt x="2918" y="45620"/>
                    <a:pt x="2945" y="45674"/>
                    <a:pt x="2999" y="45674"/>
                  </a:cubicBezTo>
                  <a:cubicBezTo>
                    <a:pt x="4952" y="46664"/>
                    <a:pt x="6157" y="48618"/>
                    <a:pt x="6157" y="50786"/>
                  </a:cubicBezTo>
                  <a:cubicBezTo>
                    <a:pt x="6157" y="52954"/>
                    <a:pt x="4952" y="54934"/>
                    <a:pt x="2999" y="55898"/>
                  </a:cubicBezTo>
                  <a:cubicBezTo>
                    <a:pt x="2945" y="55925"/>
                    <a:pt x="2918" y="55952"/>
                    <a:pt x="2918" y="56005"/>
                  </a:cubicBezTo>
                  <a:cubicBezTo>
                    <a:pt x="2865" y="58012"/>
                    <a:pt x="1821" y="59806"/>
                    <a:pt x="81" y="60796"/>
                  </a:cubicBezTo>
                  <a:cubicBezTo>
                    <a:pt x="54" y="60823"/>
                    <a:pt x="28" y="60850"/>
                    <a:pt x="1" y="60903"/>
                  </a:cubicBezTo>
                  <a:cubicBezTo>
                    <a:pt x="1" y="60957"/>
                    <a:pt x="28" y="61010"/>
                    <a:pt x="54" y="61037"/>
                  </a:cubicBezTo>
                  <a:cubicBezTo>
                    <a:pt x="1794" y="62054"/>
                    <a:pt x="2865" y="63847"/>
                    <a:pt x="2918" y="65828"/>
                  </a:cubicBezTo>
                  <a:cubicBezTo>
                    <a:pt x="2918" y="65882"/>
                    <a:pt x="2945" y="65935"/>
                    <a:pt x="2999" y="65962"/>
                  </a:cubicBezTo>
                  <a:cubicBezTo>
                    <a:pt x="4952" y="66925"/>
                    <a:pt x="6157" y="68879"/>
                    <a:pt x="6157" y="71047"/>
                  </a:cubicBezTo>
                  <a:cubicBezTo>
                    <a:pt x="6157" y="73242"/>
                    <a:pt x="4952" y="75196"/>
                    <a:pt x="2999" y="76160"/>
                  </a:cubicBezTo>
                  <a:cubicBezTo>
                    <a:pt x="2945" y="76186"/>
                    <a:pt x="2918" y="76240"/>
                    <a:pt x="2918" y="76267"/>
                  </a:cubicBezTo>
                  <a:cubicBezTo>
                    <a:pt x="2865" y="78274"/>
                    <a:pt x="1821" y="80067"/>
                    <a:pt x="81" y="81084"/>
                  </a:cubicBezTo>
                  <a:cubicBezTo>
                    <a:pt x="1" y="81111"/>
                    <a:pt x="1" y="81191"/>
                    <a:pt x="28" y="81245"/>
                  </a:cubicBezTo>
                  <a:cubicBezTo>
                    <a:pt x="45" y="81296"/>
                    <a:pt x="83" y="81315"/>
                    <a:pt x="123" y="81315"/>
                  </a:cubicBezTo>
                  <a:cubicBezTo>
                    <a:pt x="145" y="81315"/>
                    <a:pt x="169" y="81308"/>
                    <a:pt x="188" y="81299"/>
                  </a:cubicBezTo>
                  <a:cubicBezTo>
                    <a:pt x="1981" y="80255"/>
                    <a:pt x="3106" y="78408"/>
                    <a:pt x="3159" y="76347"/>
                  </a:cubicBezTo>
                  <a:cubicBezTo>
                    <a:pt x="5167" y="75330"/>
                    <a:pt x="6398" y="73296"/>
                    <a:pt x="6398" y="71047"/>
                  </a:cubicBezTo>
                  <a:cubicBezTo>
                    <a:pt x="6398" y="68826"/>
                    <a:pt x="5167" y="66792"/>
                    <a:pt x="3159" y="65748"/>
                  </a:cubicBezTo>
                  <a:cubicBezTo>
                    <a:pt x="3106" y="63767"/>
                    <a:pt x="2062" y="61974"/>
                    <a:pt x="376" y="60930"/>
                  </a:cubicBezTo>
                  <a:cubicBezTo>
                    <a:pt x="2062" y="59859"/>
                    <a:pt x="3106" y="58093"/>
                    <a:pt x="3159" y="56085"/>
                  </a:cubicBezTo>
                  <a:cubicBezTo>
                    <a:pt x="5167" y="55068"/>
                    <a:pt x="6398" y="53034"/>
                    <a:pt x="6398" y="50786"/>
                  </a:cubicBezTo>
                  <a:cubicBezTo>
                    <a:pt x="6398" y="48537"/>
                    <a:pt x="5167" y="46530"/>
                    <a:pt x="3159" y="45486"/>
                  </a:cubicBezTo>
                  <a:cubicBezTo>
                    <a:pt x="3159" y="43586"/>
                    <a:pt x="2062" y="41739"/>
                    <a:pt x="376" y="40668"/>
                  </a:cubicBezTo>
                  <a:cubicBezTo>
                    <a:pt x="1901" y="39705"/>
                    <a:pt x="3293" y="37885"/>
                    <a:pt x="3186" y="35824"/>
                  </a:cubicBezTo>
                  <a:cubicBezTo>
                    <a:pt x="5167" y="34780"/>
                    <a:pt x="6398" y="32772"/>
                    <a:pt x="6398" y="30524"/>
                  </a:cubicBezTo>
                  <a:cubicBezTo>
                    <a:pt x="6398" y="28276"/>
                    <a:pt x="5167" y="26268"/>
                    <a:pt x="3159" y="25225"/>
                  </a:cubicBezTo>
                  <a:cubicBezTo>
                    <a:pt x="3079" y="23244"/>
                    <a:pt x="2035" y="21451"/>
                    <a:pt x="376" y="20407"/>
                  </a:cubicBezTo>
                  <a:cubicBezTo>
                    <a:pt x="2062" y="19336"/>
                    <a:pt x="3186" y="17436"/>
                    <a:pt x="3186" y="15616"/>
                  </a:cubicBezTo>
                  <a:cubicBezTo>
                    <a:pt x="3186" y="15589"/>
                    <a:pt x="3186" y="15589"/>
                    <a:pt x="3186" y="15562"/>
                  </a:cubicBezTo>
                  <a:cubicBezTo>
                    <a:pt x="5167" y="14518"/>
                    <a:pt x="6398" y="12511"/>
                    <a:pt x="6398" y="10263"/>
                  </a:cubicBezTo>
                  <a:cubicBezTo>
                    <a:pt x="6398" y="8014"/>
                    <a:pt x="5167" y="6007"/>
                    <a:pt x="3186" y="4963"/>
                  </a:cubicBezTo>
                  <a:cubicBezTo>
                    <a:pt x="3186" y="3036"/>
                    <a:pt x="1981" y="1055"/>
                    <a:pt x="188" y="11"/>
                  </a:cubicBezTo>
                  <a:cubicBezTo>
                    <a:pt x="174" y="4"/>
                    <a:pt x="158" y="1"/>
                    <a:pt x="1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51" name="Google Shape;1251;p49"/>
            <p:cNvSpPr/>
            <p:nvPr/>
          </p:nvSpPr>
          <p:spPr>
            <a:xfrm>
              <a:off x="224725" y="2845375"/>
              <a:ext cx="159950" cy="2032675"/>
            </a:xfrm>
            <a:custGeom>
              <a:avLst/>
              <a:gdLst/>
              <a:ahLst/>
              <a:cxnLst/>
              <a:rect l="l" t="t" r="r" b="b"/>
              <a:pathLst>
                <a:path w="6398" h="81307" extrusionOk="0">
                  <a:moveTo>
                    <a:pt x="126" y="1"/>
                  </a:moveTo>
                  <a:cubicBezTo>
                    <a:pt x="81" y="1"/>
                    <a:pt x="44" y="24"/>
                    <a:pt x="27" y="57"/>
                  </a:cubicBezTo>
                  <a:cubicBezTo>
                    <a:pt x="27" y="84"/>
                    <a:pt x="1" y="110"/>
                    <a:pt x="1" y="137"/>
                  </a:cubicBezTo>
                  <a:cubicBezTo>
                    <a:pt x="1" y="164"/>
                    <a:pt x="27" y="217"/>
                    <a:pt x="81" y="244"/>
                  </a:cubicBezTo>
                  <a:cubicBezTo>
                    <a:pt x="1821" y="1234"/>
                    <a:pt x="2972" y="3162"/>
                    <a:pt x="2918" y="5035"/>
                  </a:cubicBezTo>
                  <a:cubicBezTo>
                    <a:pt x="2945" y="5089"/>
                    <a:pt x="2945" y="5142"/>
                    <a:pt x="2998" y="5142"/>
                  </a:cubicBezTo>
                  <a:cubicBezTo>
                    <a:pt x="4952" y="6133"/>
                    <a:pt x="6157" y="8086"/>
                    <a:pt x="6157" y="10254"/>
                  </a:cubicBezTo>
                  <a:cubicBezTo>
                    <a:pt x="6157" y="12422"/>
                    <a:pt x="4952" y="14376"/>
                    <a:pt x="2998" y="15367"/>
                  </a:cubicBezTo>
                  <a:cubicBezTo>
                    <a:pt x="2945" y="15393"/>
                    <a:pt x="2918" y="15447"/>
                    <a:pt x="2918" y="15474"/>
                  </a:cubicBezTo>
                  <a:cubicBezTo>
                    <a:pt x="2972" y="17321"/>
                    <a:pt x="1848" y="19248"/>
                    <a:pt x="108" y="20265"/>
                  </a:cubicBezTo>
                  <a:cubicBezTo>
                    <a:pt x="54" y="20292"/>
                    <a:pt x="27" y="20318"/>
                    <a:pt x="27" y="20345"/>
                  </a:cubicBezTo>
                  <a:cubicBezTo>
                    <a:pt x="1" y="20425"/>
                    <a:pt x="27" y="20479"/>
                    <a:pt x="81" y="20506"/>
                  </a:cubicBezTo>
                  <a:cubicBezTo>
                    <a:pt x="1794" y="21496"/>
                    <a:pt x="2865" y="23289"/>
                    <a:pt x="2918" y="25297"/>
                  </a:cubicBezTo>
                  <a:cubicBezTo>
                    <a:pt x="2945" y="25350"/>
                    <a:pt x="2972"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106" y="37823"/>
                    <a:pt x="1633" y="39643"/>
                    <a:pt x="108" y="40526"/>
                  </a:cubicBezTo>
                  <a:cubicBezTo>
                    <a:pt x="54" y="40553"/>
                    <a:pt x="27" y="40580"/>
                    <a:pt x="27" y="40633"/>
                  </a:cubicBezTo>
                  <a:cubicBezTo>
                    <a:pt x="1" y="40687"/>
                    <a:pt x="27" y="40741"/>
                    <a:pt x="81" y="40767"/>
                  </a:cubicBezTo>
                  <a:cubicBezTo>
                    <a:pt x="1821" y="41784"/>
                    <a:pt x="2918" y="43631"/>
                    <a:pt x="2918" y="45532"/>
                  </a:cubicBezTo>
                  <a:cubicBezTo>
                    <a:pt x="2918" y="45558"/>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108" y="60815"/>
                  </a:cubicBezTo>
                  <a:cubicBezTo>
                    <a:pt x="54" y="60815"/>
                    <a:pt x="27" y="60841"/>
                    <a:pt x="27" y="60895"/>
                  </a:cubicBezTo>
                  <a:cubicBezTo>
                    <a:pt x="1" y="60949"/>
                    <a:pt x="27"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7" y="81103"/>
                    <a:pt x="1" y="81183"/>
                    <a:pt x="27" y="81237"/>
                  </a:cubicBezTo>
                  <a:cubicBezTo>
                    <a:pt x="61" y="81288"/>
                    <a:pt x="95" y="81306"/>
                    <a:pt x="136" y="81306"/>
                  </a:cubicBezTo>
                  <a:cubicBezTo>
                    <a:pt x="160" y="81306"/>
                    <a:pt x="185" y="81300"/>
                    <a:pt x="215" y="81290"/>
                  </a:cubicBezTo>
                  <a:cubicBezTo>
                    <a:pt x="2008" y="80247"/>
                    <a:pt x="3106" y="78400"/>
                    <a:pt x="3186" y="76366"/>
                  </a:cubicBezTo>
                  <a:cubicBezTo>
                    <a:pt x="5166" y="75322"/>
                    <a:pt x="6398" y="73288"/>
                    <a:pt x="6398" y="71066"/>
                  </a:cubicBezTo>
                  <a:cubicBezTo>
                    <a:pt x="6398" y="68818"/>
                    <a:pt x="5166" y="66783"/>
                    <a:pt x="3186" y="65766"/>
                  </a:cubicBezTo>
                  <a:cubicBezTo>
                    <a:pt x="3106" y="63759"/>
                    <a:pt x="2062" y="61992"/>
                    <a:pt x="375" y="60922"/>
                  </a:cubicBezTo>
                  <a:cubicBezTo>
                    <a:pt x="2062" y="59878"/>
                    <a:pt x="3106" y="58085"/>
                    <a:pt x="3186" y="56077"/>
                  </a:cubicBezTo>
                  <a:cubicBezTo>
                    <a:pt x="5166" y="55060"/>
                    <a:pt x="6398" y="53026"/>
                    <a:pt x="6398" y="50778"/>
                  </a:cubicBezTo>
                  <a:cubicBezTo>
                    <a:pt x="6398" y="48556"/>
                    <a:pt x="5166" y="46522"/>
                    <a:pt x="3186" y="45505"/>
                  </a:cubicBezTo>
                  <a:cubicBezTo>
                    <a:pt x="3159" y="43604"/>
                    <a:pt x="2088" y="41731"/>
                    <a:pt x="375" y="40660"/>
                  </a:cubicBezTo>
                  <a:cubicBezTo>
                    <a:pt x="1901" y="39697"/>
                    <a:pt x="3293" y="37877"/>
                    <a:pt x="3186" y="35816"/>
                  </a:cubicBezTo>
                  <a:cubicBezTo>
                    <a:pt x="5166" y="34799"/>
                    <a:pt x="6398" y="32764"/>
                    <a:pt x="6398" y="30516"/>
                  </a:cubicBezTo>
                  <a:cubicBezTo>
                    <a:pt x="6398" y="28268"/>
                    <a:pt x="5166" y="26260"/>
                    <a:pt x="3186" y="25216"/>
                  </a:cubicBezTo>
                  <a:cubicBezTo>
                    <a:pt x="3079" y="23236"/>
                    <a:pt x="2062" y="21442"/>
                    <a:pt x="375" y="20399"/>
                  </a:cubicBezTo>
                  <a:cubicBezTo>
                    <a:pt x="2088" y="19328"/>
                    <a:pt x="3186" y="17454"/>
                    <a:pt x="3186" y="15608"/>
                  </a:cubicBezTo>
                  <a:cubicBezTo>
                    <a:pt x="3186" y="15581"/>
                    <a:pt x="3186" y="15581"/>
                    <a:pt x="3186" y="15554"/>
                  </a:cubicBezTo>
                  <a:cubicBezTo>
                    <a:pt x="5166" y="14510"/>
                    <a:pt x="6398" y="12503"/>
                    <a:pt x="6398" y="10254"/>
                  </a:cubicBezTo>
                  <a:cubicBezTo>
                    <a:pt x="6398" y="8006"/>
                    <a:pt x="5166" y="5999"/>
                    <a:pt x="3186" y="4955"/>
                  </a:cubicBezTo>
                  <a:cubicBezTo>
                    <a:pt x="3186" y="3028"/>
                    <a:pt x="1981" y="1047"/>
                    <a:pt x="215" y="30"/>
                  </a:cubicBezTo>
                  <a:cubicBezTo>
                    <a:pt x="184" y="10"/>
                    <a:pt x="153" y="1"/>
                    <a:pt x="1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1252" name="Google Shape;1252;p49"/>
          <p:cNvSpPr/>
          <p:nvPr/>
        </p:nvSpPr>
        <p:spPr>
          <a:xfrm rot="-3415034" flipH="1">
            <a:off x="7133255" y="862763"/>
            <a:ext cx="6419477" cy="5460407"/>
          </a:xfrm>
          <a:custGeom>
            <a:avLst/>
            <a:gdLst/>
            <a:ahLst/>
            <a:cxnLst/>
            <a:rect l="l" t="t" r="r" b="b"/>
            <a:pathLst>
              <a:path w="61178" h="52038" extrusionOk="0">
                <a:moveTo>
                  <a:pt x="4170" y="12043"/>
                </a:moveTo>
                <a:cubicBezTo>
                  <a:pt x="7339" y="7239"/>
                  <a:pt x="14177" y="1"/>
                  <a:pt x="24184" y="5571"/>
                </a:cubicBezTo>
                <a:cubicBezTo>
                  <a:pt x="34191" y="11142"/>
                  <a:pt x="29988" y="17146"/>
                  <a:pt x="34024" y="21249"/>
                </a:cubicBezTo>
                <a:cubicBezTo>
                  <a:pt x="38061" y="25319"/>
                  <a:pt x="43198" y="25586"/>
                  <a:pt x="51103" y="27253"/>
                </a:cubicBezTo>
                <a:cubicBezTo>
                  <a:pt x="58976" y="28921"/>
                  <a:pt x="61177" y="36093"/>
                  <a:pt x="54472" y="41664"/>
                </a:cubicBezTo>
                <a:cubicBezTo>
                  <a:pt x="47801" y="47268"/>
                  <a:pt x="33758" y="52038"/>
                  <a:pt x="26819" y="46467"/>
                </a:cubicBezTo>
                <a:cubicBezTo>
                  <a:pt x="19848" y="40930"/>
                  <a:pt x="11108" y="34826"/>
                  <a:pt x="5537" y="31590"/>
                </a:cubicBezTo>
                <a:cubicBezTo>
                  <a:pt x="0" y="28388"/>
                  <a:pt x="967" y="16879"/>
                  <a:pt x="4170" y="12043"/>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253" name="Google Shape;1253;p49"/>
          <p:cNvSpPr/>
          <p:nvPr/>
        </p:nvSpPr>
        <p:spPr>
          <a:xfrm rot="1379372">
            <a:off x="6866592" y="3041820"/>
            <a:ext cx="1790679" cy="2338749"/>
          </a:xfrm>
          <a:custGeom>
            <a:avLst/>
            <a:gdLst/>
            <a:ahLst/>
            <a:cxnLst/>
            <a:rect l="l" t="t" r="r" b="b"/>
            <a:pathLst>
              <a:path w="17277" h="22564" extrusionOk="0">
                <a:moveTo>
                  <a:pt x="9074" y="0"/>
                </a:moveTo>
                <a:cubicBezTo>
                  <a:pt x="8555" y="0"/>
                  <a:pt x="8010" y="60"/>
                  <a:pt x="7441" y="188"/>
                </a:cubicBezTo>
                <a:cubicBezTo>
                  <a:pt x="2543" y="1285"/>
                  <a:pt x="1" y="6692"/>
                  <a:pt x="54" y="12607"/>
                </a:cubicBezTo>
                <a:cubicBezTo>
                  <a:pt x="134" y="18683"/>
                  <a:pt x="3989" y="22189"/>
                  <a:pt x="8592" y="22564"/>
                </a:cubicBezTo>
                <a:cubicBezTo>
                  <a:pt x="14641" y="22082"/>
                  <a:pt x="16354" y="18388"/>
                  <a:pt x="16836" y="12312"/>
                </a:cubicBezTo>
                <a:cubicBezTo>
                  <a:pt x="17276" y="6737"/>
                  <a:pt x="14567" y="0"/>
                  <a:pt x="9074"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254" name="Google Shape;1254;p49"/>
          <p:cNvSpPr/>
          <p:nvPr/>
        </p:nvSpPr>
        <p:spPr>
          <a:xfrm>
            <a:off x="-1023299" y="669601"/>
            <a:ext cx="3019548" cy="2663449"/>
          </a:xfrm>
          <a:custGeom>
            <a:avLst/>
            <a:gdLst/>
            <a:ahLst/>
            <a:cxnLst/>
            <a:rect l="l" t="t" r="r" b="b"/>
            <a:pathLst>
              <a:path w="13679" h="12066" extrusionOk="0">
                <a:moveTo>
                  <a:pt x="7541" y="1"/>
                </a:moveTo>
                <a:cubicBezTo>
                  <a:pt x="7109" y="1"/>
                  <a:pt x="6648" y="24"/>
                  <a:pt x="6157" y="68"/>
                </a:cubicBezTo>
                <a:cubicBezTo>
                  <a:pt x="1981" y="443"/>
                  <a:pt x="28" y="3173"/>
                  <a:pt x="1" y="6385"/>
                </a:cubicBezTo>
                <a:cubicBezTo>
                  <a:pt x="598" y="10109"/>
                  <a:pt x="2003" y="12066"/>
                  <a:pt x="5300" y="12066"/>
                </a:cubicBezTo>
                <a:cubicBezTo>
                  <a:pt x="5700" y="12066"/>
                  <a:pt x="6128" y="12037"/>
                  <a:pt x="6585" y="11979"/>
                </a:cubicBezTo>
                <a:cubicBezTo>
                  <a:pt x="10680" y="11470"/>
                  <a:pt x="13678" y="9516"/>
                  <a:pt x="12822" y="4297"/>
                </a:cubicBezTo>
                <a:cubicBezTo>
                  <a:pt x="12326" y="1256"/>
                  <a:pt x="10731" y="1"/>
                  <a:pt x="7541"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Tree>
    <p:extLst>
      <p:ext uri="{BB962C8B-B14F-4D97-AF65-F5344CB8AC3E}">
        <p14:creationId xmlns:p14="http://schemas.microsoft.com/office/powerpoint/2010/main" val="219159071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1255"/>
        <p:cNvGrpSpPr/>
        <p:nvPr/>
      </p:nvGrpSpPr>
      <p:grpSpPr>
        <a:xfrm>
          <a:off x="0" y="0"/>
          <a:ext cx="0" cy="0"/>
          <a:chOff x="0" y="0"/>
          <a:chExt cx="0" cy="0"/>
        </a:xfrm>
      </p:grpSpPr>
      <p:grpSp>
        <p:nvGrpSpPr>
          <p:cNvPr id="1256" name="Google Shape;1256;p50"/>
          <p:cNvGrpSpPr/>
          <p:nvPr/>
        </p:nvGrpSpPr>
        <p:grpSpPr>
          <a:xfrm rot="-4412986">
            <a:off x="8311236" y="2638473"/>
            <a:ext cx="3364621" cy="3209225"/>
            <a:chOff x="616550" y="744600"/>
            <a:chExt cx="936200" cy="893025"/>
          </a:xfrm>
        </p:grpSpPr>
        <p:sp>
          <p:nvSpPr>
            <p:cNvPr id="1257" name="Google Shape;1257;p50"/>
            <p:cNvSpPr/>
            <p:nvPr/>
          </p:nvSpPr>
          <p:spPr>
            <a:xfrm>
              <a:off x="616550" y="744600"/>
              <a:ext cx="936200" cy="893025"/>
            </a:xfrm>
            <a:custGeom>
              <a:avLst/>
              <a:gdLst/>
              <a:ahLst/>
              <a:cxnLst/>
              <a:rect l="l" t="t" r="r" b="b"/>
              <a:pathLst>
                <a:path w="37448" h="35721" extrusionOk="0">
                  <a:moveTo>
                    <a:pt x="21003" y="1"/>
                  </a:moveTo>
                  <a:cubicBezTo>
                    <a:pt x="20950" y="1"/>
                    <a:pt x="20897" y="16"/>
                    <a:pt x="20852" y="46"/>
                  </a:cubicBezTo>
                  <a:lnTo>
                    <a:pt x="18177" y="2356"/>
                  </a:lnTo>
                  <a:cubicBezTo>
                    <a:pt x="18177" y="2356"/>
                    <a:pt x="18146" y="2387"/>
                    <a:pt x="18146" y="2387"/>
                  </a:cubicBezTo>
                  <a:lnTo>
                    <a:pt x="91" y="26946"/>
                  </a:lnTo>
                  <a:cubicBezTo>
                    <a:pt x="0" y="27068"/>
                    <a:pt x="61" y="27220"/>
                    <a:pt x="182" y="27281"/>
                  </a:cubicBezTo>
                  <a:lnTo>
                    <a:pt x="2523" y="28436"/>
                  </a:lnTo>
                  <a:lnTo>
                    <a:pt x="15654" y="35700"/>
                  </a:lnTo>
                  <a:cubicBezTo>
                    <a:pt x="15692" y="35713"/>
                    <a:pt x="15735" y="35720"/>
                    <a:pt x="15776" y="35720"/>
                  </a:cubicBezTo>
                  <a:cubicBezTo>
                    <a:pt x="15835" y="35720"/>
                    <a:pt x="15892" y="35705"/>
                    <a:pt x="15927" y="35670"/>
                  </a:cubicBezTo>
                  <a:cubicBezTo>
                    <a:pt x="16657" y="35092"/>
                    <a:pt x="20274" y="32083"/>
                    <a:pt x="25320" y="27433"/>
                  </a:cubicBezTo>
                  <a:cubicBezTo>
                    <a:pt x="30730" y="22417"/>
                    <a:pt x="37204" y="14666"/>
                    <a:pt x="37204" y="14666"/>
                  </a:cubicBezTo>
                  <a:cubicBezTo>
                    <a:pt x="37448" y="14454"/>
                    <a:pt x="37448" y="14089"/>
                    <a:pt x="37204" y="13876"/>
                  </a:cubicBezTo>
                  <a:cubicBezTo>
                    <a:pt x="36779" y="13451"/>
                    <a:pt x="35867" y="12600"/>
                    <a:pt x="34286" y="11171"/>
                  </a:cubicBezTo>
                  <a:cubicBezTo>
                    <a:pt x="31824" y="9013"/>
                    <a:pt x="22493" y="1171"/>
                    <a:pt x="21155" y="46"/>
                  </a:cubicBezTo>
                  <a:cubicBezTo>
                    <a:pt x="21110" y="16"/>
                    <a:pt x="21057" y="1"/>
                    <a:pt x="210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58" name="Google Shape;1258;p50"/>
            <p:cNvSpPr/>
            <p:nvPr/>
          </p:nvSpPr>
          <p:spPr>
            <a:xfrm>
              <a:off x="1118825" y="951075"/>
              <a:ext cx="191525" cy="163425"/>
            </a:xfrm>
            <a:custGeom>
              <a:avLst/>
              <a:gdLst/>
              <a:ahLst/>
              <a:cxnLst/>
              <a:rect l="l" t="t" r="r" b="b"/>
              <a:pathLst>
                <a:path w="7661" h="6537" extrusionOk="0">
                  <a:moveTo>
                    <a:pt x="426" y="0"/>
                  </a:moveTo>
                  <a:cubicBezTo>
                    <a:pt x="317" y="0"/>
                    <a:pt x="206" y="46"/>
                    <a:pt x="122" y="146"/>
                  </a:cubicBezTo>
                  <a:cubicBezTo>
                    <a:pt x="1" y="298"/>
                    <a:pt x="31" y="541"/>
                    <a:pt x="183" y="663"/>
                  </a:cubicBezTo>
                  <a:lnTo>
                    <a:pt x="6992" y="6468"/>
                  </a:lnTo>
                  <a:cubicBezTo>
                    <a:pt x="7052" y="6499"/>
                    <a:pt x="7144" y="6529"/>
                    <a:pt x="7235" y="6529"/>
                  </a:cubicBezTo>
                  <a:cubicBezTo>
                    <a:pt x="7251" y="6534"/>
                    <a:pt x="7268" y="6537"/>
                    <a:pt x="7286" y="6537"/>
                  </a:cubicBezTo>
                  <a:cubicBezTo>
                    <a:pt x="7368" y="6537"/>
                    <a:pt x="7464" y="6483"/>
                    <a:pt x="7539" y="6407"/>
                  </a:cubicBezTo>
                  <a:cubicBezTo>
                    <a:pt x="7660" y="6255"/>
                    <a:pt x="7630" y="6012"/>
                    <a:pt x="7478" y="5860"/>
                  </a:cubicBezTo>
                  <a:lnTo>
                    <a:pt x="669" y="85"/>
                  </a:lnTo>
                  <a:cubicBezTo>
                    <a:pt x="601" y="31"/>
                    <a:pt x="514" y="0"/>
                    <a:pt x="4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59" name="Google Shape;1259;p50"/>
            <p:cNvSpPr/>
            <p:nvPr/>
          </p:nvSpPr>
          <p:spPr>
            <a:xfrm>
              <a:off x="1078550" y="994400"/>
              <a:ext cx="190750" cy="164750"/>
            </a:xfrm>
            <a:custGeom>
              <a:avLst/>
              <a:gdLst/>
              <a:ahLst/>
              <a:cxnLst/>
              <a:rect l="l" t="t" r="r" b="b"/>
              <a:pathLst>
                <a:path w="7630" h="6590" extrusionOk="0">
                  <a:moveTo>
                    <a:pt x="413" y="0"/>
                  </a:moveTo>
                  <a:cubicBezTo>
                    <a:pt x="308" y="0"/>
                    <a:pt x="206" y="45"/>
                    <a:pt x="122" y="146"/>
                  </a:cubicBezTo>
                  <a:cubicBezTo>
                    <a:pt x="1" y="298"/>
                    <a:pt x="1" y="541"/>
                    <a:pt x="153" y="662"/>
                  </a:cubicBezTo>
                  <a:lnTo>
                    <a:pt x="6931" y="6498"/>
                  </a:lnTo>
                  <a:cubicBezTo>
                    <a:pt x="7022" y="6559"/>
                    <a:pt x="7113" y="6589"/>
                    <a:pt x="7174" y="6589"/>
                  </a:cubicBezTo>
                  <a:cubicBezTo>
                    <a:pt x="7296" y="6589"/>
                    <a:pt x="7417" y="6529"/>
                    <a:pt x="7478" y="6437"/>
                  </a:cubicBezTo>
                  <a:cubicBezTo>
                    <a:pt x="7630" y="6285"/>
                    <a:pt x="7600" y="6042"/>
                    <a:pt x="7448" y="5921"/>
                  </a:cubicBezTo>
                  <a:lnTo>
                    <a:pt x="669" y="85"/>
                  </a:lnTo>
                  <a:cubicBezTo>
                    <a:pt x="587" y="30"/>
                    <a:pt x="499" y="0"/>
                    <a:pt x="4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60" name="Google Shape;1260;p50"/>
            <p:cNvSpPr/>
            <p:nvPr/>
          </p:nvSpPr>
          <p:spPr>
            <a:xfrm>
              <a:off x="1041325" y="1033375"/>
              <a:ext cx="196075" cy="159975"/>
            </a:xfrm>
            <a:custGeom>
              <a:avLst/>
              <a:gdLst/>
              <a:ahLst/>
              <a:cxnLst/>
              <a:rect l="l" t="t" r="r" b="b"/>
              <a:pathLst>
                <a:path w="7843" h="6399" extrusionOk="0">
                  <a:moveTo>
                    <a:pt x="446" y="1"/>
                  </a:moveTo>
                  <a:cubicBezTo>
                    <a:pt x="335" y="1"/>
                    <a:pt x="223" y="48"/>
                    <a:pt x="152" y="137"/>
                  </a:cubicBezTo>
                  <a:cubicBezTo>
                    <a:pt x="0" y="319"/>
                    <a:pt x="31" y="532"/>
                    <a:pt x="213" y="684"/>
                  </a:cubicBezTo>
                  <a:lnTo>
                    <a:pt x="7174" y="6307"/>
                  </a:lnTo>
                  <a:cubicBezTo>
                    <a:pt x="7234" y="6368"/>
                    <a:pt x="7326" y="6398"/>
                    <a:pt x="7386" y="6398"/>
                  </a:cubicBezTo>
                  <a:cubicBezTo>
                    <a:pt x="7508" y="6398"/>
                    <a:pt x="7630" y="6337"/>
                    <a:pt x="7690" y="6246"/>
                  </a:cubicBezTo>
                  <a:cubicBezTo>
                    <a:pt x="7842" y="6094"/>
                    <a:pt x="7812" y="5851"/>
                    <a:pt x="7630" y="5729"/>
                  </a:cubicBezTo>
                  <a:lnTo>
                    <a:pt x="669" y="76"/>
                  </a:lnTo>
                  <a:cubicBezTo>
                    <a:pt x="606" y="25"/>
                    <a:pt x="526" y="1"/>
                    <a:pt x="4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61" name="Google Shape;1261;p50"/>
            <p:cNvSpPr/>
            <p:nvPr/>
          </p:nvSpPr>
          <p:spPr>
            <a:xfrm>
              <a:off x="1007125" y="1070750"/>
              <a:ext cx="186950" cy="159825"/>
            </a:xfrm>
            <a:custGeom>
              <a:avLst/>
              <a:gdLst/>
              <a:ahLst/>
              <a:cxnLst/>
              <a:rect l="l" t="t" r="r" b="b"/>
              <a:pathLst>
                <a:path w="7478" h="6393" extrusionOk="0">
                  <a:moveTo>
                    <a:pt x="413" y="1"/>
                  </a:moveTo>
                  <a:cubicBezTo>
                    <a:pt x="307" y="1"/>
                    <a:pt x="206" y="48"/>
                    <a:pt x="122" y="131"/>
                  </a:cubicBezTo>
                  <a:cubicBezTo>
                    <a:pt x="0" y="283"/>
                    <a:pt x="0" y="526"/>
                    <a:pt x="183" y="678"/>
                  </a:cubicBezTo>
                  <a:lnTo>
                    <a:pt x="6809" y="6301"/>
                  </a:lnTo>
                  <a:cubicBezTo>
                    <a:pt x="6870" y="6362"/>
                    <a:pt x="6961" y="6393"/>
                    <a:pt x="7022" y="6393"/>
                  </a:cubicBezTo>
                  <a:cubicBezTo>
                    <a:pt x="7143" y="6393"/>
                    <a:pt x="7265" y="6362"/>
                    <a:pt x="7326" y="6271"/>
                  </a:cubicBezTo>
                  <a:cubicBezTo>
                    <a:pt x="7478" y="6119"/>
                    <a:pt x="7447" y="5876"/>
                    <a:pt x="7295" y="5724"/>
                  </a:cubicBezTo>
                  <a:lnTo>
                    <a:pt x="669" y="101"/>
                  </a:lnTo>
                  <a:cubicBezTo>
                    <a:pt x="587" y="32"/>
                    <a:pt x="499" y="1"/>
                    <a:pt x="4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1262" name="Google Shape;1262;p50"/>
          <p:cNvGrpSpPr/>
          <p:nvPr/>
        </p:nvGrpSpPr>
        <p:grpSpPr>
          <a:xfrm>
            <a:off x="1768539" y="667387"/>
            <a:ext cx="2441296" cy="2429881"/>
            <a:chOff x="2414491" y="671177"/>
            <a:chExt cx="1830972" cy="1822411"/>
          </a:xfrm>
        </p:grpSpPr>
        <p:sp>
          <p:nvSpPr>
            <p:cNvPr id="1263" name="Google Shape;1263;p50"/>
            <p:cNvSpPr/>
            <p:nvPr/>
          </p:nvSpPr>
          <p:spPr>
            <a:xfrm>
              <a:off x="2414491" y="671177"/>
              <a:ext cx="1830972" cy="1822391"/>
            </a:xfrm>
            <a:custGeom>
              <a:avLst/>
              <a:gdLst/>
              <a:ahLst/>
              <a:cxnLst/>
              <a:rect l="l" t="t" r="r" b="b"/>
              <a:pathLst>
                <a:path w="45663" h="45449" extrusionOk="0">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64" name="Google Shape;1264;p50"/>
            <p:cNvSpPr/>
            <p:nvPr/>
          </p:nvSpPr>
          <p:spPr>
            <a:xfrm>
              <a:off x="2796545" y="833253"/>
              <a:ext cx="9704" cy="7538"/>
            </a:xfrm>
            <a:custGeom>
              <a:avLst/>
              <a:gdLst/>
              <a:ahLst/>
              <a:cxnLst/>
              <a:rect l="l" t="t" r="r" b="b"/>
              <a:pathLst>
                <a:path w="242" h="188" extrusionOk="0">
                  <a:moveTo>
                    <a:pt x="161" y="0"/>
                  </a:moveTo>
                  <a:cubicBezTo>
                    <a:pt x="108" y="27"/>
                    <a:pt x="54" y="81"/>
                    <a:pt x="1" y="107"/>
                  </a:cubicBezTo>
                  <a:lnTo>
                    <a:pt x="161" y="188"/>
                  </a:lnTo>
                  <a:lnTo>
                    <a:pt x="242" y="54"/>
                  </a:lnTo>
                  <a:lnTo>
                    <a:pt x="1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65" name="Google Shape;1265;p50"/>
            <p:cNvSpPr/>
            <p:nvPr/>
          </p:nvSpPr>
          <p:spPr>
            <a:xfrm>
              <a:off x="2899597" y="677633"/>
              <a:ext cx="287659" cy="242590"/>
            </a:xfrm>
            <a:custGeom>
              <a:avLst/>
              <a:gdLst/>
              <a:ahLst/>
              <a:cxnLst/>
              <a:rect l="l" t="t" r="r" b="b"/>
              <a:pathLst>
                <a:path w="7174" h="6050" extrusionOk="0">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66" name="Google Shape;1266;p50"/>
            <p:cNvSpPr/>
            <p:nvPr/>
          </p:nvSpPr>
          <p:spPr>
            <a:xfrm>
              <a:off x="3280608" y="671177"/>
              <a:ext cx="288742" cy="249046"/>
            </a:xfrm>
            <a:custGeom>
              <a:avLst/>
              <a:gdLst/>
              <a:ahLst/>
              <a:cxnLst/>
              <a:rect l="l" t="t" r="r" b="b"/>
              <a:pathLst>
                <a:path w="7201" h="6211" extrusionOk="0">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67" name="Google Shape;1267;p50"/>
            <p:cNvSpPr/>
            <p:nvPr/>
          </p:nvSpPr>
          <p:spPr>
            <a:xfrm>
              <a:off x="3662662" y="776354"/>
              <a:ext cx="109506" cy="64437"/>
            </a:xfrm>
            <a:custGeom>
              <a:avLst/>
              <a:gdLst/>
              <a:ahLst/>
              <a:cxnLst/>
              <a:rect l="l" t="t" r="r" b="b"/>
              <a:pathLst>
                <a:path w="2731" h="1607" extrusionOk="0">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68" name="Google Shape;1268;p50"/>
            <p:cNvSpPr/>
            <p:nvPr/>
          </p:nvSpPr>
          <p:spPr>
            <a:xfrm>
              <a:off x="3803246" y="797847"/>
              <a:ext cx="6496" cy="122378"/>
            </a:xfrm>
            <a:custGeom>
              <a:avLst/>
              <a:gdLst/>
              <a:ahLst/>
              <a:cxnLst/>
              <a:rect l="l" t="t" r="r" b="b"/>
              <a:pathLst>
                <a:path w="162" h="3052" extrusionOk="0">
                  <a:moveTo>
                    <a:pt x="1" y="0"/>
                  </a:moveTo>
                  <a:lnTo>
                    <a:pt x="1" y="3051"/>
                  </a:lnTo>
                  <a:lnTo>
                    <a:pt x="162" y="3051"/>
                  </a:lnTo>
                  <a:lnTo>
                    <a:pt x="162" y="107"/>
                  </a:lnTo>
                  <a:cubicBezTo>
                    <a:pt x="108" y="54"/>
                    <a:pt x="54" y="27"/>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69" name="Google Shape;1269;p50"/>
            <p:cNvSpPr/>
            <p:nvPr/>
          </p:nvSpPr>
          <p:spPr>
            <a:xfrm>
              <a:off x="2475641" y="1246463"/>
              <a:ext cx="2205" cy="4331"/>
            </a:xfrm>
            <a:custGeom>
              <a:avLst/>
              <a:gdLst/>
              <a:ahLst/>
              <a:cxnLst/>
              <a:rect l="l" t="t" r="r" b="b"/>
              <a:pathLst>
                <a:path w="55" h="108" extrusionOk="0">
                  <a:moveTo>
                    <a:pt x="54" y="0"/>
                  </a:moveTo>
                  <a:cubicBezTo>
                    <a:pt x="28" y="27"/>
                    <a:pt x="28" y="54"/>
                    <a:pt x="1" y="107"/>
                  </a:cubicBezTo>
                  <a:lnTo>
                    <a:pt x="54" y="107"/>
                  </a:lnTo>
                  <a:lnTo>
                    <a:pt x="5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70" name="Google Shape;1270;p50"/>
            <p:cNvSpPr/>
            <p:nvPr/>
          </p:nvSpPr>
          <p:spPr>
            <a:xfrm>
              <a:off x="2616265" y="1006036"/>
              <a:ext cx="2165" cy="2205"/>
            </a:xfrm>
            <a:custGeom>
              <a:avLst/>
              <a:gdLst/>
              <a:ahLst/>
              <a:cxnLst/>
              <a:rect l="l" t="t" r="r" b="b"/>
              <a:pathLst>
                <a:path w="54" h="55" extrusionOk="0">
                  <a:moveTo>
                    <a:pt x="54" y="1"/>
                  </a:moveTo>
                  <a:cubicBezTo>
                    <a:pt x="27" y="27"/>
                    <a:pt x="27" y="27"/>
                    <a:pt x="0" y="54"/>
                  </a:cubicBezTo>
                  <a:lnTo>
                    <a:pt x="54" y="27"/>
                  </a:lnTo>
                  <a:lnTo>
                    <a:pt x="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71" name="Google Shape;1271;p50"/>
            <p:cNvSpPr/>
            <p:nvPr/>
          </p:nvSpPr>
          <p:spPr>
            <a:xfrm>
              <a:off x="2535748" y="1119794"/>
              <a:ext cx="82681" cy="51565"/>
            </a:xfrm>
            <a:custGeom>
              <a:avLst/>
              <a:gdLst/>
              <a:ahLst/>
              <a:cxnLst/>
              <a:rect l="l" t="t" r="r" b="b"/>
              <a:pathLst>
                <a:path w="2062" h="1286" extrusionOk="0">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72" name="Google Shape;1272;p50"/>
            <p:cNvSpPr/>
            <p:nvPr/>
          </p:nvSpPr>
          <p:spPr>
            <a:xfrm>
              <a:off x="2711778" y="921268"/>
              <a:ext cx="287659" cy="329521"/>
            </a:xfrm>
            <a:custGeom>
              <a:avLst/>
              <a:gdLst/>
              <a:ahLst/>
              <a:cxnLst/>
              <a:rect l="l" t="t" r="r" b="b"/>
              <a:pathLst>
                <a:path w="7174" h="8218" extrusionOk="0">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73" name="Google Shape;1273;p50"/>
            <p:cNvSpPr/>
            <p:nvPr/>
          </p:nvSpPr>
          <p:spPr>
            <a:xfrm>
              <a:off x="3092789" y="921268"/>
              <a:ext cx="288742" cy="328439"/>
            </a:xfrm>
            <a:custGeom>
              <a:avLst/>
              <a:gdLst/>
              <a:ahLst/>
              <a:cxnLst/>
              <a:rect l="l" t="t" r="r" b="b"/>
              <a:pathLst>
                <a:path w="7201" h="8191" extrusionOk="0">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74" name="Google Shape;1274;p50"/>
            <p:cNvSpPr/>
            <p:nvPr/>
          </p:nvSpPr>
          <p:spPr>
            <a:xfrm>
              <a:off x="3474843" y="921268"/>
              <a:ext cx="287659" cy="328439"/>
            </a:xfrm>
            <a:custGeom>
              <a:avLst/>
              <a:gdLst/>
              <a:ahLst/>
              <a:cxnLst/>
              <a:rect l="l" t="t" r="r" b="b"/>
              <a:pathLst>
                <a:path w="7174" h="8191" extrusionOk="0">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75" name="Google Shape;1275;p50"/>
            <p:cNvSpPr/>
            <p:nvPr/>
          </p:nvSpPr>
          <p:spPr>
            <a:xfrm>
              <a:off x="3855854" y="953467"/>
              <a:ext cx="287659" cy="296240"/>
            </a:xfrm>
            <a:custGeom>
              <a:avLst/>
              <a:gdLst/>
              <a:ahLst/>
              <a:cxnLst/>
              <a:rect l="l" t="t" r="r" b="b"/>
              <a:pathLst>
                <a:path w="7174" h="7388" extrusionOk="0">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76" name="Google Shape;1276;p50"/>
            <p:cNvSpPr/>
            <p:nvPr/>
          </p:nvSpPr>
          <p:spPr>
            <a:xfrm>
              <a:off x="2417699" y="1498640"/>
              <a:ext cx="7538" cy="9704"/>
            </a:xfrm>
            <a:custGeom>
              <a:avLst/>
              <a:gdLst/>
              <a:ahLst/>
              <a:cxnLst/>
              <a:rect l="l" t="t" r="r" b="b"/>
              <a:pathLst>
                <a:path w="188" h="242" extrusionOk="0">
                  <a:moveTo>
                    <a:pt x="1" y="1"/>
                  </a:moveTo>
                  <a:cubicBezTo>
                    <a:pt x="1" y="54"/>
                    <a:pt x="1" y="135"/>
                    <a:pt x="1" y="188"/>
                  </a:cubicBezTo>
                  <a:lnTo>
                    <a:pt x="108" y="242"/>
                  </a:lnTo>
                  <a:lnTo>
                    <a:pt x="188" y="108"/>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77" name="Google Shape;1277;p50"/>
            <p:cNvSpPr/>
            <p:nvPr/>
          </p:nvSpPr>
          <p:spPr>
            <a:xfrm>
              <a:off x="2518586" y="1259335"/>
              <a:ext cx="287659" cy="328439"/>
            </a:xfrm>
            <a:custGeom>
              <a:avLst/>
              <a:gdLst/>
              <a:ahLst/>
              <a:cxnLst/>
              <a:rect l="l" t="t" r="r" b="b"/>
              <a:pathLst>
                <a:path w="7174" h="8191" extrusionOk="0">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78" name="Google Shape;1278;p50"/>
            <p:cNvSpPr/>
            <p:nvPr/>
          </p:nvSpPr>
          <p:spPr>
            <a:xfrm>
              <a:off x="2899597" y="1259335"/>
              <a:ext cx="287659" cy="328439"/>
            </a:xfrm>
            <a:custGeom>
              <a:avLst/>
              <a:gdLst/>
              <a:ahLst/>
              <a:cxnLst/>
              <a:rect l="l" t="t" r="r" b="b"/>
              <a:pathLst>
                <a:path w="7174" h="8191" extrusionOk="0">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79" name="Google Shape;1279;p50"/>
            <p:cNvSpPr/>
            <p:nvPr/>
          </p:nvSpPr>
          <p:spPr>
            <a:xfrm>
              <a:off x="3280608" y="1259335"/>
              <a:ext cx="288742" cy="328439"/>
            </a:xfrm>
            <a:custGeom>
              <a:avLst/>
              <a:gdLst/>
              <a:ahLst/>
              <a:cxnLst/>
              <a:rect l="l" t="t" r="r" b="b"/>
              <a:pathLst>
                <a:path w="7201" h="8191" extrusionOk="0">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80" name="Google Shape;1280;p50"/>
            <p:cNvSpPr/>
            <p:nvPr/>
          </p:nvSpPr>
          <p:spPr>
            <a:xfrm>
              <a:off x="3662662" y="1258252"/>
              <a:ext cx="287659" cy="329521"/>
            </a:xfrm>
            <a:custGeom>
              <a:avLst/>
              <a:gdLst/>
              <a:ahLst/>
              <a:cxnLst/>
              <a:rect l="l" t="t" r="r" b="b"/>
              <a:pathLst>
                <a:path w="7174" h="8218" extrusionOk="0">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81" name="Google Shape;1281;p50"/>
            <p:cNvSpPr/>
            <p:nvPr/>
          </p:nvSpPr>
          <p:spPr>
            <a:xfrm>
              <a:off x="4043673" y="1258252"/>
              <a:ext cx="193230" cy="329521"/>
            </a:xfrm>
            <a:custGeom>
              <a:avLst/>
              <a:gdLst/>
              <a:ahLst/>
              <a:cxnLst/>
              <a:rect l="l" t="t" r="r" b="b"/>
              <a:pathLst>
                <a:path w="4819" h="8218" extrusionOk="0">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82" name="Google Shape;1282;p50"/>
            <p:cNvSpPr/>
            <p:nvPr/>
          </p:nvSpPr>
          <p:spPr>
            <a:xfrm>
              <a:off x="2423072" y="1578074"/>
              <a:ext cx="195355" cy="328439"/>
            </a:xfrm>
            <a:custGeom>
              <a:avLst/>
              <a:gdLst/>
              <a:ahLst/>
              <a:cxnLst/>
              <a:rect l="l" t="t" r="r" b="b"/>
              <a:pathLst>
                <a:path w="4872" h="8191" extrusionOk="0">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83" name="Google Shape;1283;p50"/>
            <p:cNvSpPr/>
            <p:nvPr/>
          </p:nvSpPr>
          <p:spPr>
            <a:xfrm>
              <a:off x="2711778" y="1578074"/>
              <a:ext cx="287659" cy="328439"/>
            </a:xfrm>
            <a:custGeom>
              <a:avLst/>
              <a:gdLst/>
              <a:ahLst/>
              <a:cxnLst/>
              <a:rect l="l" t="t" r="r" b="b"/>
              <a:pathLst>
                <a:path w="7174" h="8191" extrusionOk="0">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84" name="Google Shape;1284;p50"/>
            <p:cNvSpPr/>
            <p:nvPr/>
          </p:nvSpPr>
          <p:spPr>
            <a:xfrm>
              <a:off x="3092789" y="1578074"/>
              <a:ext cx="288742" cy="328439"/>
            </a:xfrm>
            <a:custGeom>
              <a:avLst/>
              <a:gdLst/>
              <a:ahLst/>
              <a:cxnLst/>
              <a:rect l="l" t="t" r="r" b="b"/>
              <a:pathLst>
                <a:path w="7201" h="8191" extrusionOk="0">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85" name="Google Shape;1285;p50"/>
            <p:cNvSpPr/>
            <p:nvPr/>
          </p:nvSpPr>
          <p:spPr>
            <a:xfrm>
              <a:off x="3474843" y="1578074"/>
              <a:ext cx="287659" cy="328439"/>
            </a:xfrm>
            <a:custGeom>
              <a:avLst/>
              <a:gdLst/>
              <a:ahLst/>
              <a:cxnLst/>
              <a:rect l="l" t="t" r="r" b="b"/>
              <a:pathLst>
                <a:path w="7174" h="8191" extrusionOk="0">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86" name="Google Shape;1286;p50"/>
            <p:cNvSpPr/>
            <p:nvPr/>
          </p:nvSpPr>
          <p:spPr>
            <a:xfrm>
              <a:off x="3855854" y="1578074"/>
              <a:ext cx="287659" cy="328439"/>
            </a:xfrm>
            <a:custGeom>
              <a:avLst/>
              <a:gdLst/>
              <a:ahLst/>
              <a:cxnLst/>
              <a:rect l="l" t="t" r="r" b="b"/>
              <a:pathLst>
                <a:path w="7174" h="8191" extrusionOk="0">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87" name="Google Shape;1287;p50"/>
            <p:cNvSpPr/>
            <p:nvPr/>
          </p:nvSpPr>
          <p:spPr>
            <a:xfrm>
              <a:off x="2518586" y="1919388"/>
              <a:ext cx="287659" cy="293033"/>
            </a:xfrm>
            <a:custGeom>
              <a:avLst/>
              <a:gdLst/>
              <a:ahLst/>
              <a:cxnLst/>
              <a:rect l="l" t="t" r="r" b="b"/>
              <a:pathLst>
                <a:path w="7174" h="7308" extrusionOk="0">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88" name="Google Shape;1288;p50"/>
            <p:cNvSpPr/>
            <p:nvPr/>
          </p:nvSpPr>
          <p:spPr>
            <a:xfrm>
              <a:off x="2899597" y="1919388"/>
              <a:ext cx="287659" cy="328439"/>
            </a:xfrm>
            <a:custGeom>
              <a:avLst/>
              <a:gdLst/>
              <a:ahLst/>
              <a:cxnLst/>
              <a:rect l="l" t="t" r="r" b="b"/>
              <a:pathLst>
                <a:path w="7174" h="8191" extrusionOk="0">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89" name="Google Shape;1289;p50"/>
            <p:cNvSpPr/>
            <p:nvPr/>
          </p:nvSpPr>
          <p:spPr>
            <a:xfrm>
              <a:off x="3280608" y="1919388"/>
              <a:ext cx="288742" cy="328439"/>
            </a:xfrm>
            <a:custGeom>
              <a:avLst/>
              <a:gdLst/>
              <a:ahLst/>
              <a:cxnLst/>
              <a:rect l="l" t="t" r="r" b="b"/>
              <a:pathLst>
                <a:path w="7201" h="8191" extrusionOk="0">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90" name="Google Shape;1290;p50"/>
            <p:cNvSpPr/>
            <p:nvPr/>
          </p:nvSpPr>
          <p:spPr>
            <a:xfrm>
              <a:off x="3662662" y="1919388"/>
              <a:ext cx="287659" cy="328439"/>
            </a:xfrm>
            <a:custGeom>
              <a:avLst/>
              <a:gdLst/>
              <a:ahLst/>
              <a:cxnLst/>
              <a:rect l="l" t="t" r="r" b="b"/>
              <a:pathLst>
                <a:path w="7174" h="8191" extrusionOk="0">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91" name="Google Shape;1291;p50"/>
            <p:cNvSpPr/>
            <p:nvPr/>
          </p:nvSpPr>
          <p:spPr>
            <a:xfrm>
              <a:off x="4043673" y="1998782"/>
              <a:ext cx="78391" cy="49400"/>
            </a:xfrm>
            <a:custGeom>
              <a:avLst/>
              <a:gdLst/>
              <a:ahLst/>
              <a:cxnLst/>
              <a:rect l="l" t="t" r="r" b="b"/>
              <a:pathLst>
                <a:path w="1955" h="1232" extrusionOk="0">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92" name="Google Shape;1292;p50"/>
            <p:cNvSpPr/>
            <p:nvPr/>
          </p:nvSpPr>
          <p:spPr>
            <a:xfrm>
              <a:off x="2884560" y="2317561"/>
              <a:ext cx="114879" cy="68727"/>
            </a:xfrm>
            <a:custGeom>
              <a:avLst/>
              <a:gdLst/>
              <a:ahLst/>
              <a:cxnLst/>
              <a:rect l="l" t="t" r="r" b="b"/>
              <a:pathLst>
                <a:path w="2865" h="1714" extrusionOk="0">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93" name="Google Shape;1293;p50"/>
            <p:cNvSpPr/>
            <p:nvPr/>
          </p:nvSpPr>
          <p:spPr>
            <a:xfrm>
              <a:off x="2852362" y="2238127"/>
              <a:ext cx="6496" cy="129916"/>
            </a:xfrm>
            <a:custGeom>
              <a:avLst/>
              <a:gdLst/>
              <a:ahLst/>
              <a:cxnLst/>
              <a:rect l="l" t="t" r="r" b="b"/>
              <a:pathLst>
                <a:path w="162" h="3240" extrusionOk="0">
                  <a:moveTo>
                    <a:pt x="1" y="0"/>
                  </a:moveTo>
                  <a:lnTo>
                    <a:pt x="1" y="3132"/>
                  </a:lnTo>
                  <a:cubicBezTo>
                    <a:pt x="54" y="3159"/>
                    <a:pt x="108" y="3212"/>
                    <a:pt x="161" y="3239"/>
                  </a:cubicBezTo>
                  <a:lnTo>
                    <a:pt x="1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94" name="Google Shape;1294;p50"/>
            <p:cNvSpPr/>
            <p:nvPr/>
          </p:nvSpPr>
          <p:spPr>
            <a:xfrm>
              <a:off x="3092789" y="2238127"/>
              <a:ext cx="288742" cy="255461"/>
            </a:xfrm>
            <a:custGeom>
              <a:avLst/>
              <a:gdLst/>
              <a:ahLst/>
              <a:cxnLst/>
              <a:rect l="l" t="t" r="r" b="b"/>
              <a:pathLst>
                <a:path w="7201" h="6371" extrusionOk="0">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95" name="Google Shape;1295;p50"/>
            <p:cNvSpPr/>
            <p:nvPr/>
          </p:nvSpPr>
          <p:spPr>
            <a:xfrm>
              <a:off x="3474843" y="2238127"/>
              <a:ext cx="287659" cy="247963"/>
            </a:xfrm>
            <a:custGeom>
              <a:avLst/>
              <a:gdLst/>
              <a:ahLst/>
              <a:cxnLst/>
              <a:rect l="l" t="t" r="r" b="b"/>
              <a:pathLst>
                <a:path w="7174" h="6184" extrusionOk="0">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96" name="Google Shape;1296;p50"/>
            <p:cNvSpPr/>
            <p:nvPr/>
          </p:nvSpPr>
          <p:spPr>
            <a:xfrm>
              <a:off x="3855854" y="2317561"/>
              <a:ext cx="12911" cy="9704"/>
            </a:xfrm>
            <a:custGeom>
              <a:avLst/>
              <a:gdLst/>
              <a:ahLst/>
              <a:cxnLst/>
              <a:rect l="l" t="t" r="r" b="b"/>
              <a:pathLst>
                <a:path w="322" h="242" extrusionOk="0">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1297" name="Google Shape;1297;p50"/>
          <p:cNvGrpSpPr/>
          <p:nvPr/>
        </p:nvGrpSpPr>
        <p:grpSpPr>
          <a:xfrm rot="-969610">
            <a:off x="9174114" y="3282592"/>
            <a:ext cx="2956521" cy="3861825"/>
            <a:chOff x="6078061" y="1684347"/>
            <a:chExt cx="1743860" cy="2277840"/>
          </a:xfrm>
        </p:grpSpPr>
        <p:sp>
          <p:nvSpPr>
            <p:cNvPr id="1298" name="Google Shape;1298;p50"/>
            <p:cNvSpPr/>
            <p:nvPr/>
          </p:nvSpPr>
          <p:spPr>
            <a:xfrm>
              <a:off x="7384410" y="1684347"/>
              <a:ext cx="437511" cy="516459"/>
            </a:xfrm>
            <a:custGeom>
              <a:avLst/>
              <a:gdLst/>
              <a:ahLst/>
              <a:cxnLst/>
              <a:rect l="l" t="t" r="r" b="b"/>
              <a:pathLst>
                <a:path w="8490" h="10022" extrusionOk="0">
                  <a:moveTo>
                    <a:pt x="8405" y="0"/>
                  </a:moveTo>
                  <a:cubicBezTo>
                    <a:pt x="8396" y="0"/>
                    <a:pt x="8390" y="41"/>
                    <a:pt x="8390" y="41"/>
                  </a:cubicBezTo>
                  <a:cubicBezTo>
                    <a:pt x="8390" y="41"/>
                    <a:pt x="6535" y="1439"/>
                    <a:pt x="4043" y="1986"/>
                  </a:cubicBezTo>
                  <a:cubicBezTo>
                    <a:pt x="1551" y="2563"/>
                    <a:pt x="0" y="6636"/>
                    <a:pt x="487" y="8430"/>
                  </a:cubicBezTo>
                  <a:cubicBezTo>
                    <a:pt x="895" y="9870"/>
                    <a:pt x="1871" y="10021"/>
                    <a:pt x="2264" y="10021"/>
                  </a:cubicBezTo>
                  <a:cubicBezTo>
                    <a:pt x="2369" y="10021"/>
                    <a:pt x="2432" y="10010"/>
                    <a:pt x="2432" y="10010"/>
                  </a:cubicBezTo>
                  <a:cubicBezTo>
                    <a:pt x="2432" y="10010"/>
                    <a:pt x="8298" y="8794"/>
                    <a:pt x="8420" y="4053"/>
                  </a:cubicBezTo>
                  <a:cubicBezTo>
                    <a:pt x="8490" y="427"/>
                    <a:pt x="8435" y="0"/>
                    <a:pt x="84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99" name="Google Shape;1299;p50"/>
            <p:cNvSpPr/>
            <p:nvPr/>
          </p:nvSpPr>
          <p:spPr>
            <a:xfrm>
              <a:off x="6078061" y="2151644"/>
              <a:ext cx="1448939" cy="1810543"/>
            </a:xfrm>
            <a:custGeom>
              <a:avLst/>
              <a:gdLst/>
              <a:ahLst/>
              <a:cxnLst/>
              <a:rect l="l" t="t" r="r" b="b"/>
              <a:pathLst>
                <a:path w="28117" h="35134" extrusionOk="0">
                  <a:moveTo>
                    <a:pt x="26110" y="0"/>
                  </a:moveTo>
                  <a:cubicBezTo>
                    <a:pt x="26110" y="0"/>
                    <a:pt x="21247" y="3587"/>
                    <a:pt x="16353" y="10213"/>
                  </a:cubicBezTo>
                  <a:cubicBezTo>
                    <a:pt x="11429" y="16839"/>
                    <a:pt x="0" y="34256"/>
                    <a:pt x="1186" y="35107"/>
                  </a:cubicBezTo>
                  <a:cubicBezTo>
                    <a:pt x="1210" y="35125"/>
                    <a:pt x="1241" y="35134"/>
                    <a:pt x="1279" y="35134"/>
                  </a:cubicBezTo>
                  <a:cubicBezTo>
                    <a:pt x="3097" y="35134"/>
                    <a:pt x="20354" y="14791"/>
                    <a:pt x="24195" y="8420"/>
                  </a:cubicBezTo>
                  <a:cubicBezTo>
                    <a:pt x="28116" y="1915"/>
                    <a:pt x="27782" y="942"/>
                    <a:pt x="27782" y="942"/>
                  </a:cubicBezTo>
                  <a:lnTo>
                    <a:pt x="2611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1300" name="Google Shape;1300;p50"/>
          <p:cNvSpPr/>
          <p:nvPr/>
        </p:nvSpPr>
        <p:spPr>
          <a:xfrm rot="5400000">
            <a:off x="-2448199" y="1567011"/>
            <a:ext cx="6551385" cy="4030591"/>
          </a:xfrm>
          <a:custGeom>
            <a:avLst/>
            <a:gdLst/>
            <a:ahLst/>
            <a:cxnLst/>
            <a:rect l="l" t="t" r="r" b="b"/>
            <a:pathLst>
              <a:path w="59643" h="36694" extrusionOk="0">
                <a:moveTo>
                  <a:pt x="6271" y="15779"/>
                </a:moveTo>
                <a:cubicBezTo>
                  <a:pt x="9374" y="14178"/>
                  <a:pt x="17513" y="18347"/>
                  <a:pt x="23150" y="11676"/>
                </a:cubicBezTo>
                <a:cubicBezTo>
                  <a:pt x="28787" y="5004"/>
                  <a:pt x="30455" y="1"/>
                  <a:pt x="37327" y="2302"/>
                </a:cubicBezTo>
                <a:cubicBezTo>
                  <a:pt x="44198" y="4571"/>
                  <a:pt x="43064" y="13410"/>
                  <a:pt x="47601" y="15779"/>
                </a:cubicBezTo>
                <a:cubicBezTo>
                  <a:pt x="52104" y="18147"/>
                  <a:pt x="59643" y="31690"/>
                  <a:pt x="43364" y="34192"/>
                </a:cubicBezTo>
                <a:cubicBezTo>
                  <a:pt x="27120" y="36694"/>
                  <a:pt x="10441" y="33158"/>
                  <a:pt x="5204" y="27520"/>
                </a:cubicBezTo>
                <a:cubicBezTo>
                  <a:pt x="0" y="21883"/>
                  <a:pt x="3136" y="17380"/>
                  <a:pt x="6271" y="15779"/>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301" name="Google Shape;1301;p50"/>
          <p:cNvSpPr/>
          <p:nvPr/>
        </p:nvSpPr>
        <p:spPr>
          <a:xfrm rot="-7977683">
            <a:off x="2881266" y="4219001"/>
            <a:ext cx="2072881" cy="1988988"/>
          </a:xfrm>
          <a:custGeom>
            <a:avLst/>
            <a:gdLst/>
            <a:ahLst/>
            <a:cxnLst/>
            <a:rect l="l" t="t" r="r" b="b"/>
            <a:pathLst>
              <a:path w="20582" h="19749" extrusionOk="0">
                <a:moveTo>
                  <a:pt x="15178" y="401"/>
                </a:moveTo>
                <a:cubicBezTo>
                  <a:pt x="11542" y="1"/>
                  <a:pt x="4470" y="1235"/>
                  <a:pt x="2235" y="7773"/>
                </a:cubicBezTo>
                <a:cubicBezTo>
                  <a:pt x="0" y="14311"/>
                  <a:pt x="7939" y="17947"/>
                  <a:pt x="11675" y="18848"/>
                </a:cubicBezTo>
                <a:cubicBezTo>
                  <a:pt x="15445" y="19748"/>
                  <a:pt x="20315" y="19448"/>
                  <a:pt x="20448" y="13477"/>
                </a:cubicBezTo>
                <a:cubicBezTo>
                  <a:pt x="20582" y="7506"/>
                  <a:pt x="18780" y="835"/>
                  <a:pt x="15178" y="40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302" name="Google Shape;1302;p50"/>
          <p:cNvSpPr/>
          <p:nvPr/>
        </p:nvSpPr>
        <p:spPr>
          <a:xfrm rot="4742319" flipH="1">
            <a:off x="9054351" y="-861289"/>
            <a:ext cx="4281144" cy="4263392"/>
          </a:xfrm>
          <a:custGeom>
            <a:avLst/>
            <a:gdLst/>
            <a:ahLst/>
            <a:cxnLst/>
            <a:rect l="l" t="t" r="r" b="b"/>
            <a:pathLst>
              <a:path w="48235" h="48035" extrusionOk="0">
                <a:moveTo>
                  <a:pt x="3770" y="17379"/>
                </a:moveTo>
                <a:cubicBezTo>
                  <a:pt x="7573" y="20948"/>
                  <a:pt x="10108" y="20948"/>
                  <a:pt x="20515" y="21349"/>
                </a:cubicBezTo>
                <a:cubicBezTo>
                  <a:pt x="30956" y="21782"/>
                  <a:pt x="19314" y="35525"/>
                  <a:pt x="27520" y="41797"/>
                </a:cubicBezTo>
                <a:cubicBezTo>
                  <a:pt x="35726" y="48034"/>
                  <a:pt x="48235" y="37827"/>
                  <a:pt x="48235" y="26986"/>
                </a:cubicBezTo>
                <a:cubicBezTo>
                  <a:pt x="48235" y="16145"/>
                  <a:pt x="35026" y="0"/>
                  <a:pt x="18080" y="867"/>
                </a:cubicBezTo>
                <a:cubicBezTo>
                  <a:pt x="1135" y="1768"/>
                  <a:pt x="1" y="13843"/>
                  <a:pt x="3770" y="17379"/>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Tree>
    <p:extLst>
      <p:ext uri="{BB962C8B-B14F-4D97-AF65-F5344CB8AC3E}">
        <p14:creationId xmlns:p14="http://schemas.microsoft.com/office/powerpoint/2010/main" val="81619264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Background 3">
  <p:cSld name="Background 3">
    <p:spTree>
      <p:nvGrpSpPr>
        <p:cNvPr id="1" name="Shape 1303"/>
        <p:cNvGrpSpPr/>
        <p:nvPr/>
      </p:nvGrpSpPr>
      <p:grpSpPr>
        <a:xfrm>
          <a:off x="0" y="0"/>
          <a:ext cx="0" cy="0"/>
          <a:chOff x="0" y="0"/>
          <a:chExt cx="0" cy="0"/>
        </a:xfrm>
      </p:grpSpPr>
      <p:sp>
        <p:nvSpPr>
          <p:cNvPr id="1304" name="Google Shape;1304;p51"/>
          <p:cNvSpPr/>
          <p:nvPr/>
        </p:nvSpPr>
        <p:spPr>
          <a:xfrm rot="288619" flipH="1">
            <a:off x="-2204908" y="1767086"/>
            <a:ext cx="6439008" cy="5463492"/>
          </a:xfrm>
          <a:custGeom>
            <a:avLst/>
            <a:gdLst/>
            <a:ahLst/>
            <a:cxnLst/>
            <a:rect l="l" t="t" r="r" b="b"/>
            <a:pathLst>
              <a:path w="142469" h="136664" extrusionOk="0">
                <a:moveTo>
                  <a:pt x="97052" y="0"/>
                </a:moveTo>
                <a:cubicBezTo>
                  <a:pt x="94985" y="0"/>
                  <a:pt x="92658" y="685"/>
                  <a:pt x="89955" y="2065"/>
                </a:cubicBezTo>
                <a:cubicBezTo>
                  <a:pt x="76197" y="9104"/>
                  <a:pt x="81149" y="14564"/>
                  <a:pt x="82755" y="40634"/>
                </a:cubicBezTo>
                <a:cubicBezTo>
                  <a:pt x="85458" y="83646"/>
                  <a:pt x="12896" y="58112"/>
                  <a:pt x="4519" y="103881"/>
                </a:cubicBezTo>
                <a:cubicBezTo>
                  <a:pt x="0" y="128495"/>
                  <a:pt x="10558" y="136664"/>
                  <a:pt x="39417" y="136664"/>
                </a:cubicBezTo>
                <a:cubicBezTo>
                  <a:pt x="47997" y="136664"/>
                  <a:pt x="58195" y="135942"/>
                  <a:pt x="70095" y="134715"/>
                </a:cubicBezTo>
                <a:cubicBezTo>
                  <a:pt x="122047" y="129389"/>
                  <a:pt x="142469" y="101392"/>
                  <a:pt x="125767" y="56907"/>
                </a:cubicBezTo>
                <a:cubicBezTo>
                  <a:pt x="111706" y="19432"/>
                  <a:pt x="108060" y="0"/>
                  <a:pt x="97052"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305" name="Google Shape;1305;p51"/>
          <p:cNvSpPr/>
          <p:nvPr/>
        </p:nvSpPr>
        <p:spPr>
          <a:xfrm>
            <a:off x="10370301" y="895252"/>
            <a:ext cx="3019548" cy="2663449"/>
          </a:xfrm>
          <a:custGeom>
            <a:avLst/>
            <a:gdLst/>
            <a:ahLst/>
            <a:cxnLst/>
            <a:rect l="l" t="t" r="r" b="b"/>
            <a:pathLst>
              <a:path w="13679" h="12066" extrusionOk="0">
                <a:moveTo>
                  <a:pt x="7541" y="1"/>
                </a:moveTo>
                <a:cubicBezTo>
                  <a:pt x="7109" y="1"/>
                  <a:pt x="6648" y="24"/>
                  <a:pt x="6157" y="68"/>
                </a:cubicBezTo>
                <a:cubicBezTo>
                  <a:pt x="1981" y="443"/>
                  <a:pt x="28" y="3173"/>
                  <a:pt x="1" y="6385"/>
                </a:cubicBezTo>
                <a:cubicBezTo>
                  <a:pt x="598" y="10109"/>
                  <a:pt x="2003" y="12066"/>
                  <a:pt x="5300" y="12066"/>
                </a:cubicBezTo>
                <a:cubicBezTo>
                  <a:pt x="5700" y="12066"/>
                  <a:pt x="6128" y="12037"/>
                  <a:pt x="6585" y="11979"/>
                </a:cubicBezTo>
                <a:cubicBezTo>
                  <a:pt x="10680" y="11470"/>
                  <a:pt x="13678" y="9516"/>
                  <a:pt x="12822" y="4297"/>
                </a:cubicBezTo>
                <a:cubicBezTo>
                  <a:pt x="12326" y="1256"/>
                  <a:pt x="10731" y="1"/>
                  <a:pt x="7541"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306" name="Google Shape;1306;p51"/>
          <p:cNvSpPr/>
          <p:nvPr/>
        </p:nvSpPr>
        <p:spPr>
          <a:xfrm rot="8226410">
            <a:off x="1010610" y="-1211599"/>
            <a:ext cx="2585197" cy="4407620"/>
          </a:xfrm>
          <a:custGeom>
            <a:avLst/>
            <a:gdLst/>
            <a:ahLst/>
            <a:cxnLst/>
            <a:rect l="l" t="t" r="r" b="b"/>
            <a:pathLst>
              <a:path w="19210" h="32752" extrusionOk="0">
                <a:moveTo>
                  <a:pt x="14053" y="490"/>
                </a:moveTo>
                <a:lnTo>
                  <a:pt x="14053" y="490"/>
                </a:lnTo>
                <a:cubicBezTo>
                  <a:pt x="14026" y="597"/>
                  <a:pt x="13999" y="758"/>
                  <a:pt x="13972" y="918"/>
                </a:cubicBezTo>
                <a:cubicBezTo>
                  <a:pt x="13972" y="865"/>
                  <a:pt x="13972" y="838"/>
                  <a:pt x="13946" y="838"/>
                </a:cubicBezTo>
                <a:cubicBezTo>
                  <a:pt x="13972" y="731"/>
                  <a:pt x="14026" y="597"/>
                  <a:pt x="14053" y="490"/>
                </a:cubicBezTo>
                <a:close/>
                <a:moveTo>
                  <a:pt x="13651" y="1560"/>
                </a:moveTo>
                <a:lnTo>
                  <a:pt x="13651" y="1560"/>
                </a:lnTo>
                <a:cubicBezTo>
                  <a:pt x="13276" y="3862"/>
                  <a:pt x="12045" y="5923"/>
                  <a:pt x="11189" y="8038"/>
                </a:cubicBezTo>
                <a:cubicBezTo>
                  <a:pt x="10522" y="9665"/>
                  <a:pt x="10466" y="11531"/>
                  <a:pt x="10493" y="13318"/>
                </a:cubicBezTo>
                <a:lnTo>
                  <a:pt x="10493" y="13318"/>
                </a:lnTo>
                <a:cubicBezTo>
                  <a:pt x="10490" y="13217"/>
                  <a:pt x="10464" y="13118"/>
                  <a:pt x="10439" y="13043"/>
                </a:cubicBezTo>
                <a:cubicBezTo>
                  <a:pt x="10091" y="10634"/>
                  <a:pt x="9904" y="8412"/>
                  <a:pt x="11001" y="6191"/>
                </a:cubicBezTo>
                <a:cubicBezTo>
                  <a:pt x="11724" y="4772"/>
                  <a:pt x="12714" y="3541"/>
                  <a:pt x="13410" y="2123"/>
                </a:cubicBezTo>
                <a:cubicBezTo>
                  <a:pt x="13491" y="1935"/>
                  <a:pt x="13571" y="1748"/>
                  <a:pt x="13651" y="1560"/>
                </a:cubicBezTo>
                <a:close/>
                <a:moveTo>
                  <a:pt x="13972" y="945"/>
                </a:moveTo>
                <a:lnTo>
                  <a:pt x="13972" y="945"/>
                </a:lnTo>
                <a:cubicBezTo>
                  <a:pt x="13972" y="1079"/>
                  <a:pt x="13946" y="1212"/>
                  <a:pt x="13946" y="1346"/>
                </a:cubicBezTo>
                <a:cubicBezTo>
                  <a:pt x="13946" y="2524"/>
                  <a:pt x="13758" y="3702"/>
                  <a:pt x="13517" y="4853"/>
                </a:cubicBezTo>
                <a:cubicBezTo>
                  <a:pt x="12821" y="7877"/>
                  <a:pt x="11376" y="10580"/>
                  <a:pt x="10760" y="13605"/>
                </a:cubicBezTo>
                <a:cubicBezTo>
                  <a:pt x="10787" y="11357"/>
                  <a:pt x="10921" y="9189"/>
                  <a:pt x="11858" y="7074"/>
                </a:cubicBezTo>
                <a:cubicBezTo>
                  <a:pt x="12741" y="5094"/>
                  <a:pt x="13785" y="3140"/>
                  <a:pt x="13972" y="945"/>
                </a:cubicBezTo>
                <a:close/>
                <a:moveTo>
                  <a:pt x="5002" y="14350"/>
                </a:moveTo>
                <a:cubicBezTo>
                  <a:pt x="5585" y="14350"/>
                  <a:pt x="6085" y="14646"/>
                  <a:pt x="6746" y="15104"/>
                </a:cubicBezTo>
                <a:cubicBezTo>
                  <a:pt x="6879" y="15184"/>
                  <a:pt x="7013" y="15264"/>
                  <a:pt x="7147" y="15372"/>
                </a:cubicBezTo>
                <a:cubicBezTo>
                  <a:pt x="6694" y="15252"/>
                  <a:pt x="6232" y="15200"/>
                  <a:pt x="5767" y="15200"/>
                </a:cubicBezTo>
                <a:cubicBezTo>
                  <a:pt x="4364" y="15200"/>
                  <a:pt x="2927" y="15672"/>
                  <a:pt x="1580" y="16174"/>
                </a:cubicBezTo>
                <a:cubicBezTo>
                  <a:pt x="2329" y="15666"/>
                  <a:pt x="3025" y="15077"/>
                  <a:pt x="3855" y="14676"/>
                </a:cubicBezTo>
                <a:cubicBezTo>
                  <a:pt x="4297" y="14450"/>
                  <a:pt x="4663" y="14350"/>
                  <a:pt x="5002" y="14350"/>
                </a:cubicBezTo>
                <a:close/>
                <a:moveTo>
                  <a:pt x="5753" y="15432"/>
                </a:moveTo>
                <a:cubicBezTo>
                  <a:pt x="6514" y="15432"/>
                  <a:pt x="7262" y="15581"/>
                  <a:pt x="7977" y="15960"/>
                </a:cubicBezTo>
                <a:cubicBezTo>
                  <a:pt x="8619" y="16389"/>
                  <a:pt x="9208" y="16870"/>
                  <a:pt x="9743" y="17406"/>
                </a:cubicBezTo>
                <a:cubicBezTo>
                  <a:pt x="8352" y="16737"/>
                  <a:pt x="6906" y="16389"/>
                  <a:pt x="5381" y="16335"/>
                </a:cubicBezTo>
                <a:lnTo>
                  <a:pt x="4765" y="16335"/>
                </a:lnTo>
                <a:cubicBezTo>
                  <a:pt x="3828" y="16335"/>
                  <a:pt x="2918" y="16469"/>
                  <a:pt x="1981" y="16576"/>
                </a:cubicBezTo>
                <a:cubicBezTo>
                  <a:pt x="1633" y="16603"/>
                  <a:pt x="1312" y="16629"/>
                  <a:pt x="964" y="16656"/>
                </a:cubicBezTo>
                <a:cubicBezTo>
                  <a:pt x="2489" y="16094"/>
                  <a:pt x="4149" y="15432"/>
                  <a:pt x="5753" y="15432"/>
                </a:cubicBezTo>
                <a:close/>
                <a:moveTo>
                  <a:pt x="18748" y="11060"/>
                </a:moveTo>
                <a:cubicBezTo>
                  <a:pt x="18737" y="11089"/>
                  <a:pt x="18737" y="11129"/>
                  <a:pt x="18737" y="11169"/>
                </a:cubicBezTo>
                <a:cubicBezTo>
                  <a:pt x="18603" y="11892"/>
                  <a:pt x="18442" y="12588"/>
                  <a:pt x="18282" y="13284"/>
                </a:cubicBezTo>
                <a:cubicBezTo>
                  <a:pt x="17907" y="14729"/>
                  <a:pt x="17291" y="16255"/>
                  <a:pt x="16087" y="17165"/>
                </a:cubicBezTo>
                <a:cubicBezTo>
                  <a:pt x="14963" y="17995"/>
                  <a:pt x="13223" y="18289"/>
                  <a:pt x="12045" y="19119"/>
                </a:cubicBezTo>
                <a:cubicBezTo>
                  <a:pt x="12473" y="18342"/>
                  <a:pt x="12955" y="17700"/>
                  <a:pt x="13785" y="17218"/>
                </a:cubicBezTo>
                <a:cubicBezTo>
                  <a:pt x="14508" y="16790"/>
                  <a:pt x="15257" y="16469"/>
                  <a:pt x="15873" y="15907"/>
                </a:cubicBezTo>
                <a:cubicBezTo>
                  <a:pt x="16542" y="15291"/>
                  <a:pt x="17077" y="14408"/>
                  <a:pt x="17532" y="13659"/>
                </a:cubicBezTo>
                <a:cubicBezTo>
                  <a:pt x="18036" y="12864"/>
                  <a:pt x="18250" y="11859"/>
                  <a:pt x="18748" y="11060"/>
                </a:cubicBezTo>
                <a:close/>
                <a:moveTo>
                  <a:pt x="18549" y="10928"/>
                </a:moveTo>
                <a:lnTo>
                  <a:pt x="18549" y="10928"/>
                </a:lnTo>
                <a:cubicBezTo>
                  <a:pt x="18201" y="11517"/>
                  <a:pt x="18014" y="12213"/>
                  <a:pt x="17693" y="12856"/>
                </a:cubicBezTo>
                <a:cubicBezTo>
                  <a:pt x="17184" y="13899"/>
                  <a:pt x="16488" y="14863"/>
                  <a:pt x="15712" y="15719"/>
                </a:cubicBezTo>
                <a:cubicBezTo>
                  <a:pt x="15016" y="16469"/>
                  <a:pt x="13919" y="16844"/>
                  <a:pt x="13062" y="17379"/>
                </a:cubicBezTo>
                <a:cubicBezTo>
                  <a:pt x="12313" y="17861"/>
                  <a:pt x="11911" y="18798"/>
                  <a:pt x="11510" y="19547"/>
                </a:cubicBezTo>
                <a:cubicBezTo>
                  <a:pt x="11485" y="19571"/>
                  <a:pt x="11461" y="19573"/>
                  <a:pt x="11457" y="19594"/>
                </a:cubicBezTo>
                <a:lnTo>
                  <a:pt x="11457" y="19594"/>
                </a:lnTo>
                <a:cubicBezTo>
                  <a:pt x="11836" y="15557"/>
                  <a:pt x="16249" y="13818"/>
                  <a:pt x="18549" y="10928"/>
                </a:cubicBezTo>
                <a:close/>
                <a:moveTo>
                  <a:pt x="6505" y="16683"/>
                </a:moveTo>
                <a:lnTo>
                  <a:pt x="6505" y="16683"/>
                </a:lnTo>
                <a:cubicBezTo>
                  <a:pt x="7763" y="16844"/>
                  <a:pt x="8994" y="17245"/>
                  <a:pt x="10145" y="17914"/>
                </a:cubicBezTo>
                <a:cubicBezTo>
                  <a:pt x="10573" y="18450"/>
                  <a:pt x="10921" y="19065"/>
                  <a:pt x="11135" y="19788"/>
                </a:cubicBezTo>
                <a:cubicBezTo>
                  <a:pt x="9315" y="19172"/>
                  <a:pt x="8191" y="17432"/>
                  <a:pt x="6505" y="16683"/>
                </a:cubicBezTo>
                <a:close/>
                <a:moveTo>
                  <a:pt x="6772" y="20270"/>
                </a:moveTo>
                <a:cubicBezTo>
                  <a:pt x="7736" y="21581"/>
                  <a:pt x="9342" y="22384"/>
                  <a:pt x="10466" y="23535"/>
                </a:cubicBezTo>
                <a:cubicBezTo>
                  <a:pt x="9074" y="22598"/>
                  <a:pt x="7120" y="22331"/>
                  <a:pt x="6826" y="20350"/>
                </a:cubicBezTo>
                <a:cubicBezTo>
                  <a:pt x="6799" y="20323"/>
                  <a:pt x="6772" y="20296"/>
                  <a:pt x="6746" y="20270"/>
                </a:cubicBezTo>
                <a:close/>
                <a:moveTo>
                  <a:pt x="16221" y="20698"/>
                </a:moveTo>
                <a:cubicBezTo>
                  <a:pt x="15685" y="21635"/>
                  <a:pt x="14267" y="22304"/>
                  <a:pt x="13464" y="22812"/>
                </a:cubicBezTo>
                <a:cubicBezTo>
                  <a:pt x="12955" y="23187"/>
                  <a:pt x="12233" y="23615"/>
                  <a:pt x="11831" y="24177"/>
                </a:cubicBezTo>
                <a:cubicBezTo>
                  <a:pt x="12286" y="22357"/>
                  <a:pt x="14722" y="21768"/>
                  <a:pt x="16221" y="20698"/>
                </a:cubicBezTo>
                <a:close/>
                <a:moveTo>
                  <a:pt x="6692" y="20939"/>
                </a:moveTo>
                <a:cubicBezTo>
                  <a:pt x="7388" y="22893"/>
                  <a:pt x="9957" y="22866"/>
                  <a:pt x="11135" y="24445"/>
                </a:cubicBezTo>
                <a:cubicBezTo>
                  <a:pt x="9395" y="23481"/>
                  <a:pt x="6772" y="23080"/>
                  <a:pt x="6692" y="20939"/>
                </a:cubicBezTo>
                <a:close/>
                <a:moveTo>
                  <a:pt x="16194" y="21126"/>
                </a:moveTo>
                <a:cubicBezTo>
                  <a:pt x="15766" y="22304"/>
                  <a:pt x="14749" y="22919"/>
                  <a:pt x="13571" y="23455"/>
                </a:cubicBezTo>
                <a:cubicBezTo>
                  <a:pt x="12982" y="23722"/>
                  <a:pt x="12393" y="24017"/>
                  <a:pt x="11938" y="24445"/>
                </a:cubicBezTo>
                <a:cubicBezTo>
                  <a:pt x="12447" y="23562"/>
                  <a:pt x="13785" y="22919"/>
                  <a:pt x="14534" y="22411"/>
                </a:cubicBezTo>
                <a:cubicBezTo>
                  <a:pt x="15070" y="22063"/>
                  <a:pt x="15739" y="21661"/>
                  <a:pt x="16194" y="21126"/>
                </a:cubicBezTo>
                <a:close/>
                <a:moveTo>
                  <a:pt x="14048" y="0"/>
                </a:moveTo>
                <a:cubicBezTo>
                  <a:pt x="14002" y="0"/>
                  <a:pt x="13958" y="28"/>
                  <a:pt x="13946" y="88"/>
                </a:cubicBezTo>
                <a:cubicBezTo>
                  <a:pt x="13196" y="2390"/>
                  <a:pt x="11751" y="4183"/>
                  <a:pt x="10680" y="6298"/>
                </a:cubicBezTo>
                <a:cubicBezTo>
                  <a:pt x="9610" y="8466"/>
                  <a:pt x="9877" y="10795"/>
                  <a:pt x="10225" y="13096"/>
                </a:cubicBezTo>
                <a:cubicBezTo>
                  <a:pt x="10305" y="13766"/>
                  <a:pt x="10413" y="14435"/>
                  <a:pt x="10520" y="15104"/>
                </a:cubicBezTo>
                <a:cubicBezTo>
                  <a:pt x="10520" y="15131"/>
                  <a:pt x="10520" y="15157"/>
                  <a:pt x="10520" y="15157"/>
                </a:cubicBezTo>
                <a:cubicBezTo>
                  <a:pt x="10520" y="15184"/>
                  <a:pt x="10520" y="15211"/>
                  <a:pt x="10546" y="15211"/>
                </a:cubicBezTo>
                <a:cubicBezTo>
                  <a:pt x="10734" y="16469"/>
                  <a:pt x="10921" y="17727"/>
                  <a:pt x="11082" y="18985"/>
                </a:cubicBezTo>
                <a:cubicBezTo>
                  <a:pt x="10520" y="17700"/>
                  <a:pt x="9502" y="16737"/>
                  <a:pt x="8352" y="15907"/>
                </a:cubicBezTo>
                <a:cubicBezTo>
                  <a:pt x="8352" y="15880"/>
                  <a:pt x="8352" y="15853"/>
                  <a:pt x="8325" y="15853"/>
                </a:cubicBezTo>
                <a:cubicBezTo>
                  <a:pt x="8298" y="15853"/>
                  <a:pt x="8271" y="15827"/>
                  <a:pt x="8271" y="15827"/>
                </a:cubicBezTo>
                <a:cubicBezTo>
                  <a:pt x="7602" y="15345"/>
                  <a:pt x="6906" y="14890"/>
                  <a:pt x="6237" y="14461"/>
                </a:cubicBezTo>
                <a:cubicBezTo>
                  <a:pt x="5829" y="14193"/>
                  <a:pt x="5417" y="14081"/>
                  <a:pt x="5004" y="14081"/>
                </a:cubicBezTo>
                <a:cubicBezTo>
                  <a:pt x="3280" y="14081"/>
                  <a:pt x="1550" y="16040"/>
                  <a:pt x="81" y="16710"/>
                </a:cubicBezTo>
                <a:cubicBezTo>
                  <a:pt x="27" y="16737"/>
                  <a:pt x="1" y="16790"/>
                  <a:pt x="27" y="16844"/>
                </a:cubicBezTo>
                <a:cubicBezTo>
                  <a:pt x="27" y="16870"/>
                  <a:pt x="54" y="16870"/>
                  <a:pt x="54" y="16870"/>
                </a:cubicBezTo>
                <a:cubicBezTo>
                  <a:pt x="54" y="16870"/>
                  <a:pt x="54" y="16897"/>
                  <a:pt x="81" y="16897"/>
                </a:cubicBezTo>
                <a:cubicBezTo>
                  <a:pt x="81" y="16924"/>
                  <a:pt x="108" y="16924"/>
                  <a:pt x="108" y="16924"/>
                </a:cubicBezTo>
                <a:lnTo>
                  <a:pt x="135" y="16924"/>
                </a:lnTo>
                <a:cubicBezTo>
                  <a:pt x="1580" y="16924"/>
                  <a:pt x="2972" y="16656"/>
                  <a:pt x="4390" y="16576"/>
                </a:cubicBezTo>
                <a:lnTo>
                  <a:pt x="5354" y="16576"/>
                </a:lnTo>
                <a:cubicBezTo>
                  <a:pt x="7736" y="16870"/>
                  <a:pt x="8967" y="19413"/>
                  <a:pt x="11242" y="20082"/>
                </a:cubicBezTo>
                <a:cubicBezTo>
                  <a:pt x="11376" y="21367"/>
                  <a:pt x="11483" y="22679"/>
                  <a:pt x="11483" y="23990"/>
                </a:cubicBezTo>
                <a:cubicBezTo>
                  <a:pt x="11483" y="24124"/>
                  <a:pt x="11483" y="24284"/>
                  <a:pt x="11483" y="24445"/>
                </a:cubicBezTo>
                <a:cubicBezTo>
                  <a:pt x="10413" y="22545"/>
                  <a:pt x="7977" y="21715"/>
                  <a:pt x="6799" y="19895"/>
                </a:cubicBezTo>
                <a:cubicBezTo>
                  <a:pt x="6778" y="19863"/>
                  <a:pt x="6740" y="19848"/>
                  <a:pt x="6701" y="19848"/>
                </a:cubicBezTo>
                <a:cubicBezTo>
                  <a:pt x="6640" y="19848"/>
                  <a:pt x="6574" y="19884"/>
                  <a:pt x="6558" y="19948"/>
                </a:cubicBezTo>
                <a:cubicBezTo>
                  <a:pt x="6237" y="21340"/>
                  <a:pt x="6719" y="22411"/>
                  <a:pt x="7897" y="23241"/>
                </a:cubicBezTo>
                <a:cubicBezTo>
                  <a:pt x="8967" y="23990"/>
                  <a:pt x="10386" y="24177"/>
                  <a:pt x="11456" y="24954"/>
                </a:cubicBezTo>
                <a:cubicBezTo>
                  <a:pt x="11349" y="27523"/>
                  <a:pt x="10734" y="30093"/>
                  <a:pt x="10145" y="32609"/>
                </a:cubicBezTo>
                <a:cubicBezTo>
                  <a:pt x="10112" y="32690"/>
                  <a:pt x="10188" y="32751"/>
                  <a:pt x="10265" y="32751"/>
                </a:cubicBezTo>
                <a:cubicBezTo>
                  <a:pt x="10315" y="32751"/>
                  <a:pt x="10365" y="32725"/>
                  <a:pt x="10386" y="32662"/>
                </a:cubicBezTo>
                <a:cubicBezTo>
                  <a:pt x="10760" y="31003"/>
                  <a:pt x="11108" y="29343"/>
                  <a:pt x="11430" y="27684"/>
                </a:cubicBezTo>
                <a:cubicBezTo>
                  <a:pt x="11563" y="26854"/>
                  <a:pt x="11670" y="26024"/>
                  <a:pt x="11697" y="25194"/>
                </a:cubicBezTo>
                <a:cubicBezTo>
                  <a:pt x="12179" y="24017"/>
                  <a:pt x="13839" y="23669"/>
                  <a:pt x="14829" y="23080"/>
                </a:cubicBezTo>
                <a:cubicBezTo>
                  <a:pt x="15899" y="22491"/>
                  <a:pt x="16488" y="21581"/>
                  <a:pt x="16595" y="20377"/>
                </a:cubicBezTo>
                <a:cubicBezTo>
                  <a:pt x="16595" y="20350"/>
                  <a:pt x="16595" y="20350"/>
                  <a:pt x="16595" y="20323"/>
                </a:cubicBezTo>
                <a:cubicBezTo>
                  <a:pt x="16622" y="20270"/>
                  <a:pt x="16569" y="20243"/>
                  <a:pt x="16515" y="20216"/>
                </a:cubicBezTo>
                <a:lnTo>
                  <a:pt x="16462" y="20216"/>
                </a:lnTo>
                <a:cubicBezTo>
                  <a:pt x="16435" y="20216"/>
                  <a:pt x="16435" y="20243"/>
                  <a:pt x="16408" y="20243"/>
                </a:cubicBezTo>
                <a:cubicBezTo>
                  <a:pt x="15043" y="21474"/>
                  <a:pt x="12473" y="21983"/>
                  <a:pt x="11724" y="23722"/>
                </a:cubicBezTo>
                <a:cubicBezTo>
                  <a:pt x="11724" y="22571"/>
                  <a:pt x="11644" y="21447"/>
                  <a:pt x="11510" y="20323"/>
                </a:cubicBezTo>
                <a:cubicBezTo>
                  <a:pt x="11510" y="20189"/>
                  <a:pt x="11483" y="20082"/>
                  <a:pt x="11483" y="19948"/>
                </a:cubicBezTo>
                <a:cubicBezTo>
                  <a:pt x="12072" y="19172"/>
                  <a:pt x="13250" y="18824"/>
                  <a:pt x="14106" y="18450"/>
                </a:cubicBezTo>
                <a:cubicBezTo>
                  <a:pt x="15070" y="18021"/>
                  <a:pt x="16060" y="17593"/>
                  <a:pt x="16809" y="16844"/>
                </a:cubicBezTo>
                <a:cubicBezTo>
                  <a:pt x="18522" y="15157"/>
                  <a:pt x="18790" y="12160"/>
                  <a:pt x="19192" y="9938"/>
                </a:cubicBezTo>
                <a:cubicBezTo>
                  <a:pt x="19210" y="9848"/>
                  <a:pt x="19130" y="9770"/>
                  <a:pt x="19060" y="9770"/>
                </a:cubicBezTo>
                <a:cubicBezTo>
                  <a:pt x="19026" y="9770"/>
                  <a:pt x="18995" y="9788"/>
                  <a:pt x="18978" y="9831"/>
                </a:cubicBezTo>
                <a:cubicBezTo>
                  <a:pt x="18014" y="11758"/>
                  <a:pt x="15846" y="13070"/>
                  <a:pt x="14294" y="14488"/>
                </a:cubicBezTo>
                <a:cubicBezTo>
                  <a:pt x="12982" y="15693"/>
                  <a:pt x="11751" y="17138"/>
                  <a:pt x="11349" y="18851"/>
                </a:cubicBezTo>
                <a:cubicBezTo>
                  <a:pt x="11162" y="17593"/>
                  <a:pt x="10975" y="16335"/>
                  <a:pt x="10760" y="15104"/>
                </a:cubicBezTo>
                <a:cubicBezTo>
                  <a:pt x="11028" y="12534"/>
                  <a:pt x="11911" y="10233"/>
                  <a:pt x="12821" y="7877"/>
                </a:cubicBezTo>
                <a:cubicBezTo>
                  <a:pt x="13758" y="5334"/>
                  <a:pt x="14267" y="2818"/>
                  <a:pt x="14160" y="115"/>
                </a:cubicBezTo>
                <a:cubicBezTo>
                  <a:pt x="14160" y="42"/>
                  <a:pt x="14103" y="0"/>
                  <a:pt x="14048"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grpSp>
        <p:nvGrpSpPr>
          <p:cNvPr id="1307" name="Google Shape;1307;p51"/>
          <p:cNvGrpSpPr/>
          <p:nvPr/>
        </p:nvGrpSpPr>
        <p:grpSpPr>
          <a:xfrm rot="-3861937">
            <a:off x="8697578" y="1840185"/>
            <a:ext cx="2698093" cy="4418504"/>
            <a:chOff x="5754175" y="3922575"/>
            <a:chExt cx="682400" cy="1117525"/>
          </a:xfrm>
        </p:grpSpPr>
        <p:sp>
          <p:nvSpPr>
            <p:cNvPr id="1308" name="Google Shape;1308;p51"/>
            <p:cNvSpPr/>
            <p:nvPr/>
          </p:nvSpPr>
          <p:spPr>
            <a:xfrm>
              <a:off x="5754175" y="4953250"/>
              <a:ext cx="70700" cy="86850"/>
            </a:xfrm>
            <a:custGeom>
              <a:avLst/>
              <a:gdLst/>
              <a:ahLst/>
              <a:cxnLst/>
              <a:rect l="l" t="t" r="r" b="b"/>
              <a:pathLst>
                <a:path w="2828" h="3474" extrusionOk="0">
                  <a:moveTo>
                    <a:pt x="1855" y="1"/>
                  </a:moveTo>
                  <a:cubicBezTo>
                    <a:pt x="1855" y="1"/>
                    <a:pt x="0" y="3283"/>
                    <a:pt x="973" y="3466"/>
                  </a:cubicBezTo>
                  <a:cubicBezTo>
                    <a:pt x="1000" y="3471"/>
                    <a:pt x="1027" y="3473"/>
                    <a:pt x="1054" y="3473"/>
                  </a:cubicBezTo>
                  <a:cubicBezTo>
                    <a:pt x="1994" y="3473"/>
                    <a:pt x="2827" y="456"/>
                    <a:pt x="2827" y="456"/>
                  </a:cubicBezTo>
                  <a:lnTo>
                    <a:pt x="1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09" name="Google Shape;1309;p51"/>
            <p:cNvSpPr/>
            <p:nvPr/>
          </p:nvSpPr>
          <p:spPr>
            <a:xfrm>
              <a:off x="5768600" y="4780750"/>
              <a:ext cx="193050" cy="209925"/>
            </a:xfrm>
            <a:custGeom>
              <a:avLst/>
              <a:gdLst/>
              <a:ahLst/>
              <a:cxnLst/>
              <a:rect l="l" t="t" r="r" b="b"/>
              <a:pathLst>
                <a:path w="7722" h="8397" extrusionOk="0">
                  <a:moveTo>
                    <a:pt x="1065" y="1"/>
                  </a:moveTo>
                  <a:cubicBezTo>
                    <a:pt x="1065" y="1"/>
                    <a:pt x="1" y="7812"/>
                    <a:pt x="1156" y="8359"/>
                  </a:cubicBezTo>
                  <a:cubicBezTo>
                    <a:pt x="1208" y="8384"/>
                    <a:pt x="1269" y="8396"/>
                    <a:pt x="1338" y="8396"/>
                  </a:cubicBezTo>
                  <a:cubicBezTo>
                    <a:pt x="2789" y="8396"/>
                    <a:pt x="7721" y="3131"/>
                    <a:pt x="7721" y="3131"/>
                  </a:cubicBezTo>
                  <a:lnTo>
                    <a:pt x="10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10" name="Google Shape;1310;p51"/>
            <p:cNvSpPr/>
            <p:nvPr/>
          </p:nvSpPr>
          <p:spPr>
            <a:xfrm>
              <a:off x="5795200" y="4343050"/>
              <a:ext cx="389100" cy="516000"/>
            </a:xfrm>
            <a:custGeom>
              <a:avLst/>
              <a:gdLst/>
              <a:ahLst/>
              <a:cxnLst/>
              <a:rect l="l" t="t" r="r" b="b"/>
              <a:pathLst>
                <a:path w="15564" h="20640" extrusionOk="0">
                  <a:moveTo>
                    <a:pt x="8329" y="1"/>
                  </a:moveTo>
                  <a:cubicBezTo>
                    <a:pt x="8329" y="1"/>
                    <a:pt x="7296" y="1399"/>
                    <a:pt x="5715" y="5047"/>
                  </a:cubicBezTo>
                  <a:cubicBezTo>
                    <a:pt x="4104" y="8694"/>
                    <a:pt x="1" y="17509"/>
                    <a:pt x="1" y="17509"/>
                  </a:cubicBezTo>
                  <a:lnTo>
                    <a:pt x="6657" y="20639"/>
                  </a:lnTo>
                  <a:cubicBezTo>
                    <a:pt x="6657" y="20639"/>
                    <a:pt x="7387" y="19728"/>
                    <a:pt x="9636" y="15381"/>
                  </a:cubicBezTo>
                  <a:cubicBezTo>
                    <a:pt x="12281" y="10305"/>
                    <a:pt x="15563" y="3010"/>
                    <a:pt x="15563" y="3010"/>
                  </a:cubicBezTo>
                  <a:lnTo>
                    <a:pt x="832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11" name="Google Shape;1311;p51"/>
            <p:cNvSpPr/>
            <p:nvPr/>
          </p:nvSpPr>
          <p:spPr>
            <a:xfrm>
              <a:off x="6003425" y="3922575"/>
              <a:ext cx="433150" cy="579525"/>
            </a:xfrm>
            <a:custGeom>
              <a:avLst/>
              <a:gdLst/>
              <a:ahLst/>
              <a:cxnLst/>
              <a:rect l="l" t="t" r="r" b="b"/>
              <a:pathLst>
                <a:path w="17326" h="23181" extrusionOk="0">
                  <a:moveTo>
                    <a:pt x="11816" y="1"/>
                  </a:moveTo>
                  <a:cubicBezTo>
                    <a:pt x="10345" y="1"/>
                    <a:pt x="8903" y="821"/>
                    <a:pt x="8085" y="2200"/>
                  </a:cubicBezTo>
                  <a:cubicBezTo>
                    <a:pt x="6535" y="4814"/>
                    <a:pt x="0" y="16820"/>
                    <a:pt x="0" y="16820"/>
                  </a:cubicBezTo>
                  <a:lnTo>
                    <a:pt x="7234" y="19829"/>
                  </a:lnTo>
                  <a:cubicBezTo>
                    <a:pt x="7234" y="19829"/>
                    <a:pt x="13515" y="6181"/>
                    <a:pt x="13978" y="6181"/>
                  </a:cubicBezTo>
                  <a:cubicBezTo>
                    <a:pt x="13979" y="6181"/>
                    <a:pt x="13981" y="6181"/>
                    <a:pt x="13982" y="6181"/>
                  </a:cubicBezTo>
                  <a:cubicBezTo>
                    <a:pt x="14469" y="6273"/>
                    <a:pt x="8237" y="17276"/>
                    <a:pt x="8481" y="20619"/>
                  </a:cubicBezTo>
                  <a:cubicBezTo>
                    <a:pt x="8589" y="22468"/>
                    <a:pt x="9616" y="23180"/>
                    <a:pt x="10214" y="23180"/>
                  </a:cubicBezTo>
                  <a:cubicBezTo>
                    <a:pt x="10451" y="23180"/>
                    <a:pt x="10621" y="23068"/>
                    <a:pt x="10639" y="22869"/>
                  </a:cubicBezTo>
                  <a:cubicBezTo>
                    <a:pt x="10730" y="22109"/>
                    <a:pt x="8845" y="21835"/>
                    <a:pt x="9757" y="19130"/>
                  </a:cubicBezTo>
                  <a:cubicBezTo>
                    <a:pt x="12493" y="10802"/>
                    <a:pt x="17326" y="5300"/>
                    <a:pt x="15411" y="2169"/>
                  </a:cubicBezTo>
                  <a:cubicBezTo>
                    <a:pt x="14477" y="660"/>
                    <a:pt x="13135" y="1"/>
                    <a:pt x="118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Tree>
    <p:extLst>
      <p:ext uri="{BB962C8B-B14F-4D97-AF65-F5344CB8AC3E}">
        <p14:creationId xmlns:p14="http://schemas.microsoft.com/office/powerpoint/2010/main" val="57248852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73E2A-8B05-9941-84D0-7E5AA45226F0}"/>
              </a:ext>
            </a:extLst>
          </p:cNvPr>
          <p:cNvSpPr>
            <a:spLocks noGrp="1"/>
          </p:cNvSpPr>
          <p:nvPr>
            <p:ph type="title"/>
          </p:nvPr>
        </p:nvSpPr>
        <p:spPr/>
        <p:txBody>
          <a:bodyPr/>
          <a:lstStyle/>
          <a:p>
            <a:r>
              <a:rPr lang="en-US"/>
              <a:t>Click to edit Master title style</a:t>
            </a:r>
            <a:endParaRPr lang="en-EG"/>
          </a:p>
        </p:txBody>
      </p:sp>
      <p:sp>
        <p:nvSpPr>
          <p:cNvPr id="3" name="Content Placeholder 2">
            <a:extLst>
              <a:ext uri="{FF2B5EF4-FFF2-40B4-BE49-F238E27FC236}">
                <a16:creationId xmlns:a16="http://schemas.microsoft.com/office/drawing/2014/main" id="{24306F46-A8B8-5F44-8CB3-3AC1ED0FF44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G"/>
          </a:p>
        </p:txBody>
      </p:sp>
      <p:sp>
        <p:nvSpPr>
          <p:cNvPr id="4" name="Date Placeholder 3">
            <a:extLst>
              <a:ext uri="{FF2B5EF4-FFF2-40B4-BE49-F238E27FC236}">
                <a16:creationId xmlns:a16="http://schemas.microsoft.com/office/drawing/2014/main" id="{ACAA41E3-812D-434A-9977-F16C271DBB0E}"/>
              </a:ext>
            </a:extLst>
          </p:cNvPr>
          <p:cNvSpPr>
            <a:spLocks noGrp="1"/>
          </p:cNvSpPr>
          <p:nvPr>
            <p:ph type="dt" sz="half" idx="10"/>
          </p:nvPr>
        </p:nvSpPr>
        <p:spPr/>
        <p:txBody>
          <a:bodyPr/>
          <a:lstStyle/>
          <a:p>
            <a:fld id="{594DB714-F085-BB45-A7A6-7A5E39710D89}" type="datetimeFigureOut">
              <a:rPr lang="en-EG" smtClean="0"/>
              <a:t>11/26/24</a:t>
            </a:fld>
            <a:endParaRPr lang="en-EG"/>
          </a:p>
        </p:txBody>
      </p:sp>
      <p:sp>
        <p:nvSpPr>
          <p:cNvPr id="5" name="Footer Placeholder 4">
            <a:extLst>
              <a:ext uri="{FF2B5EF4-FFF2-40B4-BE49-F238E27FC236}">
                <a16:creationId xmlns:a16="http://schemas.microsoft.com/office/drawing/2014/main" id="{A6DF31EA-D6D9-294F-AD09-CEA349BF5885}"/>
              </a:ext>
            </a:extLst>
          </p:cNvPr>
          <p:cNvSpPr>
            <a:spLocks noGrp="1"/>
          </p:cNvSpPr>
          <p:nvPr>
            <p:ph type="ftr" sz="quarter" idx="11"/>
          </p:nvPr>
        </p:nvSpPr>
        <p:spPr/>
        <p:txBody>
          <a:bodyPr/>
          <a:lstStyle/>
          <a:p>
            <a:endParaRPr lang="en-EG"/>
          </a:p>
        </p:txBody>
      </p:sp>
      <p:sp>
        <p:nvSpPr>
          <p:cNvPr id="6" name="Slide Number Placeholder 5">
            <a:extLst>
              <a:ext uri="{FF2B5EF4-FFF2-40B4-BE49-F238E27FC236}">
                <a16:creationId xmlns:a16="http://schemas.microsoft.com/office/drawing/2014/main" id="{BB39241B-D298-4848-9FD7-CA1A861632E6}"/>
              </a:ext>
            </a:extLst>
          </p:cNvPr>
          <p:cNvSpPr>
            <a:spLocks noGrp="1"/>
          </p:cNvSpPr>
          <p:nvPr>
            <p:ph type="sldNum" sz="quarter" idx="12"/>
          </p:nvPr>
        </p:nvSpPr>
        <p:spPr/>
        <p:txBody>
          <a:bodyPr/>
          <a:lstStyle/>
          <a:p>
            <a:fld id="{1BCBC058-871D-2A40-8B27-BD1FD6874CB3}" type="slidenum">
              <a:rPr lang="en-EG" smtClean="0"/>
              <a:t>‹#›</a:t>
            </a:fld>
            <a:endParaRPr lang="en-EG"/>
          </a:p>
        </p:txBody>
      </p:sp>
    </p:spTree>
    <p:extLst>
      <p:ext uri="{BB962C8B-B14F-4D97-AF65-F5344CB8AC3E}">
        <p14:creationId xmlns:p14="http://schemas.microsoft.com/office/powerpoint/2010/main" val="17080514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Blank slide" type="blank" preserve="1">
  <p:cSld name="Blank slide">
    <p:spTree>
      <p:nvGrpSpPr>
        <p:cNvPr id="1" name="Shape 1315"/>
        <p:cNvGrpSpPr/>
        <p:nvPr/>
      </p:nvGrpSpPr>
      <p:grpSpPr>
        <a:xfrm>
          <a:off x="0" y="0"/>
          <a:ext cx="0" cy="0"/>
          <a:chOff x="0" y="0"/>
          <a:chExt cx="0" cy="0"/>
        </a:xfrm>
      </p:grpSpPr>
    </p:spTree>
    <p:extLst>
      <p:ext uri="{BB962C8B-B14F-4D97-AF65-F5344CB8AC3E}">
        <p14:creationId xmlns:p14="http://schemas.microsoft.com/office/powerpoint/2010/main" val="3688661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685"/>
        <p:cNvGrpSpPr/>
        <p:nvPr/>
      </p:nvGrpSpPr>
      <p:grpSpPr>
        <a:xfrm>
          <a:off x="0" y="0"/>
          <a:ext cx="0" cy="0"/>
          <a:chOff x="0" y="0"/>
          <a:chExt cx="0" cy="0"/>
        </a:xfrm>
      </p:grpSpPr>
      <p:sp>
        <p:nvSpPr>
          <p:cNvPr id="686" name="Google Shape;686;p10"/>
          <p:cNvSpPr txBox="1">
            <a:spLocks noGrp="1"/>
          </p:cNvSpPr>
          <p:nvPr>
            <p:ph type="title"/>
          </p:nvPr>
        </p:nvSpPr>
        <p:spPr>
          <a:xfrm>
            <a:off x="4450533" y="4952500"/>
            <a:ext cx="6594800" cy="12712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400"/>
              <a:buNone/>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r>
              <a:rPr lang="en-US"/>
              <a:t>Click to edit Master title style</a:t>
            </a:r>
            <a:endParaRPr/>
          </a:p>
        </p:txBody>
      </p:sp>
    </p:spTree>
    <p:extLst>
      <p:ext uri="{BB962C8B-B14F-4D97-AF65-F5344CB8AC3E}">
        <p14:creationId xmlns:p14="http://schemas.microsoft.com/office/powerpoint/2010/main" val="14437136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6" name="Rectangle 15"/>
          <p:cNvSpPr/>
          <p:nvPr/>
        </p:nvSpPr>
        <p:spPr>
          <a:xfrm>
            <a:off x="1" y="0"/>
            <a:ext cx="12192000" cy="6858000"/>
          </a:xfrm>
          <a:prstGeom prst="rect">
            <a:avLst/>
          </a:prstGeom>
          <a:blipFill dpi="0" rotWithShape="1">
            <a:blip r:embed="rId2">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2">
                    <a:lumMod val="7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rgbClr val="FFFFFF"/>
                </a:solidFill>
                <a:latin typeface="+mn-lt"/>
              </a:defRPr>
            </a:lvl1pPr>
          </a:lstStyle>
          <a:p>
            <a:fld id="{DDA51639-B2D6-4652-B8C3-1B4C224A7BAF}" type="datetimeFigureOut">
              <a:rPr lang="en-US" smtClean="0"/>
              <a:t>11/26/24</a:t>
            </a:fld>
            <a:endParaRPr lang="en-US" dirty="0"/>
          </a:p>
        </p:txBody>
      </p:sp>
      <p:sp>
        <p:nvSpPr>
          <p:cNvPr id="21" name="Footer Placeholder 20"/>
          <p:cNvSpPr>
            <a:spLocks noGrp="1"/>
          </p:cNvSpPr>
          <p:nvPr>
            <p:ph type="ftr" sz="quarter" idx="11"/>
          </p:nvPr>
        </p:nvSpPr>
        <p:spPr>
          <a:xfrm>
            <a:off x="1453896" y="5212080"/>
            <a:ext cx="5905500" cy="228600"/>
          </a:xfrm>
        </p:spPr>
        <p:txBody>
          <a:bodyPr/>
          <a:lstStyle>
            <a:lvl1pPr algn="l">
              <a:defRPr>
                <a:solidFill>
                  <a:schemeClr val="tx1">
                    <a:lumMod val="75000"/>
                    <a:lumOff val="25000"/>
                  </a:schemeClr>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27156031"/>
      </p:ext>
    </p:extLst>
  </p:cSld>
  <p:clrMapOvr>
    <a:overrideClrMapping bg1="lt1" tx1="dk1" bg2="lt2" tx2="dk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94DB714-F085-BB45-A7A6-7A5E39710D89}" type="datetimeFigureOut">
              <a:rPr lang="en-EG" smtClean="0"/>
              <a:t>11/26/24</a:t>
            </a:fld>
            <a:endParaRPr lang="en-EG"/>
          </a:p>
        </p:txBody>
      </p:sp>
      <p:sp>
        <p:nvSpPr>
          <p:cNvPr id="5" name="Footer Placeholder 4"/>
          <p:cNvSpPr>
            <a:spLocks noGrp="1"/>
          </p:cNvSpPr>
          <p:nvPr>
            <p:ph type="ftr" sz="quarter" idx="11"/>
          </p:nvPr>
        </p:nvSpPr>
        <p:spPr/>
        <p:txBody>
          <a:bodyPr/>
          <a:lstStyle/>
          <a:p>
            <a:endParaRPr lang="en-EG"/>
          </a:p>
        </p:txBody>
      </p:sp>
      <p:sp>
        <p:nvSpPr>
          <p:cNvPr id="6" name="Slide Number Placeholder 5"/>
          <p:cNvSpPr>
            <a:spLocks noGrp="1"/>
          </p:cNvSpPr>
          <p:nvPr>
            <p:ph type="sldNum" sz="quarter" idx="12"/>
          </p:nvPr>
        </p:nvSpPr>
        <p:spPr/>
        <p:txBody>
          <a:bodyPr/>
          <a:lstStyle/>
          <a:p>
            <a:fld id="{1BCBC058-871D-2A40-8B27-BD1FD6874CB3}" type="slidenum">
              <a:rPr lang="en-EG" smtClean="0"/>
              <a:t>‹#›</a:t>
            </a:fld>
            <a:endParaRPr lang="en-EG"/>
          </a:p>
        </p:txBody>
      </p:sp>
    </p:spTree>
    <p:extLst>
      <p:ext uri="{BB962C8B-B14F-4D97-AF65-F5344CB8AC3E}">
        <p14:creationId xmlns:p14="http://schemas.microsoft.com/office/powerpoint/2010/main" val="6239679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16" name="Rectangle 15"/>
          <p:cNvSpPr/>
          <p:nvPr/>
        </p:nvSpPr>
        <p:spPr>
          <a:xfrm>
            <a:off x="11784" y="0"/>
            <a:ext cx="12192000" cy="6858000"/>
          </a:xfrm>
          <a:prstGeom prst="rect">
            <a:avLst/>
          </a:prstGeom>
          <a:blipFill dpi="0" rotWithShape="1">
            <a:blip r:embed="rId2">
              <a:alphaModFix amt="40000"/>
              <a:duotone>
                <a:schemeClr val="accent2">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tabLst>
                <a:tab pos="2633663" algn="l"/>
              </a:tabLst>
              <a:defRPr sz="1600">
                <a:solidFill>
                  <a:schemeClr val="tx2"/>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rgbClr val="FFFFFF"/>
                </a:solidFill>
                <a:latin typeface="+mn-lt"/>
                <a:ea typeface="+mn-ea"/>
                <a:cs typeface="+mn-cs"/>
              </a:defRPr>
            </a:lvl1pPr>
          </a:lstStyle>
          <a:p>
            <a:fld id="{C44961B7-6B89-48AB-966F-622E2788EECC}" type="datetimeFigureOut">
              <a:rPr lang="en-US" smtClean="0"/>
              <a:t>11/26/24</a:t>
            </a:fld>
            <a:endParaRPr lang="en-US" dirty="0"/>
          </a:p>
        </p:txBody>
      </p:sp>
      <p:sp>
        <p:nvSpPr>
          <p:cNvPr id="5" name="Footer Placeholder 4"/>
          <p:cNvSpPr>
            <a:spLocks noGrp="1"/>
          </p:cNvSpPr>
          <p:nvPr>
            <p:ph type="ftr" sz="quarter" idx="11"/>
          </p:nvPr>
        </p:nvSpPr>
        <p:spPr>
          <a:xfrm>
            <a:off x="1453896" y="5212080"/>
            <a:ext cx="5907024" cy="228600"/>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8604504" y="5212080"/>
            <a:ext cx="2112264" cy="228600"/>
          </a:xfrm>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740179401"/>
      </p:ext>
    </p:extLst>
  </p:cSld>
  <p:clrMapOvr>
    <a:overrideClrMapping bg1="lt1" tx1="dk1" bg2="lt2" tx2="dk2" accent1="accent1" accent2="accent2" accent3="accent3" accent4="accent4" accent5="accent5" accent6="accent6" hlink="hlink" folHlink="folHlink"/>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BD3D6FB-79CC-4683-A046-BBE785BA1BED}" type="datetimeFigureOut">
              <a:rPr lang="en-US" smtClean="0"/>
              <a:t>11/26/24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86606012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800" b="0">
                <a:solidFill>
                  <a:schemeClr val="tx2"/>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12B3E8-48F1-4B23-8498-D8A04A81EC9C}" type="datetimeFigureOut">
              <a:rPr lang="en-US" smtClean="0"/>
              <a:t>11/26/24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80124410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0B90D90-AA62-404D-A741-635B4370F9CB}" type="datetimeFigureOut">
              <a:rPr lang="en-US" smtClean="0"/>
              <a:t>11/26/24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60745400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7002E4-6836-46D1-9DBB-3C27C0DD3A89}" type="datetimeFigureOut">
              <a:rPr lang="en-US" smtClean="0"/>
              <a:t>11/26/24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5524847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ectangle 14"/>
          <p:cNvSpPr/>
          <p:nvPr/>
        </p:nvSpPr>
        <p:spPr>
          <a:xfrm>
            <a:off x="9020386" y="237744"/>
            <a:ext cx="2926080"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1CF131DD-A141-4471-BCF9-C6073EDD7E20}" type="datetimeFigureOut">
              <a:rPr lang="en-US" smtClean="0"/>
              <a:t>11/26/24</a:t>
            </a:fld>
            <a:endParaRPr lang="en-US" dirty="0"/>
          </a:p>
        </p:txBody>
      </p:sp>
      <p:sp>
        <p:nvSpPr>
          <p:cNvPr id="9" name="Footer Placeholder 8"/>
          <p:cNvSpPr>
            <a:spLocks noGrp="1"/>
          </p:cNvSpPr>
          <p:nvPr>
            <p:ph type="ftr" sz="quarter" idx="11"/>
          </p:nvPr>
        </p:nvSpPr>
        <p:spPr/>
        <p:txBody>
          <a:bodyPr/>
          <a:lstStyle>
            <a:lvl1pPr algn="r">
              <a:defRPr/>
            </a:lvl1pPr>
          </a:lstStyle>
          <a:p>
            <a:endParaRPr lang="en-US" dirty="0"/>
          </a:p>
        </p:txBody>
      </p:sp>
      <p:sp>
        <p:nvSpPr>
          <p:cNvPr id="11" name="Slide Number Placeholder 10"/>
          <p:cNvSpPr>
            <a:spLocks noGrp="1"/>
          </p:cNvSpPr>
          <p:nvPr>
            <p:ph type="sldNum" sz="quarter" idx="12"/>
          </p:nvPr>
        </p:nvSpPr>
        <p:spPr>
          <a:xfrm>
            <a:off x="10396728" y="6227064"/>
            <a:ext cx="1463040" cy="256032"/>
          </a:xfrm>
        </p:spPr>
        <p:txBody>
          <a:bodyPr/>
          <a:lstStyle/>
          <a:p>
            <a:fld id="{4FAB73BC-B049-4115-A692-8D63A059BFB8}" type="slidenum">
              <a:rPr lang="en-US" smtClean="0"/>
              <a:pPr/>
              <a:t>‹#›</a:t>
            </a:fld>
            <a:endParaRPr lang="en-US" dirty="0"/>
          </a:p>
        </p:txBody>
      </p:sp>
      <p:sp>
        <p:nvSpPr>
          <p:cNvPr id="12" name="Rectangle 11"/>
          <p:cNvSpPr/>
          <p:nvPr/>
        </p:nvSpPr>
        <p:spPr>
          <a:xfrm>
            <a:off x="9157546" y="374904"/>
            <a:ext cx="2651760"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33479167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chemeClr val="tx1"/>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6">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9050" dist="6350" dir="2700000" algn="tl" rotWithShape="0">
                    <a:prstClr val="black">
                      <a:alpha val="40000"/>
                    </a:prstClr>
                  </a:outerShdw>
                </a:effectLst>
              </a:defRPr>
            </a:lvl1pPr>
          </a:lstStyle>
          <a:p>
            <a:fld id="{AB334A90-EB03-42F3-8859-2C2B2724C058}" type="datetimeFigureOut">
              <a:rPr lang="en-US" smtClean="0"/>
              <a:t>11/26/24</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10396728" y="6227064"/>
            <a:ext cx="1463040" cy="256032"/>
          </a:xfrm>
        </p:spPr>
        <p:txBody>
          <a:bodyPr/>
          <a:lstStyle/>
          <a:p>
            <a:fld id="{4FAB73BC-B049-4115-A692-8D63A059BFB8}" type="slidenum">
              <a:rPr lang="en-US" smtClean="0"/>
              <a:pPr/>
              <a:t>‹#›</a:t>
            </a:fld>
            <a:endParaRPr lang="en-US" dirty="0"/>
          </a:p>
        </p:txBody>
      </p:sp>
      <p:sp>
        <p:nvSpPr>
          <p:cNvPr id="10" name="Rectangle 9"/>
          <p:cNvSpPr/>
          <p:nvPr/>
        </p:nvSpPr>
        <p:spPr>
          <a:xfrm>
            <a:off x="9157546" y="374904"/>
            <a:ext cx="2651760"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7069347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1A6AA8-A04B-4104-9AE2-BD48D340E27F}" type="datetimeFigureOut">
              <a:rPr lang="en-US" smtClean="0"/>
              <a:t>11/26/24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5142221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687"/>
        <p:cNvGrpSpPr/>
        <p:nvPr/>
      </p:nvGrpSpPr>
      <p:grpSpPr>
        <a:xfrm>
          <a:off x="0" y="0"/>
          <a:ext cx="0" cy="0"/>
          <a:chOff x="0" y="0"/>
          <a:chExt cx="0" cy="0"/>
        </a:xfrm>
      </p:grpSpPr>
      <p:grpSp>
        <p:nvGrpSpPr>
          <p:cNvPr id="688" name="Google Shape;688;p11"/>
          <p:cNvGrpSpPr/>
          <p:nvPr/>
        </p:nvGrpSpPr>
        <p:grpSpPr>
          <a:xfrm rot="5400000" flipH="1">
            <a:off x="2235515" y="3452325"/>
            <a:ext cx="7720972" cy="7722108"/>
            <a:chOff x="-1523966" y="1"/>
            <a:chExt cx="5143200" cy="5143500"/>
          </a:xfrm>
        </p:grpSpPr>
        <p:sp>
          <p:nvSpPr>
            <p:cNvPr id="689" name="Google Shape;689;p11"/>
            <p:cNvSpPr/>
            <p:nvPr/>
          </p:nvSpPr>
          <p:spPr>
            <a:xfrm flipH="1">
              <a:off x="-1523966" y="1"/>
              <a:ext cx="5143200" cy="51435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0" name="Google Shape;690;p11"/>
            <p:cNvSpPr/>
            <p:nvPr/>
          </p:nvSpPr>
          <p:spPr>
            <a:xfrm flipH="1">
              <a:off x="-619166" y="452387"/>
              <a:ext cx="4238400" cy="4238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91" name="Google Shape;691;p11"/>
          <p:cNvSpPr txBox="1">
            <a:spLocks noGrp="1"/>
          </p:cNvSpPr>
          <p:nvPr>
            <p:ph type="title" hasCustomPrompt="1"/>
          </p:nvPr>
        </p:nvSpPr>
        <p:spPr>
          <a:xfrm>
            <a:off x="702200" y="544000"/>
            <a:ext cx="10787600" cy="1259600"/>
          </a:xfrm>
          <a:prstGeom prst="rect">
            <a:avLst/>
          </a:prstGeom>
        </p:spPr>
        <p:txBody>
          <a:bodyPr spcFirstLastPara="1" wrap="square" lIns="91425" tIns="91425" rIns="91425" bIns="91425" anchor="ctr" anchorCtr="0">
            <a:noAutofit/>
          </a:bodyPr>
          <a:lstStyle>
            <a:lvl1pPr lvl="0" algn="ctr">
              <a:spcBef>
                <a:spcPts val="0"/>
              </a:spcBef>
              <a:spcAft>
                <a:spcPts val="0"/>
              </a:spcAft>
              <a:buSzPts val="7200"/>
              <a:buNone/>
              <a:defRPr sz="88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grpSp>
        <p:nvGrpSpPr>
          <p:cNvPr id="692" name="Google Shape;692;p11"/>
          <p:cNvGrpSpPr/>
          <p:nvPr/>
        </p:nvGrpSpPr>
        <p:grpSpPr>
          <a:xfrm rot="10800000">
            <a:off x="352835" y="4884674"/>
            <a:ext cx="1275196" cy="1271165"/>
            <a:chOff x="7716672" y="2820944"/>
            <a:chExt cx="557796" cy="556065"/>
          </a:xfrm>
        </p:grpSpPr>
        <p:sp>
          <p:nvSpPr>
            <p:cNvPr id="693" name="Google Shape;693;p11"/>
            <p:cNvSpPr/>
            <p:nvPr/>
          </p:nvSpPr>
          <p:spPr>
            <a:xfrm>
              <a:off x="8008233" y="2912937"/>
              <a:ext cx="66594" cy="118903"/>
            </a:xfrm>
            <a:custGeom>
              <a:avLst/>
              <a:gdLst/>
              <a:ahLst/>
              <a:cxnLst/>
              <a:rect l="l" t="t" r="r" b="b"/>
              <a:pathLst>
                <a:path w="923" h="1648" extrusionOk="0">
                  <a:moveTo>
                    <a:pt x="814" y="0"/>
                  </a:moveTo>
                  <a:lnTo>
                    <a:pt x="1" y="1438"/>
                  </a:lnTo>
                  <a:cubicBezTo>
                    <a:pt x="21" y="1581"/>
                    <a:pt x="88" y="1647"/>
                    <a:pt x="179" y="1647"/>
                  </a:cubicBezTo>
                  <a:cubicBezTo>
                    <a:pt x="208" y="1647"/>
                    <a:pt x="239" y="1641"/>
                    <a:pt x="272" y="1628"/>
                  </a:cubicBezTo>
                  <a:cubicBezTo>
                    <a:pt x="299" y="1628"/>
                    <a:pt x="353" y="1573"/>
                    <a:pt x="353" y="1546"/>
                  </a:cubicBezTo>
                  <a:lnTo>
                    <a:pt x="923" y="54"/>
                  </a:lnTo>
                  <a:lnTo>
                    <a:pt x="81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4" name="Google Shape;694;p11"/>
            <p:cNvSpPr/>
            <p:nvPr/>
          </p:nvSpPr>
          <p:spPr>
            <a:xfrm>
              <a:off x="8051307" y="2888766"/>
              <a:ext cx="43146" cy="36652"/>
            </a:xfrm>
            <a:custGeom>
              <a:avLst/>
              <a:gdLst/>
              <a:ahLst/>
              <a:cxnLst/>
              <a:rect l="l" t="t" r="r" b="b"/>
              <a:pathLst>
                <a:path w="598" h="508" extrusionOk="0">
                  <a:moveTo>
                    <a:pt x="290" y="0"/>
                  </a:moveTo>
                  <a:cubicBezTo>
                    <a:pt x="188" y="0"/>
                    <a:pt x="97" y="40"/>
                    <a:pt x="55" y="145"/>
                  </a:cubicBezTo>
                  <a:cubicBezTo>
                    <a:pt x="0" y="281"/>
                    <a:pt x="55" y="416"/>
                    <a:pt x="190" y="498"/>
                  </a:cubicBezTo>
                  <a:cubicBezTo>
                    <a:pt x="221" y="504"/>
                    <a:pt x="251" y="507"/>
                    <a:pt x="281" y="507"/>
                  </a:cubicBezTo>
                  <a:cubicBezTo>
                    <a:pt x="383" y="507"/>
                    <a:pt x="474" y="467"/>
                    <a:pt x="516" y="362"/>
                  </a:cubicBezTo>
                  <a:cubicBezTo>
                    <a:pt x="597" y="227"/>
                    <a:pt x="516" y="91"/>
                    <a:pt x="380" y="10"/>
                  </a:cubicBezTo>
                  <a:cubicBezTo>
                    <a:pt x="350" y="4"/>
                    <a:pt x="319" y="0"/>
                    <a:pt x="2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5" name="Google Shape;695;p11"/>
            <p:cNvSpPr/>
            <p:nvPr/>
          </p:nvSpPr>
          <p:spPr>
            <a:xfrm>
              <a:off x="8059099" y="3032274"/>
              <a:ext cx="95960" cy="43146"/>
            </a:xfrm>
            <a:custGeom>
              <a:avLst/>
              <a:gdLst/>
              <a:ahLst/>
              <a:cxnLst/>
              <a:rect l="l" t="t" r="r" b="b"/>
              <a:pathLst>
                <a:path w="1330" h="598" extrusionOk="0">
                  <a:moveTo>
                    <a:pt x="1303" y="1"/>
                  </a:moveTo>
                  <a:lnTo>
                    <a:pt x="82" y="380"/>
                  </a:lnTo>
                  <a:cubicBezTo>
                    <a:pt x="1" y="516"/>
                    <a:pt x="1" y="570"/>
                    <a:pt x="136" y="597"/>
                  </a:cubicBezTo>
                  <a:lnTo>
                    <a:pt x="218" y="597"/>
                  </a:lnTo>
                  <a:lnTo>
                    <a:pt x="1330" y="109"/>
                  </a:lnTo>
                  <a:lnTo>
                    <a:pt x="130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6" name="Google Shape;696;p11"/>
            <p:cNvSpPr/>
            <p:nvPr/>
          </p:nvSpPr>
          <p:spPr>
            <a:xfrm>
              <a:off x="8145247" y="3021812"/>
              <a:ext cx="29437" cy="25830"/>
            </a:xfrm>
            <a:custGeom>
              <a:avLst/>
              <a:gdLst/>
              <a:ahLst/>
              <a:cxnLst/>
              <a:rect l="l" t="t" r="r" b="b"/>
              <a:pathLst>
                <a:path w="408" h="358" extrusionOk="0">
                  <a:moveTo>
                    <a:pt x="212" y="0"/>
                  </a:moveTo>
                  <a:cubicBezTo>
                    <a:pt x="187" y="0"/>
                    <a:pt x="162" y="4"/>
                    <a:pt x="136" y="10"/>
                  </a:cubicBezTo>
                  <a:cubicBezTo>
                    <a:pt x="27" y="37"/>
                    <a:pt x="0" y="146"/>
                    <a:pt x="27" y="254"/>
                  </a:cubicBezTo>
                  <a:cubicBezTo>
                    <a:pt x="47" y="313"/>
                    <a:pt x="109" y="357"/>
                    <a:pt x="182" y="357"/>
                  </a:cubicBezTo>
                  <a:cubicBezTo>
                    <a:pt x="211" y="357"/>
                    <a:pt x="241" y="351"/>
                    <a:pt x="272" y="336"/>
                  </a:cubicBezTo>
                  <a:cubicBezTo>
                    <a:pt x="380" y="308"/>
                    <a:pt x="407" y="200"/>
                    <a:pt x="380" y="119"/>
                  </a:cubicBezTo>
                  <a:cubicBezTo>
                    <a:pt x="359" y="36"/>
                    <a:pt x="291" y="0"/>
                    <a:pt x="2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7" name="Google Shape;697;p11"/>
            <p:cNvSpPr/>
            <p:nvPr/>
          </p:nvSpPr>
          <p:spPr>
            <a:xfrm>
              <a:off x="8063067" y="3112506"/>
              <a:ext cx="121356" cy="66594"/>
            </a:xfrm>
            <a:custGeom>
              <a:avLst/>
              <a:gdLst/>
              <a:ahLst/>
              <a:cxnLst/>
              <a:rect l="l" t="t" r="r" b="b"/>
              <a:pathLst>
                <a:path w="1682" h="923" extrusionOk="0">
                  <a:moveTo>
                    <a:pt x="217" y="1"/>
                  </a:moveTo>
                  <a:cubicBezTo>
                    <a:pt x="54" y="28"/>
                    <a:pt x="0" y="136"/>
                    <a:pt x="54" y="272"/>
                  </a:cubicBezTo>
                  <a:cubicBezTo>
                    <a:pt x="54" y="299"/>
                    <a:pt x="81" y="353"/>
                    <a:pt x="136" y="353"/>
                  </a:cubicBezTo>
                  <a:lnTo>
                    <a:pt x="1600" y="923"/>
                  </a:lnTo>
                  <a:lnTo>
                    <a:pt x="1682" y="814"/>
                  </a:lnTo>
                  <a:lnTo>
                    <a:pt x="21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8" name="Google Shape;698;p11"/>
            <p:cNvSpPr/>
            <p:nvPr/>
          </p:nvSpPr>
          <p:spPr>
            <a:xfrm>
              <a:off x="8170644" y="3158826"/>
              <a:ext cx="39250" cy="37157"/>
            </a:xfrm>
            <a:custGeom>
              <a:avLst/>
              <a:gdLst/>
              <a:ahLst/>
              <a:cxnLst/>
              <a:rect l="l" t="t" r="r" b="b"/>
              <a:pathLst>
                <a:path w="544" h="515" extrusionOk="0">
                  <a:moveTo>
                    <a:pt x="263" y="0"/>
                  </a:moveTo>
                  <a:cubicBezTo>
                    <a:pt x="161" y="0"/>
                    <a:pt x="70" y="40"/>
                    <a:pt x="28" y="145"/>
                  </a:cubicBezTo>
                  <a:cubicBezTo>
                    <a:pt x="1" y="281"/>
                    <a:pt x="28" y="417"/>
                    <a:pt x="164" y="471"/>
                  </a:cubicBezTo>
                  <a:cubicBezTo>
                    <a:pt x="210" y="499"/>
                    <a:pt x="257" y="514"/>
                    <a:pt x="301" y="514"/>
                  </a:cubicBezTo>
                  <a:cubicBezTo>
                    <a:pt x="383" y="514"/>
                    <a:pt x="454" y="459"/>
                    <a:pt x="489" y="335"/>
                  </a:cubicBezTo>
                  <a:cubicBezTo>
                    <a:pt x="543" y="200"/>
                    <a:pt x="489" y="64"/>
                    <a:pt x="354" y="10"/>
                  </a:cubicBezTo>
                  <a:cubicBezTo>
                    <a:pt x="323" y="4"/>
                    <a:pt x="293"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9" name="Google Shape;699;p11"/>
            <p:cNvSpPr/>
            <p:nvPr/>
          </p:nvSpPr>
          <p:spPr>
            <a:xfrm>
              <a:off x="8019993" y="3165248"/>
              <a:ext cx="45094" cy="94084"/>
            </a:xfrm>
            <a:custGeom>
              <a:avLst/>
              <a:gdLst/>
              <a:ahLst/>
              <a:cxnLst/>
              <a:rect l="l" t="t" r="r" b="b"/>
              <a:pathLst>
                <a:path w="625" h="1304" extrusionOk="0">
                  <a:moveTo>
                    <a:pt x="107" y="1"/>
                  </a:moveTo>
                  <a:cubicBezTo>
                    <a:pt x="62" y="1"/>
                    <a:pt x="31" y="34"/>
                    <a:pt x="0" y="111"/>
                  </a:cubicBezTo>
                  <a:lnTo>
                    <a:pt x="0" y="192"/>
                  </a:lnTo>
                  <a:lnTo>
                    <a:pt x="516" y="1304"/>
                  </a:lnTo>
                  <a:lnTo>
                    <a:pt x="624" y="1277"/>
                  </a:lnTo>
                  <a:lnTo>
                    <a:pt x="245" y="56"/>
                  </a:lnTo>
                  <a:cubicBezTo>
                    <a:pt x="185" y="21"/>
                    <a:pt x="142" y="1"/>
                    <a:pt x="1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0" name="Google Shape;700;p11"/>
            <p:cNvSpPr/>
            <p:nvPr/>
          </p:nvSpPr>
          <p:spPr>
            <a:xfrm>
              <a:off x="8045463" y="3250747"/>
              <a:ext cx="29365" cy="26912"/>
            </a:xfrm>
            <a:custGeom>
              <a:avLst/>
              <a:gdLst/>
              <a:ahLst/>
              <a:cxnLst/>
              <a:rect l="l" t="t" r="r" b="b"/>
              <a:pathLst>
                <a:path w="407" h="373" extrusionOk="0">
                  <a:moveTo>
                    <a:pt x="208" y="1"/>
                  </a:moveTo>
                  <a:cubicBezTo>
                    <a:pt x="185" y="1"/>
                    <a:pt x="161" y="4"/>
                    <a:pt x="136" y="11"/>
                  </a:cubicBezTo>
                  <a:cubicBezTo>
                    <a:pt x="27" y="65"/>
                    <a:pt x="0" y="146"/>
                    <a:pt x="27" y="255"/>
                  </a:cubicBezTo>
                  <a:cubicBezTo>
                    <a:pt x="48" y="338"/>
                    <a:pt x="132" y="373"/>
                    <a:pt x="207" y="373"/>
                  </a:cubicBezTo>
                  <a:cubicBezTo>
                    <a:pt x="230" y="373"/>
                    <a:pt x="252" y="370"/>
                    <a:pt x="271" y="363"/>
                  </a:cubicBezTo>
                  <a:cubicBezTo>
                    <a:pt x="380" y="336"/>
                    <a:pt x="407" y="227"/>
                    <a:pt x="380" y="119"/>
                  </a:cubicBezTo>
                  <a:cubicBezTo>
                    <a:pt x="338" y="36"/>
                    <a:pt x="281" y="1"/>
                    <a:pt x="2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1" name="Google Shape;701;p11"/>
            <p:cNvSpPr/>
            <p:nvPr/>
          </p:nvSpPr>
          <p:spPr>
            <a:xfrm>
              <a:off x="7918189" y="3169793"/>
              <a:ext cx="66667" cy="118903"/>
            </a:xfrm>
            <a:custGeom>
              <a:avLst/>
              <a:gdLst/>
              <a:ahLst/>
              <a:cxnLst/>
              <a:rect l="l" t="t" r="r" b="b"/>
              <a:pathLst>
                <a:path w="924" h="1648" extrusionOk="0">
                  <a:moveTo>
                    <a:pt x="744" y="0"/>
                  </a:moveTo>
                  <a:cubicBezTo>
                    <a:pt x="716" y="0"/>
                    <a:pt x="686" y="7"/>
                    <a:pt x="652" y="20"/>
                  </a:cubicBezTo>
                  <a:cubicBezTo>
                    <a:pt x="598" y="20"/>
                    <a:pt x="571" y="48"/>
                    <a:pt x="571" y="75"/>
                  </a:cubicBezTo>
                  <a:lnTo>
                    <a:pt x="1" y="1594"/>
                  </a:lnTo>
                  <a:lnTo>
                    <a:pt x="109" y="1648"/>
                  </a:lnTo>
                  <a:lnTo>
                    <a:pt x="923" y="183"/>
                  </a:lnTo>
                  <a:cubicBezTo>
                    <a:pt x="882" y="61"/>
                    <a:pt x="827" y="0"/>
                    <a:pt x="7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2" name="Google Shape;702;p11"/>
            <p:cNvSpPr/>
            <p:nvPr/>
          </p:nvSpPr>
          <p:spPr>
            <a:xfrm>
              <a:off x="7898636" y="3276216"/>
              <a:ext cx="39250" cy="35570"/>
            </a:xfrm>
            <a:custGeom>
              <a:avLst/>
              <a:gdLst/>
              <a:ahLst/>
              <a:cxnLst/>
              <a:rect l="l" t="t" r="r" b="b"/>
              <a:pathLst>
                <a:path w="544" h="493" extrusionOk="0">
                  <a:moveTo>
                    <a:pt x="286" y="1"/>
                  </a:moveTo>
                  <a:cubicBezTo>
                    <a:pt x="177" y="1"/>
                    <a:pt x="70" y="41"/>
                    <a:pt x="28" y="146"/>
                  </a:cubicBezTo>
                  <a:cubicBezTo>
                    <a:pt x="1" y="281"/>
                    <a:pt x="28" y="417"/>
                    <a:pt x="163" y="471"/>
                  </a:cubicBezTo>
                  <a:cubicBezTo>
                    <a:pt x="198" y="485"/>
                    <a:pt x="234" y="492"/>
                    <a:pt x="267" y="492"/>
                  </a:cubicBezTo>
                  <a:cubicBezTo>
                    <a:pt x="364" y="492"/>
                    <a:pt x="449" y="436"/>
                    <a:pt x="489" y="336"/>
                  </a:cubicBezTo>
                  <a:cubicBezTo>
                    <a:pt x="543" y="200"/>
                    <a:pt x="489" y="64"/>
                    <a:pt x="380" y="10"/>
                  </a:cubicBezTo>
                  <a:cubicBezTo>
                    <a:pt x="350" y="4"/>
                    <a:pt x="318" y="1"/>
                    <a:pt x="2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3" name="Google Shape;703;p11"/>
            <p:cNvSpPr/>
            <p:nvPr/>
          </p:nvSpPr>
          <p:spPr>
            <a:xfrm>
              <a:off x="7837957" y="3124266"/>
              <a:ext cx="94011" cy="45094"/>
            </a:xfrm>
            <a:custGeom>
              <a:avLst/>
              <a:gdLst/>
              <a:ahLst/>
              <a:cxnLst/>
              <a:rect l="l" t="t" r="r" b="b"/>
              <a:pathLst>
                <a:path w="1303" h="625" extrusionOk="0">
                  <a:moveTo>
                    <a:pt x="1113" y="0"/>
                  </a:moveTo>
                  <a:lnTo>
                    <a:pt x="1" y="516"/>
                  </a:lnTo>
                  <a:lnTo>
                    <a:pt x="28" y="624"/>
                  </a:lnTo>
                  <a:lnTo>
                    <a:pt x="1249" y="245"/>
                  </a:lnTo>
                  <a:cubicBezTo>
                    <a:pt x="1303" y="109"/>
                    <a:pt x="1303" y="55"/>
                    <a:pt x="1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4" name="Google Shape;704;p11"/>
            <p:cNvSpPr/>
            <p:nvPr/>
          </p:nvSpPr>
          <p:spPr>
            <a:xfrm>
              <a:off x="7818405" y="3150962"/>
              <a:ext cx="29437" cy="26912"/>
            </a:xfrm>
            <a:custGeom>
              <a:avLst/>
              <a:gdLst/>
              <a:ahLst/>
              <a:cxnLst/>
              <a:rect l="l" t="t" r="r" b="b"/>
              <a:pathLst>
                <a:path w="408" h="373" extrusionOk="0">
                  <a:moveTo>
                    <a:pt x="197" y="0"/>
                  </a:moveTo>
                  <a:cubicBezTo>
                    <a:pt x="176" y="0"/>
                    <a:pt x="155" y="4"/>
                    <a:pt x="136" y="10"/>
                  </a:cubicBezTo>
                  <a:cubicBezTo>
                    <a:pt x="28" y="92"/>
                    <a:pt x="1" y="173"/>
                    <a:pt x="28" y="254"/>
                  </a:cubicBezTo>
                  <a:cubicBezTo>
                    <a:pt x="48" y="337"/>
                    <a:pt x="117" y="373"/>
                    <a:pt x="184" y="373"/>
                  </a:cubicBezTo>
                  <a:cubicBezTo>
                    <a:pt x="205" y="373"/>
                    <a:pt x="226" y="369"/>
                    <a:pt x="245" y="363"/>
                  </a:cubicBezTo>
                  <a:cubicBezTo>
                    <a:pt x="353" y="309"/>
                    <a:pt x="407" y="227"/>
                    <a:pt x="353" y="119"/>
                  </a:cubicBezTo>
                  <a:cubicBezTo>
                    <a:pt x="333" y="36"/>
                    <a:pt x="264" y="0"/>
                    <a:pt x="1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5" name="Google Shape;705;p11"/>
            <p:cNvSpPr/>
            <p:nvPr/>
          </p:nvSpPr>
          <p:spPr>
            <a:xfrm>
              <a:off x="7808664" y="3022534"/>
              <a:ext cx="121356" cy="66594"/>
            </a:xfrm>
            <a:custGeom>
              <a:avLst/>
              <a:gdLst/>
              <a:ahLst/>
              <a:cxnLst/>
              <a:rect l="l" t="t" r="r" b="b"/>
              <a:pathLst>
                <a:path w="1682" h="923" extrusionOk="0">
                  <a:moveTo>
                    <a:pt x="54" y="0"/>
                  </a:moveTo>
                  <a:lnTo>
                    <a:pt x="0" y="109"/>
                  </a:lnTo>
                  <a:lnTo>
                    <a:pt x="1438" y="922"/>
                  </a:lnTo>
                  <a:cubicBezTo>
                    <a:pt x="1627" y="868"/>
                    <a:pt x="1682" y="787"/>
                    <a:pt x="1627" y="651"/>
                  </a:cubicBezTo>
                  <a:cubicBezTo>
                    <a:pt x="1627" y="597"/>
                    <a:pt x="1573" y="570"/>
                    <a:pt x="1546" y="570"/>
                  </a:cubicBezTo>
                  <a:lnTo>
                    <a:pt x="5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6" name="Google Shape;706;p11"/>
            <p:cNvSpPr/>
            <p:nvPr/>
          </p:nvSpPr>
          <p:spPr>
            <a:xfrm>
              <a:off x="7783195" y="3004207"/>
              <a:ext cx="39177" cy="36652"/>
            </a:xfrm>
            <a:custGeom>
              <a:avLst/>
              <a:gdLst/>
              <a:ahLst/>
              <a:cxnLst/>
              <a:rect l="l" t="t" r="r" b="b"/>
              <a:pathLst>
                <a:path w="543" h="508" extrusionOk="0">
                  <a:moveTo>
                    <a:pt x="286" y="0"/>
                  </a:moveTo>
                  <a:cubicBezTo>
                    <a:pt x="177" y="0"/>
                    <a:pt x="70" y="40"/>
                    <a:pt x="28" y="146"/>
                  </a:cubicBezTo>
                  <a:cubicBezTo>
                    <a:pt x="0" y="281"/>
                    <a:pt x="28" y="417"/>
                    <a:pt x="163" y="498"/>
                  </a:cubicBezTo>
                  <a:cubicBezTo>
                    <a:pt x="194" y="504"/>
                    <a:pt x="224" y="508"/>
                    <a:pt x="254" y="508"/>
                  </a:cubicBezTo>
                  <a:cubicBezTo>
                    <a:pt x="357" y="508"/>
                    <a:pt x="453" y="468"/>
                    <a:pt x="516" y="363"/>
                  </a:cubicBezTo>
                  <a:cubicBezTo>
                    <a:pt x="543" y="227"/>
                    <a:pt x="516" y="91"/>
                    <a:pt x="380" y="10"/>
                  </a:cubicBezTo>
                  <a:cubicBezTo>
                    <a:pt x="350" y="4"/>
                    <a:pt x="318" y="0"/>
                    <a:pt x="2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7" name="Google Shape;707;p11"/>
            <p:cNvSpPr/>
            <p:nvPr/>
          </p:nvSpPr>
          <p:spPr>
            <a:xfrm>
              <a:off x="7928001" y="2942230"/>
              <a:ext cx="43146" cy="92568"/>
            </a:xfrm>
            <a:custGeom>
              <a:avLst/>
              <a:gdLst/>
              <a:ahLst/>
              <a:cxnLst/>
              <a:rect l="l" t="t" r="r" b="b"/>
              <a:pathLst>
                <a:path w="598" h="1283" extrusionOk="0">
                  <a:moveTo>
                    <a:pt x="82" y="1"/>
                  </a:moveTo>
                  <a:lnTo>
                    <a:pt x="1" y="28"/>
                  </a:lnTo>
                  <a:lnTo>
                    <a:pt x="353" y="1249"/>
                  </a:lnTo>
                  <a:cubicBezTo>
                    <a:pt x="406" y="1270"/>
                    <a:pt x="450" y="1283"/>
                    <a:pt x="486" y="1283"/>
                  </a:cubicBezTo>
                  <a:cubicBezTo>
                    <a:pt x="544" y="1283"/>
                    <a:pt x="581" y="1250"/>
                    <a:pt x="597" y="1167"/>
                  </a:cubicBezTo>
                  <a:lnTo>
                    <a:pt x="597" y="1113"/>
                  </a:lnTo>
                  <a:lnTo>
                    <a:pt x="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8" name="Google Shape;708;p11"/>
            <p:cNvSpPr/>
            <p:nvPr/>
          </p:nvSpPr>
          <p:spPr>
            <a:xfrm>
              <a:off x="7914293" y="2923976"/>
              <a:ext cx="31385" cy="25830"/>
            </a:xfrm>
            <a:custGeom>
              <a:avLst/>
              <a:gdLst/>
              <a:ahLst/>
              <a:cxnLst/>
              <a:rect l="l" t="t" r="r" b="b"/>
              <a:pathLst>
                <a:path w="435" h="358" extrusionOk="0">
                  <a:moveTo>
                    <a:pt x="224" y="0"/>
                  </a:moveTo>
                  <a:cubicBezTo>
                    <a:pt x="203" y="0"/>
                    <a:pt x="183" y="3"/>
                    <a:pt x="163" y="10"/>
                  </a:cubicBezTo>
                  <a:cubicBezTo>
                    <a:pt x="55" y="37"/>
                    <a:pt x="1" y="145"/>
                    <a:pt x="55" y="254"/>
                  </a:cubicBezTo>
                  <a:cubicBezTo>
                    <a:pt x="75" y="313"/>
                    <a:pt x="136" y="357"/>
                    <a:pt x="200" y="357"/>
                  </a:cubicBezTo>
                  <a:cubicBezTo>
                    <a:pt x="224" y="357"/>
                    <a:pt x="249" y="350"/>
                    <a:pt x="272" y="335"/>
                  </a:cubicBezTo>
                  <a:cubicBezTo>
                    <a:pt x="380" y="308"/>
                    <a:pt x="435" y="200"/>
                    <a:pt x="380" y="118"/>
                  </a:cubicBezTo>
                  <a:cubicBezTo>
                    <a:pt x="360" y="35"/>
                    <a:pt x="292" y="0"/>
                    <a:pt x="2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9" name="Google Shape;709;p11"/>
            <p:cNvSpPr/>
            <p:nvPr/>
          </p:nvSpPr>
          <p:spPr>
            <a:xfrm>
              <a:off x="7861479" y="2965679"/>
              <a:ext cx="270130" cy="270202"/>
            </a:xfrm>
            <a:custGeom>
              <a:avLst/>
              <a:gdLst/>
              <a:ahLst/>
              <a:cxnLst/>
              <a:rect l="l" t="t" r="r" b="b"/>
              <a:pathLst>
                <a:path w="3744" h="3745" extrusionOk="0">
                  <a:moveTo>
                    <a:pt x="1922" y="1"/>
                  </a:moveTo>
                  <a:cubicBezTo>
                    <a:pt x="1905" y="1"/>
                    <a:pt x="1889" y="1"/>
                    <a:pt x="1872" y="1"/>
                  </a:cubicBezTo>
                  <a:cubicBezTo>
                    <a:pt x="841" y="1"/>
                    <a:pt x="0" y="815"/>
                    <a:pt x="0" y="1873"/>
                  </a:cubicBezTo>
                  <a:cubicBezTo>
                    <a:pt x="0" y="2877"/>
                    <a:pt x="814" y="3745"/>
                    <a:pt x="1872" y="3745"/>
                  </a:cubicBezTo>
                  <a:cubicBezTo>
                    <a:pt x="2875" y="3745"/>
                    <a:pt x="3743" y="2931"/>
                    <a:pt x="3743" y="1873"/>
                  </a:cubicBezTo>
                  <a:cubicBezTo>
                    <a:pt x="3743" y="832"/>
                    <a:pt x="2955" y="1"/>
                    <a:pt x="19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0" name="Google Shape;710;p11"/>
            <p:cNvSpPr/>
            <p:nvPr/>
          </p:nvSpPr>
          <p:spPr>
            <a:xfrm>
              <a:off x="7967179" y="2856154"/>
              <a:ext cx="31385" cy="157648"/>
            </a:xfrm>
            <a:custGeom>
              <a:avLst/>
              <a:gdLst/>
              <a:ahLst/>
              <a:cxnLst/>
              <a:rect l="l" t="t" r="r" b="b"/>
              <a:pathLst>
                <a:path w="435" h="2185" extrusionOk="0">
                  <a:moveTo>
                    <a:pt x="136" y="1"/>
                  </a:moveTo>
                  <a:lnTo>
                    <a:pt x="0" y="2035"/>
                  </a:lnTo>
                  <a:cubicBezTo>
                    <a:pt x="74" y="2138"/>
                    <a:pt x="147" y="2185"/>
                    <a:pt x="221" y="2185"/>
                  </a:cubicBezTo>
                  <a:cubicBezTo>
                    <a:pt x="283" y="2185"/>
                    <a:pt x="345" y="2151"/>
                    <a:pt x="407" y="2089"/>
                  </a:cubicBezTo>
                  <a:cubicBezTo>
                    <a:pt x="434" y="2062"/>
                    <a:pt x="434" y="2035"/>
                    <a:pt x="434" y="1953"/>
                  </a:cubicBezTo>
                  <a:lnTo>
                    <a:pt x="29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1" name="Google Shape;711;p11"/>
            <p:cNvSpPr/>
            <p:nvPr/>
          </p:nvSpPr>
          <p:spPr>
            <a:xfrm>
              <a:off x="7961263" y="2820944"/>
              <a:ext cx="45094" cy="45094"/>
            </a:xfrm>
            <a:custGeom>
              <a:avLst/>
              <a:gdLst/>
              <a:ahLst/>
              <a:cxnLst/>
              <a:rect l="l" t="t" r="r" b="b"/>
              <a:pathLst>
                <a:path w="625" h="625" extrusionOk="0">
                  <a:moveTo>
                    <a:pt x="326" y="0"/>
                  </a:moveTo>
                  <a:cubicBezTo>
                    <a:pt x="136" y="0"/>
                    <a:pt x="1" y="136"/>
                    <a:pt x="1" y="326"/>
                  </a:cubicBezTo>
                  <a:cubicBezTo>
                    <a:pt x="1" y="489"/>
                    <a:pt x="136" y="624"/>
                    <a:pt x="326" y="624"/>
                  </a:cubicBezTo>
                  <a:cubicBezTo>
                    <a:pt x="489" y="624"/>
                    <a:pt x="625" y="489"/>
                    <a:pt x="625" y="326"/>
                  </a:cubicBezTo>
                  <a:cubicBezTo>
                    <a:pt x="625" y="136"/>
                    <a:pt x="489" y="0"/>
                    <a:pt x="3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2" name="Google Shape;712;p11"/>
            <p:cNvSpPr/>
            <p:nvPr/>
          </p:nvSpPr>
          <p:spPr>
            <a:xfrm>
              <a:off x="8047699" y="2946198"/>
              <a:ext cx="95671" cy="91053"/>
            </a:xfrm>
            <a:custGeom>
              <a:avLst/>
              <a:gdLst/>
              <a:ahLst/>
              <a:cxnLst/>
              <a:rect l="l" t="t" r="r" b="b"/>
              <a:pathLst>
                <a:path w="1326" h="1262" extrusionOk="0">
                  <a:moveTo>
                    <a:pt x="1217" y="0"/>
                  </a:moveTo>
                  <a:lnTo>
                    <a:pt x="23" y="1031"/>
                  </a:lnTo>
                  <a:cubicBezTo>
                    <a:pt x="1" y="1165"/>
                    <a:pt x="52" y="1262"/>
                    <a:pt x="162" y="1262"/>
                  </a:cubicBezTo>
                  <a:cubicBezTo>
                    <a:pt x="185" y="1262"/>
                    <a:pt x="211" y="1257"/>
                    <a:pt x="240" y="1248"/>
                  </a:cubicBezTo>
                  <a:cubicBezTo>
                    <a:pt x="267" y="1248"/>
                    <a:pt x="294" y="1248"/>
                    <a:pt x="349" y="1221"/>
                  </a:cubicBezTo>
                  <a:lnTo>
                    <a:pt x="1325" y="109"/>
                  </a:lnTo>
                  <a:lnTo>
                    <a:pt x="121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3" name="Google Shape;713;p11"/>
            <p:cNvSpPr/>
            <p:nvPr/>
          </p:nvSpPr>
          <p:spPr>
            <a:xfrm>
              <a:off x="8123674" y="2926573"/>
              <a:ext cx="39250" cy="35353"/>
            </a:xfrm>
            <a:custGeom>
              <a:avLst/>
              <a:gdLst/>
              <a:ahLst/>
              <a:cxnLst/>
              <a:rect l="l" t="t" r="r" b="b"/>
              <a:pathLst>
                <a:path w="544" h="490" extrusionOk="0">
                  <a:moveTo>
                    <a:pt x="262" y="1"/>
                  </a:moveTo>
                  <a:cubicBezTo>
                    <a:pt x="204" y="1"/>
                    <a:pt x="150" y="28"/>
                    <a:pt x="109" y="82"/>
                  </a:cubicBezTo>
                  <a:cubicBezTo>
                    <a:pt x="1" y="164"/>
                    <a:pt x="1" y="299"/>
                    <a:pt x="109" y="408"/>
                  </a:cubicBezTo>
                  <a:cubicBezTo>
                    <a:pt x="150" y="462"/>
                    <a:pt x="204" y="489"/>
                    <a:pt x="262" y="489"/>
                  </a:cubicBezTo>
                  <a:cubicBezTo>
                    <a:pt x="320" y="489"/>
                    <a:pt x="381" y="462"/>
                    <a:pt x="435" y="408"/>
                  </a:cubicBezTo>
                  <a:cubicBezTo>
                    <a:pt x="543" y="299"/>
                    <a:pt x="543" y="164"/>
                    <a:pt x="435" y="82"/>
                  </a:cubicBezTo>
                  <a:cubicBezTo>
                    <a:pt x="381" y="28"/>
                    <a:pt x="320" y="1"/>
                    <a:pt x="2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4" name="Google Shape;714;p11"/>
            <p:cNvSpPr/>
            <p:nvPr/>
          </p:nvSpPr>
          <p:spPr>
            <a:xfrm>
              <a:off x="8078724" y="3071452"/>
              <a:ext cx="162482" cy="31385"/>
            </a:xfrm>
            <a:custGeom>
              <a:avLst/>
              <a:gdLst/>
              <a:ahLst/>
              <a:cxnLst/>
              <a:rect l="l" t="t" r="r" b="b"/>
              <a:pathLst>
                <a:path w="2252" h="435" extrusionOk="0">
                  <a:moveTo>
                    <a:pt x="217" y="0"/>
                  </a:moveTo>
                  <a:cubicBezTo>
                    <a:pt x="0" y="136"/>
                    <a:pt x="0" y="271"/>
                    <a:pt x="136" y="407"/>
                  </a:cubicBezTo>
                  <a:cubicBezTo>
                    <a:pt x="190" y="434"/>
                    <a:pt x="217" y="434"/>
                    <a:pt x="271" y="434"/>
                  </a:cubicBezTo>
                  <a:lnTo>
                    <a:pt x="2251" y="298"/>
                  </a:lnTo>
                  <a:lnTo>
                    <a:pt x="2251" y="136"/>
                  </a:lnTo>
                  <a:lnTo>
                    <a:pt x="21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5" name="Google Shape;715;p11"/>
            <p:cNvSpPr/>
            <p:nvPr/>
          </p:nvSpPr>
          <p:spPr>
            <a:xfrm>
              <a:off x="8229374" y="3065536"/>
              <a:ext cx="45094" cy="45094"/>
            </a:xfrm>
            <a:custGeom>
              <a:avLst/>
              <a:gdLst/>
              <a:ahLst/>
              <a:cxnLst/>
              <a:rect l="l" t="t" r="r" b="b"/>
              <a:pathLst>
                <a:path w="625" h="625" extrusionOk="0">
                  <a:moveTo>
                    <a:pt x="299" y="1"/>
                  </a:moveTo>
                  <a:cubicBezTo>
                    <a:pt x="136" y="1"/>
                    <a:pt x="1" y="136"/>
                    <a:pt x="1" y="326"/>
                  </a:cubicBezTo>
                  <a:cubicBezTo>
                    <a:pt x="1" y="489"/>
                    <a:pt x="136" y="625"/>
                    <a:pt x="299" y="625"/>
                  </a:cubicBezTo>
                  <a:cubicBezTo>
                    <a:pt x="462" y="625"/>
                    <a:pt x="624" y="489"/>
                    <a:pt x="597" y="326"/>
                  </a:cubicBezTo>
                  <a:cubicBezTo>
                    <a:pt x="597" y="136"/>
                    <a:pt x="462" y="1"/>
                    <a:pt x="2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6" name="Google Shape;716;p11"/>
            <p:cNvSpPr/>
            <p:nvPr/>
          </p:nvSpPr>
          <p:spPr>
            <a:xfrm>
              <a:off x="8057440" y="3153271"/>
              <a:ext cx="89827" cy="94372"/>
            </a:xfrm>
            <a:custGeom>
              <a:avLst/>
              <a:gdLst/>
              <a:ahLst/>
              <a:cxnLst/>
              <a:rect l="l" t="t" r="r" b="b"/>
              <a:pathLst>
                <a:path w="1245" h="1308" extrusionOk="0">
                  <a:moveTo>
                    <a:pt x="209" y="0"/>
                  </a:moveTo>
                  <a:cubicBezTo>
                    <a:pt x="80" y="0"/>
                    <a:pt x="0" y="80"/>
                    <a:pt x="24" y="222"/>
                  </a:cubicBezTo>
                  <a:cubicBezTo>
                    <a:pt x="24" y="249"/>
                    <a:pt x="24" y="277"/>
                    <a:pt x="78" y="331"/>
                  </a:cubicBezTo>
                  <a:lnTo>
                    <a:pt x="1190" y="1307"/>
                  </a:lnTo>
                  <a:lnTo>
                    <a:pt x="1244" y="1199"/>
                  </a:lnTo>
                  <a:lnTo>
                    <a:pt x="268" y="5"/>
                  </a:lnTo>
                  <a:cubicBezTo>
                    <a:pt x="247" y="2"/>
                    <a:pt x="228" y="0"/>
                    <a:pt x="2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7" name="Google Shape;717;p11"/>
            <p:cNvSpPr/>
            <p:nvPr/>
          </p:nvSpPr>
          <p:spPr>
            <a:xfrm>
              <a:off x="8133486" y="3229967"/>
              <a:ext cx="39250" cy="35281"/>
            </a:xfrm>
            <a:custGeom>
              <a:avLst/>
              <a:gdLst/>
              <a:ahLst/>
              <a:cxnLst/>
              <a:rect l="l" t="t" r="r" b="b"/>
              <a:pathLst>
                <a:path w="544" h="489" extrusionOk="0">
                  <a:moveTo>
                    <a:pt x="262" y="0"/>
                  </a:moveTo>
                  <a:cubicBezTo>
                    <a:pt x="204" y="0"/>
                    <a:pt x="150" y="27"/>
                    <a:pt x="109" y="82"/>
                  </a:cubicBezTo>
                  <a:cubicBezTo>
                    <a:pt x="1" y="163"/>
                    <a:pt x="1" y="299"/>
                    <a:pt x="109" y="407"/>
                  </a:cubicBezTo>
                  <a:cubicBezTo>
                    <a:pt x="150" y="461"/>
                    <a:pt x="204" y="488"/>
                    <a:pt x="262" y="488"/>
                  </a:cubicBezTo>
                  <a:cubicBezTo>
                    <a:pt x="319" y="488"/>
                    <a:pt x="380" y="461"/>
                    <a:pt x="435" y="407"/>
                  </a:cubicBezTo>
                  <a:cubicBezTo>
                    <a:pt x="543" y="299"/>
                    <a:pt x="543" y="163"/>
                    <a:pt x="435" y="82"/>
                  </a:cubicBezTo>
                  <a:cubicBezTo>
                    <a:pt x="380" y="27"/>
                    <a:pt x="319" y="0"/>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8" name="Google Shape;718;p11"/>
            <p:cNvSpPr/>
            <p:nvPr/>
          </p:nvSpPr>
          <p:spPr>
            <a:xfrm>
              <a:off x="7994524" y="3186027"/>
              <a:ext cx="31385" cy="159451"/>
            </a:xfrm>
            <a:custGeom>
              <a:avLst/>
              <a:gdLst/>
              <a:ahLst/>
              <a:cxnLst/>
              <a:rect l="l" t="t" r="r" b="b"/>
              <a:pathLst>
                <a:path w="435" h="2210" extrusionOk="0">
                  <a:moveTo>
                    <a:pt x="208" y="0"/>
                  </a:moveTo>
                  <a:cubicBezTo>
                    <a:pt x="148" y="0"/>
                    <a:pt x="88" y="34"/>
                    <a:pt x="28" y="94"/>
                  </a:cubicBezTo>
                  <a:cubicBezTo>
                    <a:pt x="1" y="148"/>
                    <a:pt x="1" y="175"/>
                    <a:pt x="1" y="229"/>
                  </a:cubicBezTo>
                  <a:lnTo>
                    <a:pt x="109" y="2209"/>
                  </a:lnTo>
                  <a:lnTo>
                    <a:pt x="299" y="2209"/>
                  </a:lnTo>
                  <a:lnTo>
                    <a:pt x="435" y="175"/>
                  </a:lnTo>
                  <a:cubicBezTo>
                    <a:pt x="359" y="54"/>
                    <a:pt x="283" y="0"/>
                    <a:pt x="2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9" name="Google Shape;719;p11"/>
            <p:cNvSpPr/>
            <p:nvPr/>
          </p:nvSpPr>
          <p:spPr>
            <a:xfrm>
              <a:off x="7986732" y="3333648"/>
              <a:ext cx="43146" cy="43362"/>
            </a:xfrm>
            <a:custGeom>
              <a:avLst/>
              <a:gdLst/>
              <a:ahLst/>
              <a:cxnLst/>
              <a:rect l="l" t="t" r="r" b="b"/>
              <a:pathLst>
                <a:path w="598" h="601" extrusionOk="0">
                  <a:moveTo>
                    <a:pt x="299" y="1"/>
                  </a:moveTo>
                  <a:cubicBezTo>
                    <a:pt x="136" y="1"/>
                    <a:pt x="0" y="136"/>
                    <a:pt x="0" y="299"/>
                  </a:cubicBezTo>
                  <a:cubicBezTo>
                    <a:pt x="0" y="473"/>
                    <a:pt x="114" y="601"/>
                    <a:pt x="257" y="601"/>
                  </a:cubicBezTo>
                  <a:cubicBezTo>
                    <a:pt x="271" y="601"/>
                    <a:pt x="285" y="600"/>
                    <a:pt x="299" y="597"/>
                  </a:cubicBezTo>
                  <a:cubicBezTo>
                    <a:pt x="461" y="597"/>
                    <a:pt x="597" y="462"/>
                    <a:pt x="597" y="299"/>
                  </a:cubicBezTo>
                  <a:cubicBezTo>
                    <a:pt x="597" y="136"/>
                    <a:pt x="461" y="1"/>
                    <a:pt x="2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0" name="Google Shape;720;p11"/>
            <p:cNvSpPr/>
            <p:nvPr/>
          </p:nvSpPr>
          <p:spPr>
            <a:xfrm>
              <a:off x="7849718" y="3163083"/>
              <a:ext cx="95599" cy="92352"/>
            </a:xfrm>
            <a:custGeom>
              <a:avLst/>
              <a:gdLst/>
              <a:ahLst/>
              <a:cxnLst/>
              <a:rect l="l" t="t" r="r" b="b"/>
              <a:pathLst>
                <a:path w="1325" h="1280" extrusionOk="0">
                  <a:moveTo>
                    <a:pt x="1133" y="1"/>
                  </a:moveTo>
                  <a:cubicBezTo>
                    <a:pt x="1118" y="1"/>
                    <a:pt x="1102" y="2"/>
                    <a:pt x="1086" y="5"/>
                  </a:cubicBezTo>
                  <a:cubicBezTo>
                    <a:pt x="1031" y="5"/>
                    <a:pt x="1004" y="5"/>
                    <a:pt x="977" y="59"/>
                  </a:cubicBezTo>
                  <a:lnTo>
                    <a:pt x="1" y="1171"/>
                  </a:lnTo>
                  <a:lnTo>
                    <a:pt x="82" y="1280"/>
                  </a:lnTo>
                  <a:lnTo>
                    <a:pt x="1275" y="249"/>
                  </a:lnTo>
                  <a:cubicBezTo>
                    <a:pt x="1324" y="103"/>
                    <a:pt x="1264" y="1"/>
                    <a:pt x="11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1" name="Google Shape;721;p11"/>
            <p:cNvSpPr/>
            <p:nvPr/>
          </p:nvSpPr>
          <p:spPr>
            <a:xfrm>
              <a:off x="7830165" y="3239707"/>
              <a:ext cx="37229" cy="35281"/>
            </a:xfrm>
            <a:custGeom>
              <a:avLst/>
              <a:gdLst/>
              <a:ahLst/>
              <a:cxnLst/>
              <a:rect l="l" t="t" r="r" b="b"/>
              <a:pathLst>
                <a:path w="516" h="489" extrusionOk="0">
                  <a:moveTo>
                    <a:pt x="231" y="1"/>
                  </a:moveTo>
                  <a:cubicBezTo>
                    <a:pt x="170" y="1"/>
                    <a:pt x="109" y="28"/>
                    <a:pt x="55" y="82"/>
                  </a:cubicBezTo>
                  <a:cubicBezTo>
                    <a:pt x="0" y="164"/>
                    <a:pt x="0" y="299"/>
                    <a:pt x="55" y="408"/>
                  </a:cubicBezTo>
                  <a:cubicBezTo>
                    <a:pt x="109" y="462"/>
                    <a:pt x="170" y="489"/>
                    <a:pt x="231" y="489"/>
                  </a:cubicBezTo>
                  <a:cubicBezTo>
                    <a:pt x="292" y="489"/>
                    <a:pt x="353" y="462"/>
                    <a:pt x="407" y="408"/>
                  </a:cubicBezTo>
                  <a:cubicBezTo>
                    <a:pt x="516" y="299"/>
                    <a:pt x="516" y="164"/>
                    <a:pt x="407" y="82"/>
                  </a:cubicBezTo>
                  <a:cubicBezTo>
                    <a:pt x="353" y="28"/>
                    <a:pt x="292" y="1"/>
                    <a:pt x="2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2" name="Google Shape;722;p11"/>
            <p:cNvSpPr/>
            <p:nvPr/>
          </p:nvSpPr>
          <p:spPr>
            <a:xfrm>
              <a:off x="7751882" y="3098797"/>
              <a:ext cx="160534" cy="31385"/>
            </a:xfrm>
            <a:custGeom>
              <a:avLst/>
              <a:gdLst/>
              <a:ahLst/>
              <a:cxnLst/>
              <a:rect l="l" t="t" r="r" b="b"/>
              <a:pathLst>
                <a:path w="2225" h="435" extrusionOk="0">
                  <a:moveTo>
                    <a:pt x="1953" y="1"/>
                  </a:moveTo>
                  <a:lnTo>
                    <a:pt x="0" y="136"/>
                  </a:lnTo>
                  <a:lnTo>
                    <a:pt x="0" y="299"/>
                  </a:lnTo>
                  <a:lnTo>
                    <a:pt x="2035" y="435"/>
                  </a:lnTo>
                  <a:cubicBezTo>
                    <a:pt x="2225" y="299"/>
                    <a:pt x="2225" y="164"/>
                    <a:pt x="2089" y="28"/>
                  </a:cubicBezTo>
                  <a:cubicBezTo>
                    <a:pt x="2062" y="1"/>
                    <a:pt x="2035" y="1"/>
                    <a:pt x="19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3" name="Google Shape;723;p11"/>
            <p:cNvSpPr/>
            <p:nvPr/>
          </p:nvSpPr>
          <p:spPr>
            <a:xfrm>
              <a:off x="7716672" y="3091005"/>
              <a:ext cx="45094" cy="43146"/>
            </a:xfrm>
            <a:custGeom>
              <a:avLst/>
              <a:gdLst/>
              <a:ahLst/>
              <a:cxnLst/>
              <a:rect l="l" t="t" r="r" b="b"/>
              <a:pathLst>
                <a:path w="625" h="598" extrusionOk="0">
                  <a:moveTo>
                    <a:pt x="326" y="0"/>
                  </a:moveTo>
                  <a:cubicBezTo>
                    <a:pt x="136" y="0"/>
                    <a:pt x="0" y="136"/>
                    <a:pt x="0" y="299"/>
                  </a:cubicBezTo>
                  <a:cubicBezTo>
                    <a:pt x="0" y="461"/>
                    <a:pt x="136" y="597"/>
                    <a:pt x="326" y="597"/>
                  </a:cubicBezTo>
                  <a:cubicBezTo>
                    <a:pt x="488" y="597"/>
                    <a:pt x="624" y="461"/>
                    <a:pt x="624" y="299"/>
                  </a:cubicBezTo>
                  <a:cubicBezTo>
                    <a:pt x="624" y="136"/>
                    <a:pt x="488" y="0"/>
                    <a:pt x="3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4" name="Google Shape;724;p11"/>
            <p:cNvSpPr/>
            <p:nvPr/>
          </p:nvSpPr>
          <p:spPr>
            <a:xfrm>
              <a:off x="7843874" y="2953990"/>
              <a:ext cx="91198" cy="93290"/>
            </a:xfrm>
            <a:custGeom>
              <a:avLst/>
              <a:gdLst/>
              <a:ahLst/>
              <a:cxnLst/>
              <a:rect l="l" t="t" r="r" b="b"/>
              <a:pathLst>
                <a:path w="1264" h="1293" extrusionOk="0">
                  <a:moveTo>
                    <a:pt x="82" y="1"/>
                  </a:moveTo>
                  <a:lnTo>
                    <a:pt x="0" y="55"/>
                  </a:lnTo>
                  <a:lnTo>
                    <a:pt x="1004" y="1276"/>
                  </a:lnTo>
                  <a:cubicBezTo>
                    <a:pt x="1038" y="1287"/>
                    <a:pt x="1069" y="1292"/>
                    <a:pt x="1098" y="1292"/>
                  </a:cubicBezTo>
                  <a:cubicBezTo>
                    <a:pt x="1205" y="1292"/>
                    <a:pt x="1264" y="1214"/>
                    <a:pt x="1221" y="1086"/>
                  </a:cubicBezTo>
                  <a:cubicBezTo>
                    <a:pt x="1221" y="1059"/>
                    <a:pt x="1221" y="1004"/>
                    <a:pt x="1194" y="977"/>
                  </a:cubicBezTo>
                  <a:lnTo>
                    <a:pt x="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5" name="Google Shape;725;p11"/>
            <p:cNvSpPr/>
            <p:nvPr/>
          </p:nvSpPr>
          <p:spPr>
            <a:xfrm>
              <a:off x="7820353" y="2935448"/>
              <a:ext cx="39250" cy="34271"/>
            </a:xfrm>
            <a:custGeom>
              <a:avLst/>
              <a:gdLst/>
              <a:ahLst/>
              <a:cxnLst/>
              <a:rect l="l" t="t" r="r" b="b"/>
              <a:pathLst>
                <a:path w="544" h="475" extrusionOk="0">
                  <a:moveTo>
                    <a:pt x="262" y="0"/>
                  </a:moveTo>
                  <a:cubicBezTo>
                    <a:pt x="204" y="0"/>
                    <a:pt x="150" y="14"/>
                    <a:pt x="109" y="41"/>
                  </a:cubicBezTo>
                  <a:cubicBezTo>
                    <a:pt x="1" y="149"/>
                    <a:pt x="1" y="285"/>
                    <a:pt x="109" y="393"/>
                  </a:cubicBezTo>
                  <a:cubicBezTo>
                    <a:pt x="150" y="448"/>
                    <a:pt x="204" y="475"/>
                    <a:pt x="262" y="475"/>
                  </a:cubicBezTo>
                  <a:cubicBezTo>
                    <a:pt x="319" y="475"/>
                    <a:pt x="380" y="448"/>
                    <a:pt x="435" y="393"/>
                  </a:cubicBezTo>
                  <a:cubicBezTo>
                    <a:pt x="543" y="285"/>
                    <a:pt x="543" y="149"/>
                    <a:pt x="435" y="41"/>
                  </a:cubicBezTo>
                  <a:cubicBezTo>
                    <a:pt x="380" y="14"/>
                    <a:pt x="319" y="0"/>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6" name="Google Shape;726;p11"/>
            <p:cNvSpPr/>
            <p:nvPr/>
          </p:nvSpPr>
          <p:spPr>
            <a:xfrm>
              <a:off x="7951522" y="3034006"/>
              <a:ext cx="45022" cy="45310"/>
            </a:xfrm>
            <a:custGeom>
              <a:avLst/>
              <a:gdLst/>
              <a:ahLst/>
              <a:cxnLst/>
              <a:rect l="l" t="t" r="r" b="b"/>
              <a:pathLst>
                <a:path w="624" h="628" extrusionOk="0">
                  <a:moveTo>
                    <a:pt x="361" y="1"/>
                  </a:moveTo>
                  <a:cubicBezTo>
                    <a:pt x="350" y="1"/>
                    <a:pt x="338" y="2"/>
                    <a:pt x="326" y="4"/>
                  </a:cubicBezTo>
                  <a:cubicBezTo>
                    <a:pt x="136" y="4"/>
                    <a:pt x="0" y="139"/>
                    <a:pt x="0" y="302"/>
                  </a:cubicBezTo>
                  <a:cubicBezTo>
                    <a:pt x="0" y="492"/>
                    <a:pt x="136" y="628"/>
                    <a:pt x="326" y="628"/>
                  </a:cubicBezTo>
                  <a:cubicBezTo>
                    <a:pt x="488" y="628"/>
                    <a:pt x="624" y="492"/>
                    <a:pt x="624" y="302"/>
                  </a:cubicBezTo>
                  <a:cubicBezTo>
                    <a:pt x="624" y="151"/>
                    <a:pt x="508" y="1"/>
                    <a:pt x="3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7" name="Google Shape;727;p11"/>
            <p:cNvSpPr/>
            <p:nvPr/>
          </p:nvSpPr>
          <p:spPr>
            <a:xfrm>
              <a:off x="8016097" y="3120370"/>
              <a:ext cx="29365" cy="29437"/>
            </a:xfrm>
            <a:custGeom>
              <a:avLst/>
              <a:gdLst/>
              <a:ahLst/>
              <a:cxnLst/>
              <a:rect l="l" t="t" r="r" b="b"/>
              <a:pathLst>
                <a:path w="407" h="408" extrusionOk="0">
                  <a:moveTo>
                    <a:pt x="190" y="0"/>
                  </a:moveTo>
                  <a:cubicBezTo>
                    <a:pt x="109" y="0"/>
                    <a:pt x="0" y="82"/>
                    <a:pt x="0" y="190"/>
                  </a:cubicBezTo>
                  <a:cubicBezTo>
                    <a:pt x="0" y="299"/>
                    <a:pt x="109" y="407"/>
                    <a:pt x="190" y="407"/>
                  </a:cubicBezTo>
                  <a:cubicBezTo>
                    <a:pt x="299" y="407"/>
                    <a:pt x="407" y="299"/>
                    <a:pt x="407" y="190"/>
                  </a:cubicBezTo>
                  <a:cubicBezTo>
                    <a:pt x="407" y="54"/>
                    <a:pt x="326" y="0"/>
                    <a:pt x="1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8" name="Google Shape;728;p11"/>
            <p:cNvSpPr/>
            <p:nvPr/>
          </p:nvSpPr>
          <p:spPr>
            <a:xfrm>
              <a:off x="7945606" y="3125854"/>
              <a:ext cx="13781" cy="16089"/>
            </a:xfrm>
            <a:custGeom>
              <a:avLst/>
              <a:gdLst/>
              <a:ahLst/>
              <a:cxnLst/>
              <a:rect l="l" t="t" r="r" b="b"/>
              <a:pathLst>
                <a:path w="191" h="223" extrusionOk="0">
                  <a:moveTo>
                    <a:pt x="112" y="0"/>
                  </a:moveTo>
                  <a:cubicBezTo>
                    <a:pt x="103" y="0"/>
                    <a:pt x="93" y="2"/>
                    <a:pt x="82" y="6"/>
                  </a:cubicBezTo>
                  <a:cubicBezTo>
                    <a:pt x="55" y="6"/>
                    <a:pt x="1" y="60"/>
                    <a:pt x="1" y="114"/>
                  </a:cubicBezTo>
                  <a:cubicBezTo>
                    <a:pt x="1" y="168"/>
                    <a:pt x="28" y="223"/>
                    <a:pt x="82" y="223"/>
                  </a:cubicBezTo>
                  <a:cubicBezTo>
                    <a:pt x="136" y="223"/>
                    <a:pt x="191" y="195"/>
                    <a:pt x="191" y="114"/>
                  </a:cubicBezTo>
                  <a:cubicBezTo>
                    <a:pt x="191" y="67"/>
                    <a:pt x="170" y="0"/>
                    <a:pt x="1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9" name="Google Shape;729;p11"/>
            <p:cNvSpPr/>
            <p:nvPr/>
          </p:nvSpPr>
          <p:spPr>
            <a:xfrm>
              <a:off x="8037598" y="3055795"/>
              <a:ext cx="13781" cy="15729"/>
            </a:xfrm>
            <a:custGeom>
              <a:avLst/>
              <a:gdLst/>
              <a:ahLst/>
              <a:cxnLst/>
              <a:rect l="l" t="t" r="r" b="b"/>
              <a:pathLst>
                <a:path w="191" h="218" extrusionOk="0">
                  <a:moveTo>
                    <a:pt x="109" y="0"/>
                  </a:moveTo>
                  <a:cubicBezTo>
                    <a:pt x="55" y="0"/>
                    <a:pt x="1" y="54"/>
                    <a:pt x="1" y="109"/>
                  </a:cubicBezTo>
                  <a:cubicBezTo>
                    <a:pt x="1" y="136"/>
                    <a:pt x="28" y="217"/>
                    <a:pt x="109" y="217"/>
                  </a:cubicBezTo>
                  <a:cubicBezTo>
                    <a:pt x="136" y="217"/>
                    <a:pt x="190" y="190"/>
                    <a:pt x="190" y="109"/>
                  </a:cubicBezTo>
                  <a:cubicBezTo>
                    <a:pt x="190" y="54"/>
                    <a:pt x="163" y="0"/>
                    <a:pt x="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30" name="Google Shape;730;p11"/>
          <p:cNvGrpSpPr/>
          <p:nvPr/>
        </p:nvGrpSpPr>
        <p:grpSpPr>
          <a:xfrm rot="10800000">
            <a:off x="1628047" y="870176"/>
            <a:ext cx="1070373" cy="1066979"/>
            <a:chOff x="7716672" y="2820944"/>
            <a:chExt cx="557796" cy="556065"/>
          </a:xfrm>
        </p:grpSpPr>
        <p:sp>
          <p:nvSpPr>
            <p:cNvPr id="731" name="Google Shape;731;p11"/>
            <p:cNvSpPr/>
            <p:nvPr/>
          </p:nvSpPr>
          <p:spPr>
            <a:xfrm>
              <a:off x="8008233" y="2912937"/>
              <a:ext cx="66594" cy="118903"/>
            </a:xfrm>
            <a:custGeom>
              <a:avLst/>
              <a:gdLst/>
              <a:ahLst/>
              <a:cxnLst/>
              <a:rect l="l" t="t" r="r" b="b"/>
              <a:pathLst>
                <a:path w="923" h="1648" extrusionOk="0">
                  <a:moveTo>
                    <a:pt x="814" y="0"/>
                  </a:moveTo>
                  <a:lnTo>
                    <a:pt x="1" y="1438"/>
                  </a:lnTo>
                  <a:cubicBezTo>
                    <a:pt x="21" y="1581"/>
                    <a:pt x="88" y="1647"/>
                    <a:pt x="179" y="1647"/>
                  </a:cubicBezTo>
                  <a:cubicBezTo>
                    <a:pt x="208" y="1647"/>
                    <a:pt x="239" y="1641"/>
                    <a:pt x="272" y="1628"/>
                  </a:cubicBezTo>
                  <a:cubicBezTo>
                    <a:pt x="299" y="1628"/>
                    <a:pt x="353" y="1573"/>
                    <a:pt x="353" y="1546"/>
                  </a:cubicBezTo>
                  <a:lnTo>
                    <a:pt x="923" y="54"/>
                  </a:lnTo>
                  <a:lnTo>
                    <a:pt x="81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2" name="Google Shape;732;p11"/>
            <p:cNvSpPr/>
            <p:nvPr/>
          </p:nvSpPr>
          <p:spPr>
            <a:xfrm>
              <a:off x="8051307" y="2888766"/>
              <a:ext cx="43146" cy="36652"/>
            </a:xfrm>
            <a:custGeom>
              <a:avLst/>
              <a:gdLst/>
              <a:ahLst/>
              <a:cxnLst/>
              <a:rect l="l" t="t" r="r" b="b"/>
              <a:pathLst>
                <a:path w="598" h="508" extrusionOk="0">
                  <a:moveTo>
                    <a:pt x="290" y="0"/>
                  </a:moveTo>
                  <a:cubicBezTo>
                    <a:pt x="188" y="0"/>
                    <a:pt x="97" y="40"/>
                    <a:pt x="55" y="145"/>
                  </a:cubicBezTo>
                  <a:cubicBezTo>
                    <a:pt x="0" y="281"/>
                    <a:pt x="55" y="416"/>
                    <a:pt x="190" y="498"/>
                  </a:cubicBezTo>
                  <a:cubicBezTo>
                    <a:pt x="221" y="504"/>
                    <a:pt x="251" y="507"/>
                    <a:pt x="281" y="507"/>
                  </a:cubicBezTo>
                  <a:cubicBezTo>
                    <a:pt x="383" y="507"/>
                    <a:pt x="474" y="467"/>
                    <a:pt x="516" y="362"/>
                  </a:cubicBezTo>
                  <a:cubicBezTo>
                    <a:pt x="597" y="227"/>
                    <a:pt x="516" y="91"/>
                    <a:pt x="380" y="10"/>
                  </a:cubicBezTo>
                  <a:cubicBezTo>
                    <a:pt x="350" y="4"/>
                    <a:pt x="319" y="0"/>
                    <a:pt x="2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3" name="Google Shape;733;p11"/>
            <p:cNvSpPr/>
            <p:nvPr/>
          </p:nvSpPr>
          <p:spPr>
            <a:xfrm>
              <a:off x="8059099" y="3032274"/>
              <a:ext cx="95960" cy="43146"/>
            </a:xfrm>
            <a:custGeom>
              <a:avLst/>
              <a:gdLst/>
              <a:ahLst/>
              <a:cxnLst/>
              <a:rect l="l" t="t" r="r" b="b"/>
              <a:pathLst>
                <a:path w="1330" h="598" extrusionOk="0">
                  <a:moveTo>
                    <a:pt x="1303" y="1"/>
                  </a:moveTo>
                  <a:lnTo>
                    <a:pt x="82" y="380"/>
                  </a:lnTo>
                  <a:cubicBezTo>
                    <a:pt x="1" y="516"/>
                    <a:pt x="1" y="570"/>
                    <a:pt x="136" y="597"/>
                  </a:cubicBezTo>
                  <a:lnTo>
                    <a:pt x="218" y="597"/>
                  </a:lnTo>
                  <a:lnTo>
                    <a:pt x="1330" y="109"/>
                  </a:lnTo>
                  <a:lnTo>
                    <a:pt x="130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4" name="Google Shape;734;p11"/>
            <p:cNvSpPr/>
            <p:nvPr/>
          </p:nvSpPr>
          <p:spPr>
            <a:xfrm>
              <a:off x="8145247" y="3021812"/>
              <a:ext cx="29437" cy="25830"/>
            </a:xfrm>
            <a:custGeom>
              <a:avLst/>
              <a:gdLst/>
              <a:ahLst/>
              <a:cxnLst/>
              <a:rect l="l" t="t" r="r" b="b"/>
              <a:pathLst>
                <a:path w="408" h="358" extrusionOk="0">
                  <a:moveTo>
                    <a:pt x="212" y="0"/>
                  </a:moveTo>
                  <a:cubicBezTo>
                    <a:pt x="187" y="0"/>
                    <a:pt x="162" y="4"/>
                    <a:pt x="136" y="10"/>
                  </a:cubicBezTo>
                  <a:cubicBezTo>
                    <a:pt x="27" y="37"/>
                    <a:pt x="0" y="146"/>
                    <a:pt x="27" y="254"/>
                  </a:cubicBezTo>
                  <a:cubicBezTo>
                    <a:pt x="47" y="313"/>
                    <a:pt x="109" y="357"/>
                    <a:pt x="182" y="357"/>
                  </a:cubicBezTo>
                  <a:cubicBezTo>
                    <a:pt x="211" y="357"/>
                    <a:pt x="241" y="351"/>
                    <a:pt x="272" y="336"/>
                  </a:cubicBezTo>
                  <a:cubicBezTo>
                    <a:pt x="380" y="308"/>
                    <a:pt x="407" y="200"/>
                    <a:pt x="380" y="119"/>
                  </a:cubicBezTo>
                  <a:cubicBezTo>
                    <a:pt x="359" y="36"/>
                    <a:pt x="291" y="0"/>
                    <a:pt x="2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5" name="Google Shape;735;p11"/>
            <p:cNvSpPr/>
            <p:nvPr/>
          </p:nvSpPr>
          <p:spPr>
            <a:xfrm>
              <a:off x="8063067" y="3112506"/>
              <a:ext cx="121356" cy="66594"/>
            </a:xfrm>
            <a:custGeom>
              <a:avLst/>
              <a:gdLst/>
              <a:ahLst/>
              <a:cxnLst/>
              <a:rect l="l" t="t" r="r" b="b"/>
              <a:pathLst>
                <a:path w="1682" h="923" extrusionOk="0">
                  <a:moveTo>
                    <a:pt x="217" y="1"/>
                  </a:moveTo>
                  <a:cubicBezTo>
                    <a:pt x="54" y="28"/>
                    <a:pt x="0" y="136"/>
                    <a:pt x="54" y="272"/>
                  </a:cubicBezTo>
                  <a:cubicBezTo>
                    <a:pt x="54" y="299"/>
                    <a:pt x="81" y="353"/>
                    <a:pt x="136" y="353"/>
                  </a:cubicBezTo>
                  <a:lnTo>
                    <a:pt x="1600" y="923"/>
                  </a:lnTo>
                  <a:lnTo>
                    <a:pt x="1682" y="814"/>
                  </a:lnTo>
                  <a:lnTo>
                    <a:pt x="21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6" name="Google Shape;736;p11"/>
            <p:cNvSpPr/>
            <p:nvPr/>
          </p:nvSpPr>
          <p:spPr>
            <a:xfrm>
              <a:off x="8170644" y="3158826"/>
              <a:ext cx="39250" cy="37157"/>
            </a:xfrm>
            <a:custGeom>
              <a:avLst/>
              <a:gdLst/>
              <a:ahLst/>
              <a:cxnLst/>
              <a:rect l="l" t="t" r="r" b="b"/>
              <a:pathLst>
                <a:path w="544" h="515" extrusionOk="0">
                  <a:moveTo>
                    <a:pt x="263" y="0"/>
                  </a:moveTo>
                  <a:cubicBezTo>
                    <a:pt x="161" y="0"/>
                    <a:pt x="70" y="40"/>
                    <a:pt x="28" y="145"/>
                  </a:cubicBezTo>
                  <a:cubicBezTo>
                    <a:pt x="1" y="281"/>
                    <a:pt x="28" y="417"/>
                    <a:pt x="164" y="471"/>
                  </a:cubicBezTo>
                  <a:cubicBezTo>
                    <a:pt x="210" y="499"/>
                    <a:pt x="257" y="514"/>
                    <a:pt x="301" y="514"/>
                  </a:cubicBezTo>
                  <a:cubicBezTo>
                    <a:pt x="383" y="514"/>
                    <a:pt x="454" y="459"/>
                    <a:pt x="489" y="335"/>
                  </a:cubicBezTo>
                  <a:cubicBezTo>
                    <a:pt x="543" y="200"/>
                    <a:pt x="489" y="64"/>
                    <a:pt x="354" y="10"/>
                  </a:cubicBezTo>
                  <a:cubicBezTo>
                    <a:pt x="323" y="4"/>
                    <a:pt x="293" y="0"/>
                    <a:pt x="2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7" name="Google Shape;737;p11"/>
            <p:cNvSpPr/>
            <p:nvPr/>
          </p:nvSpPr>
          <p:spPr>
            <a:xfrm>
              <a:off x="8019993" y="3165248"/>
              <a:ext cx="45094" cy="94084"/>
            </a:xfrm>
            <a:custGeom>
              <a:avLst/>
              <a:gdLst/>
              <a:ahLst/>
              <a:cxnLst/>
              <a:rect l="l" t="t" r="r" b="b"/>
              <a:pathLst>
                <a:path w="625" h="1304" extrusionOk="0">
                  <a:moveTo>
                    <a:pt x="107" y="1"/>
                  </a:moveTo>
                  <a:cubicBezTo>
                    <a:pt x="62" y="1"/>
                    <a:pt x="31" y="34"/>
                    <a:pt x="0" y="111"/>
                  </a:cubicBezTo>
                  <a:lnTo>
                    <a:pt x="0" y="192"/>
                  </a:lnTo>
                  <a:lnTo>
                    <a:pt x="516" y="1304"/>
                  </a:lnTo>
                  <a:lnTo>
                    <a:pt x="624" y="1277"/>
                  </a:lnTo>
                  <a:lnTo>
                    <a:pt x="245" y="56"/>
                  </a:lnTo>
                  <a:cubicBezTo>
                    <a:pt x="185" y="21"/>
                    <a:pt x="142" y="1"/>
                    <a:pt x="1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8" name="Google Shape;738;p11"/>
            <p:cNvSpPr/>
            <p:nvPr/>
          </p:nvSpPr>
          <p:spPr>
            <a:xfrm>
              <a:off x="8045463" y="3250747"/>
              <a:ext cx="29365" cy="26912"/>
            </a:xfrm>
            <a:custGeom>
              <a:avLst/>
              <a:gdLst/>
              <a:ahLst/>
              <a:cxnLst/>
              <a:rect l="l" t="t" r="r" b="b"/>
              <a:pathLst>
                <a:path w="407" h="373" extrusionOk="0">
                  <a:moveTo>
                    <a:pt x="208" y="1"/>
                  </a:moveTo>
                  <a:cubicBezTo>
                    <a:pt x="185" y="1"/>
                    <a:pt x="161" y="4"/>
                    <a:pt x="136" y="11"/>
                  </a:cubicBezTo>
                  <a:cubicBezTo>
                    <a:pt x="27" y="65"/>
                    <a:pt x="0" y="146"/>
                    <a:pt x="27" y="255"/>
                  </a:cubicBezTo>
                  <a:cubicBezTo>
                    <a:pt x="48" y="338"/>
                    <a:pt x="132" y="373"/>
                    <a:pt x="207" y="373"/>
                  </a:cubicBezTo>
                  <a:cubicBezTo>
                    <a:pt x="230" y="373"/>
                    <a:pt x="252" y="370"/>
                    <a:pt x="271" y="363"/>
                  </a:cubicBezTo>
                  <a:cubicBezTo>
                    <a:pt x="380" y="336"/>
                    <a:pt x="407" y="227"/>
                    <a:pt x="380" y="119"/>
                  </a:cubicBezTo>
                  <a:cubicBezTo>
                    <a:pt x="338" y="36"/>
                    <a:pt x="281" y="1"/>
                    <a:pt x="2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9" name="Google Shape;739;p11"/>
            <p:cNvSpPr/>
            <p:nvPr/>
          </p:nvSpPr>
          <p:spPr>
            <a:xfrm>
              <a:off x="7918189" y="3169793"/>
              <a:ext cx="66667" cy="118903"/>
            </a:xfrm>
            <a:custGeom>
              <a:avLst/>
              <a:gdLst/>
              <a:ahLst/>
              <a:cxnLst/>
              <a:rect l="l" t="t" r="r" b="b"/>
              <a:pathLst>
                <a:path w="924" h="1648" extrusionOk="0">
                  <a:moveTo>
                    <a:pt x="744" y="0"/>
                  </a:moveTo>
                  <a:cubicBezTo>
                    <a:pt x="716" y="0"/>
                    <a:pt x="686" y="7"/>
                    <a:pt x="652" y="20"/>
                  </a:cubicBezTo>
                  <a:cubicBezTo>
                    <a:pt x="598" y="20"/>
                    <a:pt x="571" y="48"/>
                    <a:pt x="571" y="75"/>
                  </a:cubicBezTo>
                  <a:lnTo>
                    <a:pt x="1" y="1594"/>
                  </a:lnTo>
                  <a:lnTo>
                    <a:pt x="109" y="1648"/>
                  </a:lnTo>
                  <a:lnTo>
                    <a:pt x="923" y="183"/>
                  </a:lnTo>
                  <a:cubicBezTo>
                    <a:pt x="882" y="61"/>
                    <a:pt x="827" y="0"/>
                    <a:pt x="7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0" name="Google Shape;740;p11"/>
            <p:cNvSpPr/>
            <p:nvPr/>
          </p:nvSpPr>
          <p:spPr>
            <a:xfrm>
              <a:off x="7898636" y="3276216"/>
              <a:ext cx="39250" cy="35570"/>
            </a:xfrm>
            <a:custGeom>
              <a:avLst/>
              <a:gdLst/>
              <a:ahLst/>
              <a:cxnLst/>
              <a:rect l="l" t="t" r="r" b="b"/>
              <a:pathLst>
                <a:path w="544" h="493" extrusionOk="0">
                  <a:moveTo>
                    <a:pt x="286" y="1"/>
                  </a:moveTo>
                  <a:cubicBezTo>
                    <a:pt x="177" y="1"/>
                    <a:pt x="70" y="41"/>
                    <a:pt x="28" y="146"/>
                  </a:cubicBezTo>
                  <a:cubicBezTo>
                    <a:pt x="1" y="281"/>
                    <a:pt x="28" y="417"/>
                    <a:pt x="163" y="471"/>
                  </a:cubicBezTo>
                  <a:cubicBezTo>
                    <a:pt x="198" y="485"/>
                    <a:pt x="234" y="492"/>
                    <a:pt x="267" y="492"/>
                  </a:cubicBezTo>
                  <a:cubicBezTo>
                    <a:pt x="364" y="492"/>
                    <a:pt x="449" y="436"/>
                    <a:pt x="489" y="336"/>
                  </a:cubicBezTo>
                  <a:cubicBezTo>
                    <a:pt x="543" y="200"/>
                    <a:pt x="489" y="64"/>
                    <a:pt x="380" y="10"/>
                  </a:cubicBezTo>
                  <a:cubicBezTo>
                    <a:pt x="350" y="4"/>
                    <a:pt x="318" y="1"/>
                    <a:pt x="2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1" name="Google Shape;741;p11"/>
            <p:cNvSpPr/>
            <p:nvPr/>
          </p:nvSpPr>
          <p:spPr>
            <a:xfrm>
              <a:off x="7837957" y="3124266"/>
              <a:ext cx="94011" cy="45094"/>
            </a:xfrm>
            <a:custGeom>
              <a:avLst/>
              <a:gdLst/>
              <a:ahLst/>
              <a:cxnLst/>
              <a:rect l="l" t="t" r="r" b="b"/>
              <a:pathLst>
                <a:path w="1303" h="625" extrusionOk="0">
                  <a:moveTo>
                    <a:pt x="1113" y="0"/>
                  </a:moveTo>
                  <a:lnTo>
                    <a:pt x="1" y="516"/>
                  </a:lnTo>
                  <a:lnTo>
                    <a:pt x="28" y="624"/>
                  </a:lnTo>
                  <a:lnTo>
                    <a:pt x="1249" y="245"/>
                  </a:lnTo>
                  <a:cubicBezTo>
                    <a:pt x="1303" y="109"/>
                    <a:pt x="1303" y="55"/>
                    <a:pt x="11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2" name="Google Shape;742;p11"/>
            <p:cNvSpPr/>
            <p:nvPr/>
          </p:nvSpPr>
          <p:spPr>
            <a:xfrm>
              <a:off x="7818405" y="3150962"/>
              <a:ext cx="29437" cy="26912"/>
            </a:xfrm>
            <a:custGeom>
              <a:avLst/>
              <a:gdLst/>
              <a:ahLst/>
              <a:cxnLst/>
              <a:rect l="l" t="t" r="r" b="b"/>
              <a:pathLst>
                <a:path w="408" h="373" extrusionOk="0">
                  <a:moveTo>
                    <a:pt x="197" y="0"/>
                  </a:moveTo>
                  <a:cubicBezTo>
                    <a:pt x="176" y="0"/>
                    <a:pt x="155" y="4"/>
                    <a:pt x="136" y="10"/>
                  </a:cubicBezTo>
                  <a:cubicBezTo>
                    <a:pt x="28" y="92"/>
                    <a:pt x="1" y="173"/>
                    <a:pt x="28" y="254"/>
                  </a:cubicBezTo>
                  <a:cubicBezTo>
                    <a:pt x="48" y="337"/>
                    <a:pt x="117" y="373"/>
                    <a:pt x="184" y="373"/>
                  </a:cubicBezTo>
                  <a:cubicBezTo>
                    <a:pt x="205" y="373"/>
                    <a:pt x="226" y="369"/>
                    <a:pt x="245" y="363"/>
                  </a:cubicBezTo>
                  <a:cubicBezTo>
                    <a:pt x="353" y="309"/>
                    <a:pt x="407" y="227"/>
                    <a:pt x="353" y="119"/>
                  </a:cubicBezTo>
                  <a:cubicBezTo>
                    <a:pt x="333" y="36"/>
                    <a:pt x="264" y="0"/>
                    <a:pt x="19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3" name="Google Shape;743;p11"/>
            <p:cNvSpPr/>
            <p:nvPr/>
          </p:nvSpPr>
          <p:spPr>
            <a:xfrm>
              <a:off x="7808664" y="3022534"/>
              <a:ext cx="121356" cy="66594"/>
            </a:xfrm>
            <a:custGeom>
              <a:avLst/>
              <a:gdLst/>
              <a:ahLst/>
              <a:cxnLst/>
              <a:rect l="l" t="t" r="r" b="b"/>
              <a:pathLst>
                <a:path w="1682" h="923" extrusionOk="0">
                  <a:moveTo>
                    <a:pt x="54" y="0"/>
                  </a:moveTo>
                  <a:lnTo>
                    <a:pt x="0" y="109"/>
                  </a:lnTo>
                  <a:lnTo>
                    <a:pt x="1438" y="922"/>
                  </a:lnTo>
                  <a:cubicBezTo>
                    <a:pt x="1627" y="868"/>
                    <a:pt x="1682" y="787"/>
                    <a:pt x="1627" y="651"/>
                  </a:cubicBezTo>
                  <a:cubicBezTo>
                    <a:pt x="1627" y="597"/>
                    <a:pt x="1573" y="570"/>
                    <a:pt x="1546" y="570"/>
                  </a:cubicBezTo>
                  <a:lnTo>
                    <a:pt x="5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4" name="Google Shape;744;p11"/>
            <p:cNvSpPr/>
            <p:nvPr/>
          </p:nvSpPr>
          <p:spPr>
            <a:xfrm>
              <a:off x="7783195" y="3004207"/>
              <a:ext cx="39177" cy="36652"/>
            </a:xfrm>
            <a:custGeom>
              <a:avLst/>
              <a:gdLst/>
              <a:ahLst/>
              <a:cxnLst/>
              <a:rect l="l" t="t" r="r" b="b"/>
              <a:pathLst>
                <a:path w="543" h="508" extrusionOk="0">
                  <a:moveTo>
                    <a:pt x="286" y="0"/>
                  </a:moveTo>
                  <a:cubicBezTo>
                    <a:pt x="177" y="0"/>
                    <a:pt x="70" y="40"/>
                    <a:pt x="28" y="146"/>
                  </a:cubicBezTo>
                  <a:cubicBezTo>
                    <a:pt x="0" y="281"/>
                    <a:pt x="28" y="417"/>
                    <a:pt x="163" y="498"/>
                  </a:cubicBezTo>
                  <a:cubicBezTo>
                    <a:pt x="194" y="504"/>
                    <a:pt x="224" y="508"/>
                    <a:pt x="254" y="508"/>
                  </a:cubicBezTo>
                  <a:cubicBezTo>
                    <a:pt x="357" y="508"/>
                    <a:pt x="453" y="468"/>
                    <a:pt x="516" y="363"/>
                  </a:cubicBezTo>
                  <a:cubicBezTo>
                    <a:pt x="543" y="227"/>
                    <a:pt x="516" y="91"/>
                    <a:pt x="380" y="10"/>
                  </a:cubicBezTo>
                  <a:cubicBezTo>
                    <a:pt x="350" y="4"/>
                    <a:pt x="318" y="0"/>
                    <a:pt x="2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5" name="Google Shape;745;p11"/>
            <p:cNvSpPr/>
            <p:nvPr/>
          </p:nvSpPr>
          <p:spPr>
            <a:xfrm>
              <a:off x="7928001" y="2942230"/>
              <a:ext cx="43146" cy="92568"/>
            </a:xfrm>
            <a:custGeom>
              <a:avLst/>
              <a:gdLst/>
              <a:ahLst/>
              <a:cxnLst/>
              <a:rect l="l" t="t" r="r" b="b"/>
              <a:pathLst>
                <a:path w="598" h="1283" extrusionOk="0">
                  <a:moveTo>
                    <a:pt x="82" y="1"/>
                  </a:moveTo>
                  <a:lnTo>
                    <a:pt x="1" y="28"/>
                  </a:lnTo>
                  <a:lnTo>
                    <a:pt x="353" y="1249"/>
                  </a:lnTo>
                  <a:cubicBezTo>
                    <a:pt x="406" y="1270"/>
                    <a:pt x="450" y="1283"/>
                    <a:pt x="486" y="1283"/>
                  </a:cubicBezTo>
                  <a:cubicBezTo>
                    <a:pt x="544" y="1283"/>
                    <a:pt x="581" y="1250"/>
                    <a:pt x="597" y="1167"/>
                  </a:cubicBezTo>
                  <a:lnTo>
                    <a:pt x="597" y="1113"/>
                  </a:lnTo>
                  <a:lnTo>
                    <a:pt x="8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6" name="Google Shape;746;p11"/>
            <p:cNvSpPr/>
            <p:nvPr/>
          </p:nvSpPr>
          <p:spPr>
            <a:xfrm>
              <a:off x="7914293" y="2923976"/>
              <a:ext cx="31385" cy="25830"/>
            </a:xfrm>
            <a:custGeom>
              <a:avLst/>
              <a:gdLst/>
              <a:ahLst/>
              <a:cxnLst/>
              <a:rect l="l" t="t" r="r" b="b"/>
              <a:pathLst>
                <a:path w="435" h="358" extrusionOk="0">
                  <a:moveTo>
                    <a:pt x="224" y="0"/>
                  </a:moveTo>
                  <a:cubicBezTo>
                    <a:pt x="203" y="0"/>
                    <a:pt x="183" y="3"/>
                    <a:pt x="163" y="10"/>
                  </a:cubicBezTo>
                  <a:cubicBezTo>
                    <a:pt x="55" y="37"/>
                    <a:pt x="1" y="145"/>
                    <a:pt x="55" y="254"/>
                  </a:cubicBezTo>
                  <a:cubicBezTo>
                    <a:pt x="75" y="313"/>
                    <a:pt x="136" y="357"/>
                    <a:pt x="200" y="357"/>
                  </a:cubicBezTo>
                  <a:cubicBezTo>
                    <a:pt x="224" y="357"/>
                    <a:pt x="249" y="350"/>
                    <a:pt x="272" y="335"/>
                  </a:cubicBezTo>
                  <a:cubicBezTo>
                    <a:pt x="380" y="308"/>
                    <a:pt x="435" y="200"/>
                    <a:pt x="380" y="118"/>
                  </a:cubicBezTo>
                  <a:cubicBezTo>
                    <a:pt x="360" y="35"/>
                    <a:pt x="292" y="0"/>
                    <a:pt x="2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7" name="Google Shape;747;p11"/>
            <p:cNvSpPr/>
            <p:nvPr/>
          </p:nvSpPr>
          <p:spPr>
            <a:xfrm>
              <a:off x="7861479" y="2965679"/>
              <a:ext cx="270130" cy="270202"/>
            </a:xfrm>
            <a:custGeom>
              <a:avLst/>
              <a:gdLst/>
              <a:ahLst/>
              <a:cxnLst/>
              <a:rect l="l" t="t" r="r" b="b"/>
              <a:pathLst>
                <a:path w="3744" h="3745" extrusionOk="0">
                  <a:moveTo>
                    <a:pt x="1922" y="1"/>
                  </a:moveTo>
                  <a:cubicBezTo>
                    <a:pt x="1905" y="1"/>
                    <a:pt x="1889" y="1"/>
                    <a:pt x="1872" y="1"/>
                  </a:cubicBezTo>
                  <a:cubicBezTo>
                    <a:pt x="841" y="1"/>
                    <a:pt x="0" y="815"/>
                    <a:pt x="0" y="1873"/>
                  </a:cubicBezTo>
                  <a:cubicBezTo>
                    <a:pt x="0" y="2877"/>
                    <a:pt x="814" y="3745"/>
                    <a:pt x="1872" y="3745"/>
                  </a:cubicBezTo>
                  <a:cubicBezTo>
                    <a:pt x="2875" y="3745"/>
                    <a:pt x="3743" y="2931"/>
                    <a:pt x="3743" y="1873"/>
                  </a:cubicBezTo>
                  <a:cubicBezTo>
                    <a:pt x="3743" y="832"/>
                    <a:pt x="2955" y="1"/>
                    <a:pt x="19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8" name="Google Shape;748;p11"/>
            <p:cNvSpPr/>
            <p:nvPr/>
          </p:nvSpPr>
          <p:spPr>
            <a:xfrm>
              <a:off x="7967179" y="2856154"/>
              <a:ext cx="31385" cy="157648"/>
            </a:xfrm>
            <a:custGeom>
              <a:avLst/>
              <a:gdLst/>
              <a:ahLst/>
              <a:cxnLst/>
              <a:rect l="l" t="t" r="r" b="b"/>
              <a:pathLst>
                <a:path w="435" h="2185" extrusionOk="0">
                  <a:moveTo>
                    <a:pt x="136" y="1"/>
                  </a:moveTo>
                  <a:lnTo>
                    <a:pt x="0" y="2035"/>
                  </a:lnTo>
                  <a:cubicBezTo>
                    <a:pt x="74" y="2138"/>
                    <a:pt x="147" y="2185"/>
                    <a:pt x="221" y="2185"/>
                  </a:cubicBezTo>
                  <a:cubicBezTo>
                    <a:pt x="283" y="2185"/>
                    <a:pt x="345" y="2151"/>
                    <a:pt x="407" y="2089"/>
                  </a:cubicBezTo>
                  <a:cubicBezTo>
                    <a:pt x="434" y="2062"/>
                    <a:pt x="434" y="2035"/>
                    <a:pt x="434" y="1953"/>
                  </a:cubicBezTo>
                  <a:lnTo>
                    <a:pt x="29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9" name="Google Shape;749;p11"/>
            <p:cNvSpPr/>
            <p:nvPr/>
          </p:nvSpPr>
          <p:spPr>
            <a:xfrm>
              <a:off x="7961263" y="2820944"/>
              <a:ext cx="45094" cy="45094"/>
            </a:xfrm>
            <a:custGeom>
              <a:avLst/>
              <a:gdLst/>
              <a:ahLst/>
              <a:cxnLst/>
              <a:rect l="l" t="t" r="r" b="b"/>
              <a:pathLst>
                <a:path w="625" h="625" extrusionOk="0">
                  <a:moveTo>
                    <a:pt x="326" y="0"/>
                  </a:moveTo>
                  <a:cubicBezTo>
                    <a:pt x="136" y="0"/>
                    <a:pt x="1" y="136"/>
                    <a:pt x="1" y="326"/>
                  </a:cubicBezTo>
                  <a:cubicBezTo>
                    <a:pt x="1" y="489"/>
                    <a:pt x="136" y="624"/>
                    <a:pt x="326" y="624"/>
                  </a:cubicBezTo>
                  <a:cubicBezTo>
                    <a:pt x="489" y="624"/>
                    <a:pt x="625" y="489"/>
                    <a:pt x="625" y="326"/>
                  </a:cubicBezTo>
                  <a:cubicBezTo>
                    <a:pt x="625" y="136"/>
                    <a:pt x="489" y="0"/>
                    <a:pt x="3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0" name="Google Shape;750;p11"/>
            <p:cNvSpPr/>
            <p:nvPr/>
          </p:nvSpPr>
          <p:spPr>
            <a:xfrm>
              <a:off x="8047699" y="2946198"/>
              <a:ext cx="95671" cy="91053"/>
            </a:xfrm>
            <a:custGeom>
              <a:avLst/>
              <a:gdLst/>
              <a:ahLst/>
              <a:cxnLst/>
              <a:rect l="l" t="t" r="r" b="b"/>
              <a:pathLst>
                <a:path w="1326" h="1262" extrusionOk="0">
                  <a:moveTo>
                    <a:pt x="1217" y="0"/>
                  </a:moveTo>
                  <a:lnTo>
                    <a:pt x="23" y="1031"/>
                  </a:lnTo>
                  <a:cubicBezTo>
                    <a:pt x="1" y="1165"/>
                    <a:pt x="52" y="1262"/>
                    <a:pt x="162" y="1262"/>
                  </a:cubicBezTo>
                  <a:cubicBezTo>
                    <a:pt x="185" y="1262"/>
                    <a:pt x="211" y="1257"/>
                    <a:pt x="240" y="1248"/>
                  </a:cubicBezTo>
                  <a:cubicBezTo>
                    <a:pt x="267" y="1248"/>
                    <a:pt x="294" y="1248"/>
                    <a:pt x="349" y="1221"/>
                  </a:cubicBezTo>
                  <a:lnTo>
                    <a:pt x="1325" y="109"/>
                  </a:lnTo>
                  <a:lnTo>
                    <a:pt x="12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1" name="Google Shape;751;p11"/>
            <p:cNvSpPr/>
            <p:nvPr/>
          </p:nvSpPr>
          <p:spPr>
            <a:xfrm>
              <a:off x="8123674" y="2926573"/>
              <a:ext cx="39250" cy="35353"/>
            </a:xfrm>
            <a:custGeom>
              <a:avLst/>
              <a:gdLst/>
              <a:ahLst/>
              <a:cxnLst/>
              <a:rect l="l" t="t" r="r" b="b"/>
              <a:pathLst>
                <a:path w="544" h="490" extrusionOk="0">
                  <a:moveTo>
                    <a:pt x="262" y="1"/>
                  </a:moveTo>
                  <a:cubicBezTo>
                    <a:pt x="204" y="1"/>
                    <a:pt x="150" y="28"/>
                    <a:pt x="109" y="82"/>
                  </a:cubicBezTo>
                  <a:cubicBezTo>
                    <a:pt x="1" y="164"/>
                    <a:pt x="1" y="299"/>
                    <a:pt x="109" y="408"/>
                  </a:cubicBezTo>
                  <a:cubicBezTo>
                    <a:pt x="150" y="462"/>
                    <a:pt x="204" y="489"/>
                    <a:pt x="262" y="489"/>
                  </a:cubicBezTo>
                  <a:cubicBezTo>
                    <a:pt x="320" y="489"/>
                    <a:pt x="381" y="462"/>
                    <a:pt x="435" y="408"/>
                  </a:cubicBezTo>
                  <a:cubicBezTo>
                    <a:pt x="543" y="299"/>
                    <a:pt x="543" y="164"/>
                    <a:pt x="435" y="82"/>
                  </a:cubicBezTo>
                  <a:cubicBezTo>
                    <a:pt x="381" y="28"/>
                    <a:pt x="320" y="1"/>
                    <a:pt x="2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2" name="Google Shape;752;p11"/>
            <p:cNvSpPr/>
            <p:nvPr/>
          </p:nvSpPr>
          <p:spPr>
            <a:xfrm>
              <a:off x="8078724" y="3071452"/>
              <a:ext cx="162482" cy="31385"/>
            </a:xfrm>
            <a:custGeom>
              <a:avLst/>
              <a:gdLst/>
              <a:ahLst/>
              <a:cxnLst/>
              <a:rect l="l" t="t" r="r" b="b"/>
              <a:pathLst>
                <a:path w="2252" h="435" extrusionOk="0">
                  <a:moveTo>
                    <a:pt x="217" y="0"/>
                  </a:moveTo>
                  <a:cubicBezTo>
                    <a:pt x="0" y="136"/>
                    <a:pt x="0" y="271"/>
                    <a:pt x="136" y="407"/>
                  </a:cubicBezTo>
                  <a:cubicBezTo>
                    <a:pt x="190" y="434"/>
                    <a:pt x="217" y="434"/>
                    <a:pt x="271" y="434"/>
                  </a:cubicBezTo>
                  <a:lnTo>
                    <a:pt x="2251" y="298"/>
                  </a:lnTo>
                  <a:lnTo>
                    <a:pt x="2251" y="136"/>
                  </a:lnTo>
                  <a:lnTo>
                    <a:pt x="2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3" name="Google Shape;753;p11"/>
            <p:cNvSpPr/>
            <p:nvPr/>
          </p:nvSpPr>
          <p:spPr>
            <a:xfrm>
              <a:off x="8229374" y="3065536"/>
              <a:ext cx="45094" cy="45094"/>
            </a:xfrm>
            <a:custGeom>
              <a:avLst/>
              <a:gdLst/>
              <a:ahLst/>
              <a:cxnLst/>
              <a:rect l="l" t="t" r="r" b="b"/>
              <a:pathLst>
                <a:path w="625" h="625" extrusionOk="0">
                  <a:moveTo>
                    <a:pt x="299" y="1"/>
                  </a:moveTo>
                  <a:cubicBezTo>
                    <a:pt x="136" y="1"/>
                    <a:pt x="1" y="136"/>
                    <a:pt x="1" y="326"/>
                  </a:cubicBezTo>
                  <a:cubicBezTo>
                    <a:pt x="1" y="489"/>
                    <a:pt x="136" y="625"/>
                    <a:pt x="299" y="625"/>
                  </a:cubicBezTo>
                  <a:cubicBezTo>
                    <a:pt x="462" y="625"/>
                    <a:pt x="624" y="489"/>
                    <a:pt x="597" y="326"/>
                  </a:cubicBezTo>
                  <a:cubicBezTo>
                    <a:pt x="597" y="136"/>
                    <a:pt x="462" y="1"/>
                    <a:pt x="2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4" name="Google Shape;754;p11"/>
            <p:cNvSpPr/>
            <p:nvPr/>
          </p:nvSpPr>
          <p:spPr>
            <a:xfrm>
              <a:off x="8057440" y="3153271"/>
              <a:ext cx="89827" cy="94372"/>
            </a:xfrm>
            <a:custGeom>
              <a:avLst/>
              <a:gdLst/>
              <a:ahLst/>
              <a:cxnLst/>
              <a:rect l="l" t="t" r="r" b="b"/>
              <a:pathLst>
                <a:path w="1245" h="1308" extrusionOk="0">
                  <a:moveTo>
                    <a:pt x="209" y="0"/>
                  </a:moveTo>
                  <a:cubicBezTo>
                    <a:pt x="80" y="0"/>
                    <a:pt x="0" y="80"/>
                    <a:pt x="24" y="222"/>
                  </a:cubicBezTo>
                  <a:cubicBezTo>
                    <a:pt x="24" y="249"/>
                    <a:pt x="24" y="277"/>
                    <a:pt x="78" y="331"/>
                  </a:cubicBezTo>
                  <a:lnTo>
                    <a:pt x="1190" y="1307"/>
                  </a:lnTo>
                  <a:lnTo>
                    <a:pt x="1244" y="1199"/>
                  </a:lnTo>
                  <a:lnTo>
                    <a:pt x="268" y="5"/>
                  </a:lnTo>
                  <a:cubicBezTo>
                    <a:pt x="247" y="2"/>
                    <a:pt x="228" y="0"/>
                    <a:pt x="2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5" name="Google Shape;755;p11"/>
            <p:cNvSpPr/>
            <p:nvPr/>
          </p:nvSpPr>
          <p:spPr>
            <a:xfrm>
              <a:off x="8133486" y="3229967"/>
              <a:ext cx="39250" cy="35281"/>
            </a:xfrm>
            <a:custGeom>
              <a:avLst/>
              <a:gdLst/>
              <a:ahLst/>
              <a:cxnLst/>
              <a:rect l="l" t="t" r="r" b="b"/>
              <a:pathLst>
                <a:path w="544" h="489" extrusionOk="0">
                  <a:moveTo>
                    <a:pt x="262" y="0"/>
                  </a:moveTo>
                  <a:cubicBezTo>
                    <a:pt x="204" y="0"/>
                    <a:pt x="150" y="27"/>
                    <a:pt x="109" y="82"/>
                  </a:cubicBezTo>
                  <a:cubicBezTo>
                    <a:pt x="1" y="163"/>
                    <a:pt x="1" y="299"/>
                    <a:pt x="109" y="407"/>
                  </a:cubicBezTo>
                  <a:cubicBezTo>
                    <a:pt x="150" y="461"/>
                    <a:pt x="204" y="488"/>
                    <a:pt x="262" y="488"/>
                  </a:cubicBezTo>
                  <a:cubicBezTo>
                    <a:pt x="319" y="488"/>
                    <a:pt x="380" y="461"/>
                    <a:pt x="435" y="407"/>
                  </a:cubicBezTo>
                  <a:cubicBezTo>
                    <a:pt x="543" y="299"/>
                    <a:pt x="543" y="163"/>
                    <a:pt x="435" y="82"/>
                  </a:cubicBezTo>
                  <a:cubicBezTo>
                    <a:pt x="380" y="27"/>
                    <a:pt x="319" y="0"/>
                    <a:pt x="2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6" name="Google Shape;756;p11"/>
            <p:cNvSpPr/>
            <p:nvPr/>
          </p:nvSpPr>
          <p:spPr>
            <a:xfrm>
              <a:off x="7994524" y="3186027"/>
              <a:ext cx="31385" cy="159451"/>
            </a:xfrm>
            <a:custGeom>
              <a:avLst/>
              <a:gdLst/>
              <a:ahLst/>
              <a:cxnLst/>
              <a:rect l="l" t="t" r="r" b="b"/>
              <a:pathLst>
                <a:path w="435" h="2210" extrusionOk="0">
                  <a:moveTo>
                    <a:pt x="208" y="0"/>
                  </a:moveTo>
                  <a:cubicBezTo>
                    <a:pt x="148" y="0"/>
                    <a:pt x="88" y="34"/>
                    <a:pt x="28" y="94"/>
                  </a:cubicBezTo>
                  <a:cubicBezTo>
                    <a:pt x="1" y="148"/>
                    <a:pt x="1" y="175"/>
                    <a:pt x="1" y="229"/>
                  </a:cubicBezTo>
                  <a:lnTo>
                    <a:pt x="109" y="2209"/>
                  </a:lnTo>
                  <a:lnTo>
                    <a:pt x="299" y="2209"/>
                  </a:lnTo>
                  <a:lnTo>
                    <a:pt x="435" y="175"/>
                  </a:lnTo>
                  <a:cubicBezTo>
                    <a:pt x="359" y="54"/>
                    <a:pt x="283" y="0"/>
                    <a:pt x="2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7" name="Google Shape;757;p11"/>
            <p:cNvSpPr/>
            <p:nvPr/>
          </p:nvSpPr>
          <p:spPr>
            <a:xfrm>
              <a:off x="7986732" y="3333648"/>
              <a:ext cx="43146" cy="43362"/>
            </a:xfrm>
            <a:custGeom>
              <a:avLst/>
              <a:gdLst/>
              <a:ahLst/>
              <a:cxnLst/>
              <a:rect l="l" t="t" r="r" b="b"/>
              <a:pathLst>
                <a:path w="598" h="601" extrusionOk="0">
                  <a:moveTo>
                    <a:pt x="299" y="1"/>
                  </a:moveTo>
                  <a:cubicBezTo>
                    <a:pt x="136" y="1"/>
                    <a:pt x="0" y="136"/>
                    <a:pt x="0" y="299"/>
                  </a:cubicBezTo>
                  <a:cubicBezTo>
                    <a:pt x="0" y="473"/>
                    <a:pt x="114" y="601"/>
                    <a:pt x="257" y="601"/>
                  </a:cubicBezTo>
                  <a:cubicBezTo>
                    <a:pt x="271" y="601"/>
                    <a:pt x="285" y="600"/>
                    <a:pt x="299" y="597"/>
                  </a:cubicBezTo>
                  <a:cubicBezTo>
                    <a:pt x="461" y="597"/>
                    <a:pt x="597" y="462"/>
                    <a:pt x="597" y="299"/>
                  </a:cubicBezTo>
                  <a:cubicBezTo>
                    <a:pt x="597" y="136"/>
                    <a:pt x="461" y="1"/>
                    <a:pt x="2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8" name="Google Shape;758;p11"/>
            <p:cNvSpPr/>
            <p:nvPr/>
          </p:nvSpPr>
          <p:spPr>
            <a:xfrm>
              <a:off x="7849718" y="3163083"/>
              <a:ext cx="95599" cy="92352"/>
            </a:xfrm>
            <a:custGeom>
              <a:avLst/>
              <a:gdLst/>
              <a:ahLst/>
              <a:cxnLst/>
              <a:rect l="l" t="t" r="r" b="b"/>
              <a:pathLst>
                <a:path w="1325" h="1280" extrusionOk="0">
                  <a:moveTo>
                    <a:pt x="1133" y="1"/>
                  </a:moveTo>
                  <a:cubicBezTo>
                    <a:pt x="1118" y="1"/>
                    <a:pt x="1102" y="2"/>
                    <a:pt x="1086" y="5"/>
                  </a:cubicBezTo>
                  <a:cubicBezTo>
                    <a:pt x="1031" y="5"/>
                    <a:pt x="1004" y="5"/>
                    <a:pt x="977" y="59"/>
                  </a:cubicBezTo>
                  <a:lnTo>
                    <a:pt x="1" y="1171"/>
                  </a:lnTo>
                  <a:lnTo>
                    <a:pt x="82" y="1280"/>
                  </a:lnTo>
                  <a:lnTo>
                    <a:pt x="1275" y="249"/>
                  </a:lnTo>
                  <a:cubicBezTo>
                    <a:pt x="1324" y="103"/>
                    <a:pt x="1264" y="1"/>
                    <a:pt x="11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9" name="Google Shape;759;p11"/>
            <p:cNvSpPr/>
            <p:nvPr/>
          </p:nvSpPr>
          <p:spPr>
            <a:xfrm>
              <a:off x="7830165" y="3239707"/>
              <a:ext cx="37229" cy="35281"/>
            </a:xfrm>
            <a:custGeom>
              <a:avLst/>
              <a:gdLst/>
              <a:ahLst/>
              <a:cxnLst/>
              <a:rect l="l" t="t" r="r" b="b"/>
              <a:pathLst>
                <a:path w="516" h="489" extrusionOk="0">
                  <a:moveTo>
                    <a:pt x="231" y="1"/>
                  </a:moveTo>
                  <a:cubicBezTo>
                    <a:pt x="170" y="1"/>
                    <a:pt x="109" y="28"/>
                    <a:pt x="55" y="82"/>
                  </a:cubicBezTo>
                  <a:cubicBezTo>
                    <a:pt x="0" y="164"/>
                    <a:pt x="0" y="299"/>
                    <a:pt x="55" y="408"/>
                  </a:cubicBezTo>
                  <a:cubicBezTo>
                    <a:pt x="109" y="462"/>
                    <a:pt x="170" y="489"/>
                    <a:pt x="231" y="489"/>
                  </a:cubicBezTo>
                  <a:cubicBezTo>
                    <a:pt x="292" y="489"/>
                    <a:pt x="353" y="462"/>
                    <a:pt x="407" y="408"/>
                  </a:cubicBezTo>
                  <a:cubicBezTo>
                    <a:pt x="516" y="299"/>
                    <a:pt x="516" y="164"/>
                    <a:pt x="407" y="82"/>
                  </a:cubicBezTo>
                  <a:cubicBezTo>
                    <a:pt x="353" y="28"/>
                    <a:pt x="292" y="1"/>
                    <a:pt x="2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0" name="Google Shape;760;p11"/>
            <p:cNvSpPr/>
            <p:nvPr/>
          </p:nvSpPr>
          <p:spPr>
            <a:xfrm>
              <a:off x="7751882" y="3098797"/>
              <a:ext cx="160534" cy="31385"/>
            </a:xfrm>
            <a:custGeom>
              <a:avLst/>
              <a:gdLst/>
              <a:ahLst/>
              <a:cxnLst/>
              <a:rect l="l" t="t" r="r" b="b"/>
              <a:pathLst>
                <a:path w="2225" h="435" extrusionOk="0">
                  <a:moveTo>
                    <a:pt x="1953" y="1"/>
                  </a:moveTo>
                  <a:lnTo>
                    <a:pt x="0" y="136"/>
                  </a:lnTo>
                  <a:lnTo>
                    <a:pt x="0" y="299"/>
                  </a:lnTo>
                  <a:lnTo>
                    <a:pt x="2035" y="435"/>
                  </a:lnTo>
                  <a:cubicBezTo>
                    <a:pt x="2225" y="299"/>
                    <a:pt x="2225" y="164"/>
                    <a:pt x="2089" y="28"/>
                  </a:cubicBezTo>
                  <a:cubicBezTo>
                    <a:pt x="2062" y="1"/>
                    <a:pt x="2035" y="1"/>
                    <a:pt x="1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1" name="Google Shape;761;p11"/>
            <p:cNvSpPr/>
            <p:nvPr/>
          </p:nvSpPr>
          <p:spPr>
            <a:xfrm>
              <a:off x="7716672" y="3091005"/>
              <a:ext cx="45094" cy="43146"/>
            </a:xfrm>
            <a:custGeom>
              <a:avLst/>
              <a:gdLst/>
              <a:ahLst/>
              <a:cxnLst/>
              <a:rect l="l" t="t" r="r" b="b"/>
              <a:pathLst>
                <a:path w="625" h="598" extrusionOk="0">
                  <a:moveTo>
                    <a:pt x="326" y="0"/>
                  </a:moveTo>
                  <a:cubicBezTo>
                    <a:pt x="136" y="0"/>
                    <a:pt x="0" y="136"/>
                    <a:pt x="0" y="299"/>
                  </a:cubicBezTo>
                  <a:cubicBezTo>
                    <a:pt x="0" y="461"/>
                    <a:pt x="136" y="597"/>
                    <a:pt x="326" y="597"/>
                  </a:cubicBezTo>
                  <a:cubicBezTo>
                    <a:pt x="488" y="597"/>
                    <a:pt x="624" y="461"/>
                    <a:pt x="624" y="299"/>
                  </a:cubicBezTo>
                  <a:cubicBezTo>
                    <a:pt x="624" y="136"/>
                    <a:pt x="488" y="0"/>
                    <a:pt x="3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2" name="Google Shape;762;p11"/>
            <p:cNvSpPr/>
            <p:nvPr/>
          </p:nvSpPr>
          <p:spPr>
            <a:xfrm>
              <a:off x="7843874" y="2953990"/>
              <a:ext cx="91198" cy="93290"/>
            </a:xfrm>
            <a:custGeom>
              <a:avLst/>
              <a:gdLst/>
              <a:ahLst/>
              <a:cxnLst/>
              <a:rect l="l" t="t" r="r" b="b"/>
              <a:pathLst>
                <a:path w="1264" h="1293" extrusionOk="0">
                  <a:moveTo>
                    <a:pt x="82" y="1"/>
                  </a:moveTo>
                  <a:lnTo>
                    <a:pt x="0" y="55"/>
                  </a:lnTo>
                  <a:lnTo>
                    <a:pt x="1004" y="1276"/>
                  </a:lnTo>
                  <a:cubicBezTo>
                    <a:pt x="1038" y="1287"/>
                    <a:pt x="1069" y="1292"/>
                    <a:pt x="1098" y="1292"/>
                  </a:cubicBezTo>
                  <a:cubicBezTo>
                    <a:pt x="1205" y="1292"/>
                    <a:pt x="1264" y="1214"/>
                    <a:pt x="1221" y="1086"/>
                  </a:cubicBezTo>
                  <a:cubicBezTo>
                    <a:pt x="1221" y="1059"/>
                    <a:pt x="1221" y="1004"/>
                    <a:pt x="1194" y="977"/>
                  </a:cubicBezTo>
                  <a:lnTo>
                    <a:pt x="8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3" name="Google Shape;763;p11"/>
            <p:cNvSpPr/>
            <p:nvPr/>
          </p:nvSpPr>
          <p:spPr>
            <a:xfrm>
              <a:off x="7820353" y="2935448"/>
              <a:ext cx="39250" cy="34271"/>
            </a:xfrm>
            <a:custGeom>
              <a:avLst/>
              <a:gdLst/>
              <a:ahLst/>
              <a:cxnLst/>
              <a:rect l="l" t="t" r="r" b="b"/>
              <a:pathLst>
                <a:path w="544" h="475" extrusionOk="0">
                  <a:moveTo>
                    <a:pt x="262" y="0"/>
                  </a:moveTo>
                  <a:cubicBezTo>
                    <a:pt x="204" y="0"/>
                    <a:pt x="150" y="14"/>
                    <a:pt x="109" y="41"/>
                  </a:cubicBezTo>
                  <a:cubicBezTo>
                    <a:pt x="1" y="149"/>
                    <a:pt x="1" y="285"/>
                    <a:pt x="109" y="393"/>
                  </a:cubicBezTo>
                  <a:cubicBezTo>
                    <a:pt x="150" y="448"/>
                    <a:pt x="204" y="475"/>
                    <a:pt x="262" y="475"/>
                  </a:cubicBezTo>
                  <a:cubicBezTo>
                    <a:pt x="319" y="475"/>
                    <a:pt x="380" y="448"/>
                    <a:pt x="435" y="393"/>
                  </a:cubicBezTo>
                  <a:cubicBezTo>
                    <a:pt x="543" y="285"/>
                    <a:pt x="543" y="149"/>
                    <a:pt x="435" y="41"/>
                  </a:cubicBezTo>
                  <a:cubicBezTo>
                    <a:pt x="380" y="14"/>
                    <a:pt x="319" y="0"/>
                    <a:pt x="2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4" name="Google Shape;764;p11"/>
            <p:cNvSpPr/>
            <p:nvPr/>
          </p:nvSpPr>
          <p:spPr>
            <a:xfrm>
              <a:off x="7951522" y="3034006"/>
              <a:ext cx="45022" cy="45310"/>
            </a:xfrm>
            <a:custGeom>
              <a:avLst/>
              <a:gdLst/>
              <a:ahLst/>
              <a:cxnLst/>
              <a:rect l="l" t="t" r="r" b="b"/>
              <a:pathLst>
                <a:path w="624" h="628" extrusionOk="0">
                  <a:moveTo>
                    <a:pt x="361" y="1"/>
                  </a:moveTo>
                  <a:cubicBezTo>
                    <a:pt x="350" y="1"/>
                    <a:pt x="338" y="2"/>
                    <a:pt x="326" y="4"/>
                  </a:cubicBezTo>
                  <a:cubicBezTo>
                    <a:pt x="136" y="4"/>
                    <a:pt x="0" y="139"/>
                    <a:pt x="0" y="302"/>
                  </a:cubicBezTo>
                  <a:cubicBezTo>
                    <a:pt x="0" y="492"/>
                    <a:pt x="136" y="628"/>
                    <a:pt x="326" y="628"/>
                  </a:cubicBezTo>
                  <a:cubicBezTo>
                    <a:pt x="488" y="628"/>
                    <a:pt x="624" y="492"/>
                    <a:pt x="624" y="302"/>
                  </a:cubicBezTo>
                  <a:cubicBezTo>
                    <a:pt x="624" y="151"/>
                    <a:pt x="508" y="1"/>
                    <a:pt x="3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5" name="Google Shape;765;p11"/>
            <p:cNvSpPr/>
            <p:nvPr/>
          </p:nvSpPr>
          <p:spPr>
            <a:xfrm>
              <a:off x="8016097" y="3120370"/>
              <a:ext cx="29365" cy="29437"/>
            </a:xfrm>
            <a:custGeom>
              <a:avLst/>
              <a:gdLst/>
              <a:ahLst/>
              <a:cxnLst/>
              <a:rect l="l" t="t" r="r" b="b"/>
              <a:pathLst>
                <a:path w="407" h="408" extrusionOk="0">
                  <a:moveTo>
                    <a:pt x="190" y="0"/>
                  </a:moveTo>
                  <a:cubicBezTo>
                    <a:pt x="109" y="0"/>
                    <a:pt x="0" y="82"/>
                    <a:pt x="0" y="190"/>
                  </a:cubicBezTo>
                  <a:cubicBezTo>
                    <a:pt x="0" y="299"/>
                    <a:pt x="109" y="407"/>
                    <a:pt x="190" y="407"/>
                  </a:cubicBezTo>
                  <a:cubicBezTo>
                    <a:pt x="299" y="407"/>
                    <a:pt x="407" y="299"/>
                    <a:pt x="407" y="190"/>
                  </a:cubicBezTo>
                  <a:cubicBezTo>
                    <a:pt x="407" y="54"/>
                    <a:pt x="326" y="0"/>
                    <a:pt x="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6" name="Google Shape;766;p11"/>
            <p:cNvSpPr/>
            <p:nvPr/>
          </p:nvSpPr>
          <p:spPr>
            <a:xfrm>
              <a:off x="7945606" y="3125854"/>
              <a:ext cx="13781" cy="16089"/>
            </a:xfrm>
            <a:custGeom>
              <a:avLst/>
              <a:gdLst/>
              <a:ahLst/>
              <a:cxnLst/>
              <a:rect l="l" t="t" r="r" b="b"/>
              <a:pathLst>
                <a:path w="191" h="223" extrusionOk="0">
                  <a:moveTo>
                    <a:pt x="112" y="0"/>
                  </a:moveTo>
                  <a:cubicBezTo>
                    <a:pt x="103" y="0"/>
                    <a:pt x="93" y="2"/>
                    <a:pt x="82" y="6"/>
                  </a:cubicBezTo>
                  <a:cubicBezTo>
                    <a:pt x="55" y="6"/>
                    <a:pt x="1" y="60"/>
                    <a:pt x="1" y="114"/>
                  </a:cubicBezTo>
                  <a:cubicBezTo>
                    <a:pt x="1" y="168"/>
                    <a:pt x="28" y="223"/>
                    <a:pt x="82" y="223"/>
                  </a:cubicBezTo>
                  <a:cubicBezTo>
                    <a:pt x="136" y="223"/>
                    <a:pt x="191" y="195"/>
                    <a:pt x="191" y="114"/>
                  </a:cubicBezTo>
                  <a:cubicBezTo>
                    <a:pt x="191" y="67"/>
                    <a:pt x="170" y="0"/>
                    <a:pt x="1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7" name="Google Shape;767;p11"/>
            <p:cNvSpPr/>
            <p:nvPr/>
          </p:nvSpPr>
          <p:spPr>
            <a:xfrm>
              <a:off x="8037598" y="3055795"/>
              <a:ext cx="13781" cy="15729"/>
            </a:xfrm>
            <a:custGeom>
              <a:avLst/>
              <a:gdLst/>
              <a:ahLst/>
              <a:cxnLst/>
              <a:rect l="l" t="t" r="r" b="b"/>
              <a:pathLst>
                <a:path w="191" h="218" extrusionOk="0">
                  <a:moveTo>
                    <a:pt x="109" y="0"/>
                  </a:moveTo>
                  <a:cubicBezTo>
                    <a:pt x="55" y="0"/>
                    <a:pt x="1" y="54"/>
                    <a:pt x="1" y="109"/>
                  </a:cubicBezTo>
                  <a:cubicBezTo>
                    <a:pt x="1" y="136"/>
                    <a:pt x="28" y="217"/>
                    <a:pt x="109" y="217"/>
                  </a:cubicBezTo>
                  <a:cubicBezTo>
                    <a:pt x="136" y="217"/>
                    <a:pt x="190" y="190"/>
                    <a:pt x="190" y="109"/>
                  </a:cubicBezTo>
                  <a:cubicBezTo>
                    <a:pt x="190" y="54"/>
                    <a:pt x="163" y="0"/>
                    <a:pt x="1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68" name="Google Shape;768;p11"/>
          <p:cNvGrpSpPr/>
          <p:nvPr/>
        </p:nvGrpSpPr>
        <p:grpSpPr>
          <a:xfrm rot="10800000">
            <a:off x="10419427" y="2952843"/>
            <a:ext cx="1070373" cy="1066979"/>
            <a:chOff x="7716672" y="2820944"/>
            <a:chExt cx="557796" cy="556065"/>
          </a:xfrm>
        </p:grpSpPr>
        <p:sp>
          <p:nvSpPr>
            <p:cNvPr id="769" name="Google Shape;769;p11"/>
            <p:cNvSpPr/>
            <p:nvPr/>
          </p:nvSpPr>
          <p:spPr>
            <a:xfrm>
              <a:off x="8008233" y="2912937"/>
              <a:ext cx="66594" cy="118903"/>
            </a:xfrm>
            <a:custGeom>
              <a:avLst/>
              <a:gdLst/>
              <a:ahLst/>
              <a:cxnLst/>
              <a:rect l="l" t="t" r="r" b="b"/>
              <a:pathLst>
                <a:path w="923" h="1648" extrusionOk="0">
                  <a:moveTo>
                    <a:pt x="814" y="0"/>
                  </a:moveTo>
                  <a:lnTo>
                    <a:pt x="1" y="1438"/>
                  </a:lnTo>
                  <a:cubicBezTo>
                    <a:pt x="21" y="1581"/>
                    <a:pt x="88" y="1647"/>
                    <a:pt x="179" y="1647"/>
                  </a:cubicBezTo>
                  <a:cubicBezTo>
                    <a:pt x="208" y="1647"/>
                    <a:pt x="239" y="1641"/>
                    <a:pt x="272" y="1628"/>
                  </a:cubicBezTo>
                  <a:cubicBezTo>
                    <a:pt x="299" y="1628"/>
                    <a:pt x="353" y="1573"/>
                    <a:pt x="353" y="1546"/>
                  </a:cubicBezTo>
                  <a:lnTo>
                    <a:pt x="923" y="54"/>
                  </a:lnTo>
                  <a:lnTo>
                    <a:pt x="81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0" name="Google Shape;770;p11"/>
            <p:cNvSpPr/>
            <p:nvPr/>
          </p:nvSpPr>
          <p:spPr>
            <a:xfrm>
              <a:off x="8051307" y="2888766"/>
              <a:ext cx="43146" cy="36652"/>
            </a:xfrm>
            <a:custGeom>
              <a:avLst/>
              <a:gdLst/>
              <a:ahLst/>
              <a:cxnLst/>
              <a:rect l="l" t="t" r="r" b="b"/>
              <a:pathLst>
                <a:path w="598" h="508" extrusionOk="0">
                  <a:moveTo>
                    <a:pt x="290" y="0"/>
                  </a:moveTo>
                  <a:cubicBezTo>
                    <a:pt x="188" y="0"/>
                    <a:pt x="97" y="40"/>
                    <a:pt x="55" y="145"/>
                  </a:cubicBezTo>
                  <a:cubicBezTo>
                    <a:pt x="0" y="281"/>
                    <a:pt x="55" y="416"/>
                    <a:pt x="190" y="498"/>
                  </a:cubicBezTo>
                  <a:cubicBezTo>
                    <a:pt x="221" y="504"/>
                    <a:pt x="251" y="507"/>
                    <a:pt x="281" y="507"/>
                  </a:cubicBezTo>
                  <a:cubicBezTo>
                    <a:pt x="383" y="507"/>
                    <a:pt x="474" y="467"/>
                    <a:pt x="516" y="362"/>
                  </a:cubicBezTo>
                  <a:cubicBezTo>
                    <a:pt x="597" y="227"/>
                    <a:pt x="516" y="91"/>
                    <a:pt x="380" y="10"/>
                  </a:cubicBezTo>
                  <a:cubicBezTo>
                    <a:pt x="350" y="4"/>
                    <a:pt x="319" y="0"/>
                    <a:pt x="2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1" name="Google Shape;771;p11"/>
            <p:cNvSpPr/>
            <p:nvPr/>
          </p:nvSpPr>
          <p:spPr>
            <a:xfrm>
              <a:off x="8059099" y="3032274"/>
              <a:ext cx="95960" cy="43146"/>
            </a:xfrm>
            <a:custGeom>
              <a:avLst/>
              <a:gdLst/>
              <a:ahLst/>
              <a:cxnLst/>
              <a:rect l="l" t="t" r="r" b="b"/>
              <a:pathLst>
                <a:path w="1330" h="598" extrusionOk="0">
                  <a:moveTo>
                    <a:pt x="1303" y="1"/>
                  </a:moveTo>
                  <a:lnTo>
                    <a:pt x="82" y="380"/>
                  </a:lnTo>
                  <a:cubicBezTo>
                    <a:pt x="1" y="516"/>
                    <a:pt x="1" y="570"/>
                    <a:pt x="136" y="597"/>
                  </a:cubicBezTo>
                  <a:lnTo>
                    <a:pt x="218" y="597"/>
                  </a:lnTo>
                  <a:lnTo>
                    <a:pt x="1330" y="109"/>
                  </a:lnTo>
                  <a:lnTo>
                    <a:pt x="130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2" name="Google Shape;772;p11"/>
            <p:cNvSpPr/>
            <p:nvPr/>
          </p:nvSpPr>
          <p:spPr>
            <a:xfrm>
              <a:off x="8145247" y="3021812"/>
              <a:ext cx="29437" cy="25830"/>
            </a:xfrm>
            <a:custGeom>
              <a:avLst/>
              <a:gdLst/>
              <a:ahLst/>
              <a:cxnLst/>
              <a:rect l="l" t="t" r="r" b="b"/>
              <a:pathLst>
                <a:path w="408" h="358" extrusionOk="0">
                  <a:moveTo>
                    <a:pt x="212" y="0"/>
                  </a:moveTo>
                  <a:cubicBezTo>
                    <a:pt x="187" y="0"/>
                    <a:pt x="162" y="4"/>
                    <a:pt x="136" y="10"/>
                  </a:cubicBezTo>
                  <a:cubicBezTo>
                    <a:pt x="27" y="37"/>
                    <a:pt x="0" y="146"/>
                    <a:pt x="27" y="254"/>
                  </a:cubicBezTo>
                  <a:cubicBezTo>
                    <a:pt x="47" y="313"/>
                    <a:pt x="109" y="357"/>
                    <a:pt x="182" y="357"/>
                  </a:cubicBezTo>
                  <a:cubicBezTo>
                    <a:pt x="211" y="357"/>
                    <a:pt x="241" y="351"/>
                    <a:pt x="272" y="336"/>
                  </a:cubicBezTo>
                  <a:cubicBezTo>
                    <a:pt x="380" y="308"/>
                    <a:pt x="407" y="200"/>
                    <a:pt x="380" y="119"/>
                  </a:cubicBezTo>
                  <a:cubicBezTo>
                    <a:pt x="359" y="36"/>
                    <a:pt x="291" y="0"/>
                    <a:pt x="2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3" name="Google Shape;773;p11"/>
            <p:cNvSpPr/>
            <p:nvPr/>
          </p:nvSpPr>
          <p:spPr>
            <a:xfrm>
              <a:off x="8063067" y="3112506"/>
              <a:ext cx="121356" cy="66594"/>
            </a:xfrm>
            <a:custGeom>
              <a:avLst/>
              <a:gdLst/>
              <a:ahLst/>
              <a:cxnLst/>
              <a:rect l="l" t="t" r="r" b="b"/>
              <a:pathLst>
                <a:path w="1682" h="923" extrusionOk="0">
                  <a:moveTo>
                    <a:pt x="217" y="1"/>
                  </a:moveTo>
                  <a:cubicBezTo>
                    <a:pt x="54" y="28"/>
                    <a:pt x="0" y="136"/>
                    <a:pt x="54" y="272"/>
                  </a:cubicBezTo>
                  <a:cubicBezTo>
                    <a:pt x="54" y="299"/>
                    <a:pt x="81" y="353"/>
                    <a:pt x="136" y="353"/>
                  </a:cubicBezTo>
                  <a:lnTo>
                    <a:pt x="1600" y="923"/>
                  </a:lnTo>
                  <a:lnTo>
                    <a:pt x="1682" y="814"/>
                  </a:lnTo>
                  <a:lnTo>
                    <a:pt x="21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4" name="Google Shape;774;p11"/>
            <p:cNvSpPr/>
            <p:nvPr/>
          </p:nvSpPr>
          <p:spPr>
            <a:xfrm>
              <a:off x="8170644" y="3158826"/>
              <a:ext cx="39250" cy="37157"/>
            </a:xfrm>
            <a:custGeom>
              <a:avLst/>
              <a:gdLst/>
              <a:ahLst/>
              <a:cxnLst/>
              <a:rect l="l" t="t" r="r" b="b"/>
              <a:pathLst>
                <a:path w="544" h="515" extrusionOk="0">
                  <a:moveTo>
                    <a:pt x="263" y="0"/>
                  </a:moveTo>
                  <a:cubicBezTo>
                    <a:pt x="161" y="0"/>
                    <a:pt x="70" y="40"/>
                    <a:pt x="28" y="145"/>
                  </a:cubicBezTo>
                  <a:cubicBezTo>
                    <a:pt x="1" y="281"/>
                    <a:pt x="28" y="417"/>
                    <a:pt x="164" y="471"/>
                  </a:cubicBezTo>
                  <a:cubicBezTo>
                    <a:pt x="210" y="499"/>
                    <a:pt x="257" y="514"/>
                    <a:pt x="301" y="514"/>
                  </a:cubicBezTo>
                  <a:cubicBezTo>
                    <a:pt x="383" y="514"/>
                    <a:pt x="454" y="459"/>
                    <a:pt x="489" y="335"/>
                  </a:cubicBezTo>
                  <a:cubicBezTo>
                    <a:pt x="543" y="200"/>
                    <a:pt x="489" y="64"/>
                    <a:pt x="354" y="10"/>
                  </a:cubicBezTo>
                  <a:cubicBezTo>
                    <a:pt x="323" y="4"/>
                    <a:pt x="293" y="0"/>
                    <a:pt x="2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5" name="Google Shape;775;p11"/>
            <p:cNvSpPr/>
            <p:nvPr/>
          </p:nvSpPr>
          <p:spPr>
            <a:xfrm>
              <a:off x="8019993" y="3165248"/>
              <a:ext cx="45094" cy="94084"/>
            </a:xfrm>
            <a:custGeom>
              <a:avLst/>
              <a:gdLst/>
              <a:ahLst/>
              <a:cxnLst/>
              <a:rect l="l" t="t" r="r" b="b"/>
              <a:pathLst>
                <a:path w="625" h="1304" extrusionOk="0">
                  <a:moveTo>
                    <a:pt x="107" y="1"/>
                  </a:moveTo>
                  <a:cubicBezTo>
                    <a:pt x="62" y="1"/>
                    <a:pt x="31" y="34"/>
                    <a:pt x="0" y="111"/>
                  </a:cubicBezTo>
                  <a:lnTo>
                    <a:pt x="0" y="192"/>
                  </a:lnTo>
                  <a:lnTo>
                    <a:pt x="516" y="1304"/>
                  </a:lnTo>
                  <a:lnTo>
                    <a:pt x="624" y="1277"/>
                  </a:lnTo>
                  <a:lnTo>
                    <a:pt x="245" y="56"/>
                  </a:lnTo>
                  <a:cubicBezTo>
                    <a:pt x="185" y="21"/>
                    <a:pt x="142" y="1"/>
                    <a:pt x="1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6" name="Google Shape;776;p11"/>
            <p:cNvSpPr/>
            <p:nvPr/>
          </p:nvSpPr>
          <p:spPr>
            <a:xfrm>
              <a:off x="8045463" y="3250747"/>
              <a:ext cx="29365" cy="26912"/>
            </a:xfrm>
            <a:custGeom>
              <a:avLst/>
              <a:gdLst/>
              <a:ahLst/>
              <a:cxnLst/>
              <a:rect l="l" t="t" r="r" b="b"/>
              <a:pathLst>
                <a:path w="407" h="373" extrusionOk="0">
                  <a:moveTo>
                    <a:pt x="208" y="1"/>
                  </a:moveTo>
                  <a:cubicBezTo>
                    <a:pt x="185" y="1"/>
                    <a:pt x="161" y="4"/>
                    <a:pt x="136" y="11"/>
                  </a:cubicBezTo>
                  <a:cubicBezTo>
                    <a:pt x="27" y="65"/>
                    <a:pt x="0" y="146"/>
                    <a:pt x="27" y="255"/>
                  </a:cubicBezTo>
                  <a:cubicBezTo>
                    <a:pt x="48" y="338"/>
                    <a:pt x="132" y="373"/>
                    <a:pt x="207" y="373"/>
                  </a:cubicBezTo>
                  <a:cubicBezTo>
                    <a:pt x="230" y="373"/>
                    <a:pt x="252" y="370"/>
                    <a:pt x="271" y="363"/>
                  </a:cubicBezTo>
                  <a:cubicBezTo>
                    <a:pt x="380" y="336"/>
                    <a:pt x="407" y="227"/>
                    <a:pt x="380" y="119"/>
                  </a:cubicBezTo>
                  <a:cubicBezTo>
                    <a:pt x="338" y="36"/>
                    <a:pt x="281" y="1"/>
                    <a:pt x="2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7" name="Google Shape;777;p11"/>
            <p:cNvSpPr/>
            <p:nvPr/>
          </p:nvSpPr>
          <p:spPr>
            <a:xfrm>
              <a:off x="7918189" y="3169793"/>
              <a:ext cx="66667" cy="118903"/>
            </a:xfrm>
            <a:custGeom>
              <a:avLst/>
              <a:gdLst/>
              <a:ahLst/>
              <a:cxnLst/>
              <a:rect l="l" t="t" r="r" b="b"/>
              <a:pathLst>
                <a:path w="924" h="1648" extrusionOk="0">
                  <a:moveTo>
                    <a:pt x="744" y="0"/>
                  </a:moveTo>
                  <a:cubicBezTo>
                    <a:pt x="716" y="0"/>
                    <a:pt x="686" y="7"/>
                    <a:pt x="652" y="20"/>
                  </a:cubicBezTo>
                  <a:cubicBezTo>
                    <a:pt x="598" y="20"/>
                    <a:pt x="571" y="48"/>
                    <a:pt x="571" y="75"/>
                  </a:cubicBezTo>
                  <a:lnTo>
                    <a:pt x="1" y="1594"/>
                  </a:lnTo>
                  <a:lnTo>
                    <a:pt x="109" y="1648"/>
                  </a:lnTo>
                  <a:lnTo>
                    <a:pt x="923" y="183"/>
                  </a:lnTo>
                  <a:cubicBezTo>
                    <a:pt x="882" y="61"/>
                    <a:pt x="827" y="0"/>
                    <a:pt x="7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8" name="Google Shape;778;p11"/>
            <p:cNvSpPr/>
            <p:nvPr/>
          </p:nvSpPr>
          <p:spPr>
            <a:xfrm>
              <a:off x="7898636" y="3276216"/>
              <a:ext cx="39250" cy="35570"/>
            </a:xfrm>
            <a:custGeom>
              <a:avLst/>
              <a:gdLst/>
              <a:ahLst/>
              <a:cxnLst/>
              <a:rect l="l" t="t" r="r" b="b"/>
              <a:pathLst>
                <a:path w="544" h="493" extrusionOk="0">
                  <a:moveTo>
                    <a:pt x="286" y="1"/>
                  </a:moveTo>
                  <a:cubicBezTo>
                    <a:pt x="177" y="1"/>
                    <a:pt x="70" y="41"/>
                    <a:pt x="28" y="146"/>
                  </a:cubicBezTo>
                  <a:cubicBezTo>
                    <a:pt x="1" y="281"/>
                    <a:pt x="28" y="417"/>
                    <a:pt x="163" y="471"/>
                  </a:cubicBezTo>
                  <a:cubicBezTo>
                    <a:pt x="198" y="485"/>
                    <a:pt x="234" y="492"/>
                    <a:pt x="267" y="492"/>
                  </a:cubicBezTo>
                  <a:cubicBezTo>
                    <a:pt x="364" y="492"/>
                    <a:pt x="449" y="436"/>
                    <a:pt x="489" y="336"/>
                  </a:cubicBezTo>
                  <a:cubicBezTo>
                    <a:pt x="543" y="200"/>
                    <a:pt x="489" y="64"/>
                    <a:pt x="380" y="10"/>
                  </a:cubicBezTo>
                  <a:cubicBezTo>
                    <a:pt x="350" y="4"/>
                    <a:pt x="318" y="1"/>
                    <a:pt x="2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9" name="Google Shape;779;p11"/>
            <p:cNvSpPr/>
            <p:nvPr/>
          </p:nvSpPr>
          <p:spPr>
            <a:xfrm>
              <a:off x="7837957" y="3124266"/>
              <a:ext cx="94011" cy="45094"/>
            </a:xfrm>
            <a:custGeom>
              <a:avLst/>
              <a:gdLst/>
              <a:ahLst/>
              <a:cxnLst/>
              <a:rect l="l" t="t" r="r" b="b"/>
              <a:pathLst>
                <a:path w="1303" h="625" extrusionOk="0">
                  <a:moveTo>
                    <a:pt x="1113" y="0"/>
                  </a:moveTo>
                  <a:lnTo>
                    <a:pt x="1" y="516"/>
                  </a:lnTo>
                  <a:lnTo>
                    <a:pt x="28" y="624"/>
                  </a:lnTo>
                  <a:lnTo>
                    <a:pt x="1249" y="245"/>
                  </a:lnTo>
                  <a:cubicBezTo>
                    <a:pt x="1303" y="109"/>
                    <a:pt x="1303" y="55"/>
                    <a:pt x="11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0" name="Google Shape;780;p11"/>
            <p:cNvSpPr/>
            <p:nvPr/>
          </p:nvSpPr>
          <p:spPr>
            <a:xfrm>
              <a:off x="7818405" y="3150962"/>
              <a:ext cx="29437" cy="26912"/>
            </a:xfrm>
            <a:custGeom>
              <a:avLst/>
              <a:gdLst/>
              <a:ahLst/>
              <a:cxnLst/>
              <a:rect l="l" t="t" r="r" b="b"/>
              <a:pathLst>
                <a:path w="408" h="373" extrusionOk="0">
                  <a:moveTo>
                    <a:pt x="197" y="0"/>
                  </a:moveTo>
                  <a:cubicBezTo>
                    <a:pt x="176" y="0"/>
                    <a:pt x="155" y="4"/>
                    <a:pt x="136" y="10"/>
                  </a:cubicBezTo>
                  <a:cubicBezTo>
                    <a:pt x="28" y="92"/>
                    <a:pt x="1" y="173"/>
                    <a:pt x="28" y="254"/>
                  </a:cubicBezTo>
                  <a:cubicBezTo>
                    <a:pt x="48" y="337"/>
                    <a:pt x="117" y="373"/>
                    <a:pt x="184" y="373"/>
                  </a:cubicBezTo>
                  <a:cubicBezTo>
                    <a:pt x="205" y="373"/>
                    <a:pt x="226" y="369"/>
                    <a:pt x="245" y="363"/>
                  </a:cubicBezTo>
                  <a:cubicBezTo>
                    <a:pt x="353" y="309"/>
                    <a:pt x="407" y="227"/>
                    <a:pt x="353" y="119"/>
                  </a:cubicBezTo>
                  <a:cubicBezTo>
                    <a:pt x="333" y="36"/>
                    <a:pt x="264" y="0"/>
                    <a:pt x="1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1" name="Google Shape;781;p11"/>
            <p:cNvSpPr/>
            <p:nvPr/>
          </p:nvSpPr>
          <p:spPr>
            <a:xfrm>
              <a:off x="7808664" y="3022534"/>
              <a:ext cx="121356" cy="66594"/>
            </a:xfrm>
            <a:custGeom>
              <a:avLst/>
              <a:gdLst/>
              <a:ahLst/>
              <a:cxnLst/>
              <a:rect l="l" t="t" r="r" b="b"/>
              <a:pathLst>
                <a:path w="1682" h="923" extrusionOk="0">
                  <a:moveTo>
                    <a:pt x="54" y="0"/>
                  </a:moveTo>
                  <a:lnTo>
                    <a:pt x="0" y="109"/>
                  </a:lnTo>
                  <a:lnTo>
                    <a:pt x="1438" y="922"/>
                  </a:lnTo>
                  <a:cubicBezTo>
                    <a:pt x="1627" y="868"/>
                    <a:pt x="1682" y="787"/>
                    <a:pt x="1627" y="651"/>
                  </a:cubicBezTo>
                  <a:cubicBezTo>
                    <a:pt x="1627" y="597"/>
                    <a:pt x="1573" y="570"/>
                    <a:pt x="1546" y="570"/>
                  </a:cubicBezTo>
                  <a:lnTo>
                    <a:pt x="5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2" name="Google Shape;782;p11"/>
            <p:cNvSpPr/>
            <p:nvPr/>
          </p:nvSpPr>
          <p:spPr>
            <a:xfrm>
              <a:off x="7783195" y="3004207"/>
              <a:ext cx="39177" cy="36652"/>
            </a:xfrm>
            <a:custGeom>
              <a:avLst/>
              <a:gdLst/>
              <a:ahLst/>
              <a:cxnLst/>
              <a:rect l="l" t="t" r="r" b="b"/>
              <a:pathLst>
                <a:path w="543" h="508" extrusionOk="0">
                  <a:moveTo>
                    <a:pt x="286" y="0"/>
                  </a:moveTo>
                  <a:cubicBezTo>
                    <a:pt x="177" y="0"/>
                    <a:pt x="70" y="40"/>
                    <a:pt x="28" y="146"/>
                  </a:cubicBezTo>
                  <a:cubicBezTo>
                    <a:pt x="0" y="281"/>
                    <a:pt x="28" y="417"/>
                    <a:pt x="163" y="498"/>
                  </a:cubicBezTo>
                  <a:cubicBezTo>
                    <a:pt x="194" y="504"/>
                    <a:pt x="224" y="508"/>
                    <a:pt x="254" y="508"/>
                  </a:cubicBezTo>
                  <a:cubicBezTo>
                    <a:pt x="357" y="508"/>
                    <a:pt x="453" y="468"/>
                    <a:pt x="516" y="363"/>
                  </a:cubicBezTo>
                  <a:cubicBezTo>
                    <a:pt x="543" y="227"/>
                    <a:pt x="516" y="91"/>
                    <a:pt x="380" y="10"/>
                  </a:cubicBezTo>
                  <a:cubicBezTo>
                    <a:pt x="350" y="4"/>
                    <a:pt x="318" y="0"/>
                    <a:pt x="2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3" name="Google Shape;783;p11"/>
            <p:cNvSpPr/>
            <p:nvPr/>
          </p:nvSpPr>
          <p:spPr>
            <a:xfrm>
              <a:off x="7928001" y="2942230"/>
              <a:ext cx="43146" cy="92568"/>
            </a:xfrm>
            <a:custGeom>
              <a:avLst/>
              <a:gdLst/>
              <a:ahLst/>
              <a:cxnLst/>
              <a:rect l="l" t="t" r="r" b="b"/>
              <a:pathLst>
                <a:path w="598" h="1283" extrusionOk="0">
                  <a:moveTo>
                    <a:pt x="82" y="1"/>
                  </a:moveTo>
                  <a:lnTo>
                    <a:pt x="1" y="28"/>
                  </a:lnTo>
                  <a:lnTo>
                    <a:pt x="353" y="1249"/>
                  </a:lnTo>
                  <a:cubicBezTo>
                    <a:pt x="406" y="1270"/>
                    <a:pt x="450" y="1283"/>
                    <a:pt x="486" y="1283"/>
                  </a:cubicBezTo>
                  <a:cubicBezTo>
                    <a:pt x="544" y="1283"/>
                    <a:pt x="581" y="1250"/>
                    <a:pt x="597" y="1167"/>
                  </a:cubicBezTo>
                  <a:lnTo>
                    <a:pt x="597" y="1113"/>
                  </a:lnTo>
                  <a:lnTo>
                    <a:pt x="8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4" name="Google Shape;784;p11"/>
            <p:cNvSpPr/>
            <p:nvPr/>
          </p:nvSpPr>
          <p:spPr>
            <a:xfrm>
              <a:off x="7914293" y="2923976"/>
              <a:ext cx="31385" cy="25830"/>
            </a:xfrm>
            <a:custGeom>
              <a:avLst/>
              <a:gdLst/>
              <a:ahLst/>
              <a:cxnLst/>
              <a:rect l="l" t="t" r="r" b="b"/>
              <a:pathLst>
                <a:path w="435" h="358" extrusionOk="0">
                  <a:moveTo>
                    <a:pt x="224" y="0"/>
                  </a:moveTo>
                  <a:cubicBezTo>
                    <a:pt x="203" y="0"/>
                    <a:pt x="183" y="3"/>
                    <a:pt x="163" y="10"/>
                  </a:cubicBezTo>
                  <a:cubicBezTo>
                    <a:pt x="55" y="37"/>
                    <a:pt x="1" y="145"/>
                    <a:pt x="55" y="254"/>
                  </a:cubicBezTo>
                  <a:cubicBezTo>
                    <a:pt x="75" y="313"/>
                    <a:pt x="136" y="357"/>
                    <a:pt x="200" y="357"/>
                  </a:cubicBezTo>
                  <a:cubicBezTo>
                    <a:pt x="224" y="357"/>
                    <a:pt x="249" y="350"/>
                    <a:pt x="272" y="335"/>
                  </a:cubicBezTo>
                  <a:cubicBezTo>
                    <a:pt x="380" y="308"/>
                    <a:pt x="435" y="200"/>
                    <a:pt x="380" y="118"/>
                  </a:cubicBezTo>
                  <a:cubicBezTo>
                    <a:pt x="360" y="35"/>
                    <a:pt x="292" y="0"/>
                    <a:pt x="22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5" name="Google Shape;785;p11"/>
            <p:cNvSpPr/>
            <p:nvPr/>
          </p:nvSpPr>
          <p:spPr>
            <a:xfrm>
              <a:off x="7861479" y="2965679"/>
              <a:ext cx="270130" cy="270202"/>
            </a:xfrm>
            <a:custGeom>
              <a:avLst/>
              <a:gdLst/>
              <a:ahLst/>
              <a:cxnLst/>
              <a:rect l="l" t="t" r="r" b="b"/>
              <a:pathLst>
                <a:path w="3744" h="3745" extrusionOk="0">
                  <a:moveTo>
                    <a:pt x="1922" y="1"/>
                  </a:moveTo>
                  <a:cubicBezTo>
                    <a:pt x="1905" y="1"/>
                    <a:pt x="1889" y="1"/>
                    <a:pt x="1872" y="1"/>
                  </a:cubicBezTo>
                  <a:cubicBezTo>
                    <a:pt x="841" y="1"/>
                    <a:pt x="0" y="815"/>
                    <a:pt x="0" y="1873"/>
                  </a:cubicBezTo>
                  <a:cubicBezTo>
                    <a:pt x="0" y="2877"/>
                    <a:pt x="814" y="3745"/>
                    <a:pt x="1872" y="3745"/>
                  </a:cubicBezTo>
                  <a:cubicBezTo>
                    <a:pt x="2875" y="3745"/>
                    <a:pt x="3743" y="2931"/>
                    <a:pt x="3743" y="1873"/>
                  </a:cubicBezTo>
                  <a:cubicBezTo>
                    <a:pt x="3743" y="832"/>
                    <a:pt x="2955" y="1"/>
                    <a:pt x="19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6" name="Google Shape;786;p11"/>
            <p:cNvSpPr/>
            <p:nvPr/>
          </p:nvSpPr>
          <p:spPr>
            <a:xfrm>
              <a:off x="7967179" y="2856154"/>
              <a:ext cx="31385" cy="157648"/>
            </a:xfrm>
            <a:custGeom>
              <a:avLst/>
              <a:gdLst/>
              <a:ahLst/>
              <a:cxnLst/>
              <a:rect l="l" t="t" r="r" b="b"/>
              <a:pathLst>
                <a:path w="435" h="2185" extrusionOk="0">
                  <a:moveTo>
                    <a:pt x="136" y="1"/>
                  </a:moveTo>
                  <a:lnTo>
                    <a:pt x="0" y="2035"/>
                  </a:lnTo>
                  <a:cubicBezTo>
                    <a:pt x="74" y="2138"/>
                    <a:pt x="147" y="2185"/>
                    <a:pt x="221" y="2185"/>
                  </a:cubicBezTo>
                  <a:cubicBezTo>
                    <a:pt x="283" y="2185"/>
                    <a:pt x="345" y="2151"/>
                    <a:pt x="407" y="2089"/>
                  </a:cubicBezTo>
                  <a:cubicBezTo>
                    <a:pt x="434" y="2062"/>
                    <a:pt x="434" y="2035"/>
                    <a:pt x="434" y="1953"/>
                  </a:cubicBezTo>
                  <a:lnTo>
                    <a:pt x="29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7" name="Google Shape;787;p11"/>
            <p:cNvSpPr/>
            <p:nvPr/>
          </p:nvSpPr>
          <p:spPr>
            <a:xfrm>
              <a:off x="7961263" y="2820944"/>
              <a:ext cx="45094" cy="45094"/>
            </a:xfrm>
            <a:custGeom>
              <a:avLst/>
              <a:gdLst/>
              <a:ahLst/>
              <a:cxnLst/>
              <a:rect l="l" t="t" r="r" b="b"/>
              <a:pathLst>
                <a:path w="625" h="625" extrusionOk="0">
                  <a:moveTo>
                    <a:pt x="326" y="0"/>
                  </a:moveTo>
                  <a:cubicBezTo>
                    <a:pt x="136" y="0"/>
                    <a:pt x="1" y="136"/>
                    <a:pt x="1" y="326"/>
                  </a:cubicBezTo>
                  <a:cubicBezTo>
                    <a:pt x="1" y="489"/>
                    <a:pt x="136" y="624"/>
                    <a:pt x="326" y="624"/>
                  </a:cubicBezTo>
                  <a:cubicBezTo>
                    <a:pt x="489" y="624"/>
                    <a:pt x="625" y="489"/>
                    <a:pt x="625" y="326"/>
                  </a:cubicBezTo>
                  <a:cubicBezTo>
                    <a:pt x="625" y="136"/>
                    <a:pt x="489" y="0"/>
                    <a:pt x="3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8" name="Google Shape;788;p11"/>
            <p:cNvSpPr/>
            <p:nvPr/>
          </p:nvSpPr>
          <p:spPr>
            <a:xfrm>
              <a:off x="8047699" y="2946198"/>
              <a:ext cx="95671" cy="91053"/>
            </a:xfrm>
            <a:custGeom>
              <a:avLst/>
              <a:gdLst/>
              <a:ahLst/>
              <a:cxnLst/>
              <a:rect l="l" t="t" r="r" b="b"/>
              <a:pathLst>
                <a:path w="1326" h="1262" extrusionOk="0">
                  <a:moveTo>
                    <a:pt x="1217" y="0"/>
                  </a:moveTo>
                  <a:lnTo>
                    <a:pt x="23" y="1031"/>
                  </a:lnTo>
                  <a:cubicBezTo>
                    <a:pt x="1" y="1165"/>
                    <a:pt x="52" y="1262"/>
                    <a:pt x="162" y="1262"/>
                  </a:cubicBezTo>
                  <a:cubicBezTo>
                    <a:pt x="185" y="1262"/>
                    <a:pt x="211" y="1257"/>
                    <a:pt x="240" y="1248"/>
                  </a:cubicBezTo>
                  <a:cubicBezTo>
                    <a:pt x="267" y="1248"/>
                    <a:pt x="294" y="1248"/>
                    <a:pt x="349" y="1221"/>
                  </a:cubicBezTo>
                  <a:lnTo>
                    <a:pt x="1325" y="109"/>
                  </a:lnTo>
                  <a:lnTo>
                    <a:pt x="121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9" name="Google Shape;789;p11"/>
            <p:cNvSpPr/>
            <p:nvPr/>
          </p:nvSpPr>
          <p:spPr>
            <a:xfrm>
              <a:off x="8123674" y="2926573"/>
              <a:ext cx="39250" cy="35353"/>
            </a:xfrm>
            <a:custGeom>
              <a:avLst/>
              <a:gdLst/>
              <a:ahLst/>
              <a:cxnLst/>
              <a:rect l="l" t="t" r="r" b="b"/>
              <a:pathLst>
                <a:path w="544" h="490" extrusionOk="0">
                  <a:moveTo>
                    <a:pt x="262" y="1"/>
                  </a:moveTo>
                  <a:cubicBezTo>
                    <a:pt x="204" y="1"/>
                    <a:pt x="150" y="28"/>
                    <a:pt x="109" y="82"/>
                  </a:cubicBezTo>
                  <a:cubicBezTo>
                    <a:pt x="1" y="164"/>
                    <a:pt x="1" y="299"/>
                    <a:pt x="109" y="408"/>
                  </a:cubicBezTo>
                  <a:cubicBezTo>
                    <a:pt x="150" y="462"/>
                    <a:pt x="204" y="489"/>
                    <a:pt x="262" y="489"/>
                  </a:cubicBezTo>
                  <a:cubicBezTo>
                    <a:pt x="320" y="489"/>
                    <a:pt x="381" y="462"/>
                    <a:pt x="435" y="408"/>
                  </a:cubicBezTo>
                  <a:cubicBezTo>
                    <a:pt x="543" y="299"/>
                    <a:pt x="543" y="164"/>
                    <a:pt x="435" y="82"/>
                  </a:cubicBezTo>
                  <a:cubicBezTo>
                    <a:pt x="381" y="28"/>
                    <a:pt x="320" y="1"/>
                    <a:pt x="2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0" name="Google Shape;790;p11"/>
            <p:cNvSpPr/>
            <p:nvPr/>
          </p:nvSpPr>
          <p:spPr>
            <a:xfrm>
              <a:off x="8078724" y="3071452"/>
              <a:ext cx="162482" cy="31385"/>
            </a:xfrm>
            <a:custGeom>
              <a:avLst/>
              <a:gdLst/>
              <a:ahLst/>
              <a:cxnLst/>
              <a:rect l="l" t="t" r="r" b="b"/>
              <a:pathLst>
                <a:path w="2252" h="435" extrusionOk="0">
                  <a:moveTo>
                    <a:pt x="217" y="0"/>
                  </a:moveTo>
                  <a:cubicBezTo>
                    <a:pt x="0" y="136"/>
                    <a:pt x="0" y="271"/>
                    <a:pt x="136" y="407"/>
                  </a:cubicBezTo>
                  <a:cubicBezTo>
                    <a:pt x="190" y="434"/>
                    <a:pt x="217" y="434"/>
                    <a:pt x="271" y="434"/>
                  </a:cubicBezTo>
                  <a:lnTo>
                    <a:pt x="2251" y="298"/>
                  </a:lnTo>
                  <a:lnTo>
                    <a:pt x="2251" y="136"/>
                  </a:lnTo>
                  <a:lnTo>
                    <a:pt x="21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1" name="Google Shape;791;p11"/>
            <p:cNvSpPr/>
            <p:nvPr/>
          </p:nvSpPr>
          <p:spPr>
            <a:xfrm>
              <a:off x="8229374" y="3065536"/>
              <a:ext cx="45094" cy="45094"/>
            </a:xfrm>
            <a:custGeom>
              <a:avLst/>
              <a:gdLst/>
              <a:ahLst/>
              <a:cxnLst/>
              <a:rect l="l" t="t" r="r" b="b"/>
              <a:pathLst>
                <a:path w="625" h="625" extrusionOk="0">
                  <a:moveTo>
                    <a:pt x="299" y="1"/>
                  </a:moveTo>
                  <a:cubicBezTo>
                    <a:pt x="136" y="1"/>
                    <a:pt x="1" y="136"/>
                    <a:pt x="1" y="326"/>
                  </a:cubicBezTo>
                  <a:cubicBezTo>
                    <a:pt x="1" y="489"/>
                    <a:pt x="136" y="625"/>
                    <a:pt x="299" y="625"/>
                  </a:cubicBezTo>
                  <a:cubicBezTo>
                    <a:pt x="462" y="625"/>
                    <a:pt x="624" y="489"/>
                    <a:pt x="597" y="326"/>
                  </a:cubicBezTo>
                  <a:cubicBezTo>
                    <a:pt x="597" y="136"/>
                    <a:pt x="462" y="1"/>
                    <a:pt x="2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2" name="Google Shape;792;p11"/>
            <p:cNvSpPr/>
            <p:nvPr/>
          </p:nvSpPr>
          <p:spPr>
            <a:xfrm>
              <a:off x="8057440" y="3153271"/>
              <a:ext cx="89827" cy="94372"/>
            </a:xfrm>
            <a:custGeom>
              <a:avLst/>
              <a:gdLst/>
              <a:ahLst/>
              <a:cxnLst/>
              <a:rect l="l" t="t" r="r" b="b"/>
              <a:pathLst>
                <a:path w="1245" h="1308" extrusionOk="0">
                  <a:moveTo>
                    <a:pt x="209" y="0"/>
                  </a:moveTo>
                  <a:cubicBezTo>
                    <a:pt x="80" y="0"/>
                    <a:pt x="0" y="80"/>
                    <a:pt x="24" y="222"/>
                  </a:cubicBezTo>
                  <a:cubicBezTo>
                    <a:pt x="24" y="249"/>
                    <a:pt x="24" y="277"/>
                    <a:pt x="78" y="331"/>
                  </a:cubicBezTo>
                  <a:lnTo>
                    <a:pt x="1190" y="1307"/>
                  </a:lnTo>
                  <a:lnTo>
                    <a:pt x="1244" y="1199"/>
                  </a:lnTo>
                  <a:lnTo>
                    <a:pt x="268" y="5"/>
                  </a:lnTo>
                  <a:cubicBezTo>
                    <a:pt x="247" y="2"/>
                    <a:pt x="228" y="0"/>
                    <a:pt x="2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3" name="Google Shape;793;p11"/>
            <p:cNvSpPr/>
            <p:nvPr/>
          </p:nvSpPr>
          <p:spPr>
            <a:xfrm>
              <a:off x="8133486" y="3229967"/>
              <a:ext cx="39250" cy="35281"/>
            </a:xfrm>
            <a:custGeom>
              <a:avLst/>
              <a:gdLst/>
              <a:ahLst/>
              <a:cxnLst/>
              <a:rect l="l" t="t" r="r" b="b"/>
              <a:pathLst>
                <a:path w="544" h="489" extrusionOk="0">
                  <a:moveTo>
                    <a:pt x="262" y="0"/>
                  </a:moveTo>
                  <a:cubicBezTo>
                    <a:pt x="204" y="0"/>
                    <a:pt x="150" y="27"/>
                    <a:pt x="109" y="82"/>
                  </a:cubicBezTo>
                  <a:cubicBezTo>
                    <a:pt x="1" y="163"/>
                    <a:pt x="1" y="299"/>
                    <a:pt x="109" y="407"/>
                  </a:cubicBezTo>
                  <a:cubicBezTo>
                    <a:pt x="150" y="461"/>
                    <a:pt x="204" y="488"/>
                    <a:pt x="262" y="488"/>
                  </a:cubicBezTo>
                  <a:cubicBezTo>
                    <a:pt x="319" y="488"/>
                    <a:pt x="380" y="461"/>
                    <a:pt x="435" y="407"/>
                  </a:cubicBezTo>
                  <a:cubicBezTo>
                    <a:pt x="543" y="299"/>
                    <a:pt x="543" y="163"/>
                    <a:pt x="435" y="82"/>
                  </a:cubicBezTo>
                  <a:cubicBezTo>
                    <a:pt x="380" y="27"/>
                    <a:pt x="319" y="0"/>
                    <a:pt x="2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4" name="Google Shape;794;p11"/>
            <p:cNvSpPr/>
            <p:nvPr/>
          </p:nvSpPr>
          <p:spPr>
            <a:xfrm>
              <a:off x="7994524" y="3186027"/>
              <a:ext cx="31385" cy="159451"/>
            </a:xfrm>
            <a:custGeom>
              <a:avLst/>
              <a:gdLst/>
              <a:ahLst/>
              <a:cxnLst/>
              <a:rect l="l" t="t" r="r" b="b"/>
              <a:pathLst>
                <a:path w="435" h="2210" extrusionOk="0">
                  <a:moveTo>
                    <a:pt x="208" y="0"/>
                  </a:moveTo>
                  <a:cubicBezTo>
                    <a:pt x="148" y="0"/>
                    <a:pt x="88" y="34"/>
                    <a:pt x="28" y="94"/>
                  </a:cubicBezTo>
                  <a:cubicBezTo>
                    <a:pt x="1" y="148"/>
                    <a:pt x="1" y="175"/>
                    <a:pt x="1" y="229"/>
                  </a:cubicBezTo>
                  <a:lnTo>
                    <a:pt x="109" y="2209"/>
                  </a:lnTo>
                  <a:lnTo>
                    <a:pt x="299" y="2209"/>
                  </a:lnTo>
                  <a:lnTo>
                    <a:pt x="435" y="175"/>
                  </a:lnTo>
                  <a:cubicBezTo>
                    <a:pt x="359" y="54"/>
                    <a:pt x="283" y="0"/>
                    <a:pt x="2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5" name="Google Shape;795;p11"/>
            <p:cNvSpPr/>
            <p:nvPr/>
          </p:nvSpPr>
          <p:spPr>
            <a:xfrm>
              <a:off x="7986732" y="3333648"/>
              <a:ext cx="43146" cy="43362"/>
            </a:xfrm>
            <a:custGeom>
              <a:avLst/>
              <a:gdLst/>
              <a:ahLst/>
              <a:cxnLst/>
              <a:rect l="l" t="t" r="r" b="b"/>
              <a:pathLst>
                <a:path w="598" h="601" extrusionOk="0">
                  <a:moveTo>
                    <a:pt x="299" y="1"/>
                  </a:moveTo>
                  <a:cubicBezTo>
                    <a:pt x="136" y="1"/>
                    <a:pt x="0" y="136"/>
                    <a:pt x="0" y="299"/>
                  </a:cubicBezTo>
                  <a:cubicBezTo>
                    <a:pt x="0" y="473"/>
                    <a:pt x="114" y="601"/>
                    <a:pt x="257" y="601"/>
                  </a:cubicBezTo>
                  <a:cubicBezTo>
                    <a:pt x="271" y="601"/>
                    <a:pt x="285" y="600"/>
                    <a:pt x="299" y="597"/>
                  </a:cubicBezTo>
                  <a:cubicBezTo>
                    <a:pt x="461" y="597"/>
                    <a:pt x="597" y="462"/>
                    <a:pt x="597" y="299"/>
                  </a:cubicBezTo>
                  <a:cubicBezTo>
                    <a:pt x="597" y="136"/>
                    <a:pt x="461" y="1"/>
                    <a:pt x="2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6" name="Google Shape;796;p11"/>
            <p:cNvSpPr/>
            <p:nvPr/>
          </p:nvSpPr>
          <p:spPr>
            <a:xfrm>
              <a:off x="7849718" y="3163083"/>
              <a:ext cx="95599" cy="92352"/>
            </a:xfrm>
            <a:custGeom>
              <a:avLst/>
              <a:gdLst/>
              <a:ahLst/>
              <a:cxnLst/>
              <a:rect l="l" t="t" r="r" b="b"/>
              <a:pathLst>
                <a:path w="1325" h="1280" extrusionOk="0">
                  <a:moveTo>
                    <a:pt x="1133" y="1"/>
                  </a:moveTo>
                  <a:cubicBezTo>
                    <a:pt x="1118" y="1"/>
                    <a:pt x="1102" y="2"/>
                    <a:pt x="1086" y="5"/>
                  </a:cubicBezTo>
                  <a:cubicBezTo>
                    <a:pt x="1031" y="5"/>
                    <a:pt x="1004" y="5"/>
                    <a:pt x="977" y="59"/>
                  </a:cubicBezTo>
                  <a:lnTo>
                    <a:pt x="1" y="1171"/>
                  </a:lnTo>
                  <a:lnTo>
                    <a:pt x="82" y="1280"/>
                  </a:lnTo>
                  <a:lnTo>
                    <a:pt x="1275" y="249"/>
                  </a:lnTo>
                  <a:cubicBezTo>
                    <a:pt x="1324" y="103"/>
                    <a:pt x="1264" y="1"/>
                    <a:pt x="11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7" name="Google Shape;797;p11"/>
            <p:cNvSpPr/>
            <p:nvPr/>
          </p:nvSpPr>
          <p:spPr>
            <a:xfrm>
              <a:off x="7830165" y="3239707"/>
              <a:ext cx="37229" cy="35281"/>
            </a:xfrm>
            <a:custGeom>
              <a:avLst/>
              <a:gdLst/>
              <a:ahLst/>
              <a:cxnLst/>
              <a:rect l="l" t="t" r="r" b="b"/>
              <a:pathLst>
                <a:path w="516" h="489" extrusionOk="0">
                  <a:moveTo>
                    <a:pt x="231" y="1"/>
                  </a:moveTo>
                  <a:cubicBezTo>
                    <a:pt x="170" y="1"/>
                    <a:pt x="109" y="28"/>
                    <a:pt x="55" y="82"/>
                  </a:cubicBezTo>
                  <a:cubicBezTo>
                    <a:pt x="0" y="164"/>
                    <a:pt x="0" y="299"/>
                    <a:pt x="55" y="408"/>
                  </a:cubicBezTo>
                  <a:cubicBezTo>
                    <a:pt x="109" y="462"/>
                    <a:pt x="170" y="489"/>
                    <a:pt x="231" y="489"/>
                  </a:cubicBezTo>
                  <a:cubicBezTo>
                    <a:pt x="292" y="489"/>
                    <a:pt x="353" y="462"/>
                    <a:pt x="407" y="408"/>
                  </a:cubicBezTo>
                  <a:cubicBezTo>
                    <a:pt x="516" y="299"/>
                    <a:pt x="516" y="164"/>
                    <a:pt x="407" y="82"/>
                  </a:cubicBezTo>
                  <a:cubicBezTo>
                    <a:pt x="353" y="28"/>
                    <a:pt x="292" y="1"/>
                    <a:pt x="2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8" name="Google Shape;798;p11"/>
            <p:cNvSpPr/>
            <p:nvPr/>
          </p:nvSpPr>
          <p:spPr>
            <a:xfrm>
              <a:off x="7751882" y="3098797"/>
              <a:ext cx="160534" cy="31385"/>
            </a:xfrm>
            <a:custGeom>
              <a:avLst/>
              <a:gdLst/>
              <a:ahLst/>
              <a:cxnLst/>
              <a:rect l="l" t="t" r="r" b="b"/>
              <a:pathLst>
                <a:path w="2225" h="435" extrusionOk="0">
                  <a:moveTo>
                    <a:pt x="1953" y="1"/>
                  </a:moveTo>
                  <a:lnTo>
                    <a:pt x="0" y="136"/>
                  </a:lnTo>
                  <a:lnTo>
                    <a:pt x="0" y="299"/>
                  </a:lnTo>
                  <a:lnTo>
                    <a:pt x="2035" y="435"/>
                  </a:lnTo>
                  <a:cubicBezTo>
                    <a:pt x="2225" y="299"/>
                    <a:pt x="2225" y="164"/>
                    <a:pt x="2089" y="28"/>
                  </a:cubicBezTo>
                  <a:cubicBezTo>
                    <a:pt x="2062" y="1"/>
                    <a:pt x="2035" y="1"/>
                    <a:pt x="195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9" name="Google Shape;799;p11"/>
            <p:cNvSpPr/>
            <p:nvPr/>
          </p:nvSpPr>
          <p:spPr>
            <a:xfrm>
              <a:off x="7716672" y="3091005"/>
              <a:ext cx="45094" cy="43146"/>
            </a:xfrm>
            <a:custGeom>
              <a:avLst/>
              <a:gdLst/>
              <a:ahLst/>
              <a:cxnLst/>
              <a:rect l="l" t="t" r="r" b="b"/>
              <a:pathLst>
                <a:path w="625" h="598" extrusionOk="0">
                  <a:moveTo>
                    <a:pt x="326" y="0"/>
                  </a:moveTo>
                  <a:cubicBezTo>
                    <a:pt x="136" y="0"/>
                    <a:pt x="0" y="136"/>
                    <a:pt x="0" y="299"/>
                  </a:cubicBezTo>
                  <a:cubicBezTo>
                    <a:pt x="0" y="461"/>
                    <a:pt x="136" y="597"/>
                    <a:pt x="326" y="597"/>
                  </a:cubicBezTo>
                  <a:cubicBezTo>
                    <a:pt x="488" y="597"/>
                    <a:pt x="624" y="461"/>
                    <a:pt x="624" y="299"/>
                  </a:cubicBezTo>
                  <a:cubicBezTo>
                    <a:pt x="624" y="136"/>
                    <a:pt x="488" y="0"/>
                    <a:pt x="3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0" name="Google Shape;800;p11"/>
            <p:cNvSpPr/>
            <p:nvPr/>
          </p:nvSpPr>
          <p:spPr>
            <a:xfrm>
              <a:off x="7843874" y="2953990"/>
              <a:ext cx="91198" cy="93290"/>
            </a:xfrm>
            <a:custGeom>
              <a:avLst/>
              <a:gdLst/>
              <a:ahLst/>
              <a:cxnLst/>
              <a:rect l="l" t="t" r="r" b="b"/>
              <a:pathLst>
                <a:path w="1264" h="1293" extrusionOk="0">
                  <a:moveTo>
                    <a:pt x="82" y="1"/>
                  </a:moveTo>
                  <a:lnTo>
                    <a:pt x="0" y="55"/>
                  </a:lnTo>
                  <a:lnTo>
                    <a:pt x="1004" y="1276"/>
                  </a:lnTo>
                  <a:cubicBezTo>
                    <a:pt x="1038" y="1287"/>
                    <a:pt x="1069" y="1292"/>
                    <a:pt x="1098" y="1292"/>
                  </a:cubicBezTo>
                  <a:cubicBezTo>
                    <a:pt x="1205" y="1292"/>
                    <a:pt x="1264" y="1214"/>
                    <a:pt x="1221" y="1086"/>
                  </a:cubicBezTo>
                  <a:cubicBezTo>
                    <a:pt x="1221" y="1059"/>
                    <a:pt x="1221" y="1004"/>
                    <a:pt x="1194" y="977"/>
                  </a:cubicBezTo>
                  <a:lnTo>
                    <a:pt x="8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1" name="Google Shape;801;p11"/>
            <p:cNvSpPr/>
            <p:nvPr/>
          </p:nvSpPr>
          <p:spPr>
            <a:xfrm>
              <a:off x="7820353" y="2935448"/>
              <a:ext cx="39250" cy="34271"/>
            </a:xfrm>
            <a:custGeom>
              <a:avLst/>
              <a:gdLst/>
              <a:ahLst/>
              <a:cxnLst/>
              <a:rect l="l" t="t" r="r" b="b"/>
              <a:pathLst>
                <a:path w="544" h="475" extrusionOk="0">
                  <a:moveTo>
                    <a:pt x="262" y="0"/>
                  </a:moveTo>
                  <a:cubicBezTo>
                    <a:pt x="204" y="0"/>
                    <a:pt x="150" y="14"/>
                    <a:pt x="109" y="41"/>
                  </a:cubicBezTo>
                  <a:cubicBezTo>
                    <a:pt x="1" y="149"/>
                    <a:pt x="1" y="285"/>
                    <a:pt x="109" y="393"/>
                  </a:cubicBezTo>
                  <a:cubicBezTo>
                    <a:pt x="150" y="448"/>
                    <a:pt x="204" y="475"/>
                    <a:pt x="262" y="475"/>
                  </a:cubicBezTo>
                  <a:cubicBezTo>
                    <a:pt x="319" y="475"/>
                    <a:pt x="380" y="448"/>
                    <a:pt x="435" y="393"/>
                  </a:cubicBezTo>
                  <a:cubicBezTo>
                    <a:pt x="543" y="285"/>
                    <a:pt x="543" y="149"/>
                    <a:pt x="435" y="41"/>
                  </a:cubicBezTo>
                  <a:cubicBezTo>
                    <a:pt x="380" y="14"/>
                    <a:pt x="319" y="0"/>
                    <a:pt x="2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2" name="Google Shape;802;p11"/>
            <p:cNvSpPr/>
            <p:nvPr/>
          </p:nvSpPr>
          <p:spPr>
            <a:xfrm>
              <a:off x="7951522" y="3034006"/>
              <a:ext cx="45022" cy="45310"/>
            </a:xfrm>
            <a:custGeom>
              <a:avLst/>
              <a:gdLst/>
              <a:ahLst/>
              <a:cxnLst/>
              <a:rect l="l" t="t" r="r" b="b"/>
              <a:pathLst>
                <a:path w="624" h="628" extrusionOk="0">
                  <a:moveTo>
                    <a:pt x="361" y="1"/>
                  </a:moveTo>
                  <a:cubicBezTo>
                    <a:pt x="350" y="1"/>
                    <a:pt x="338" y="2"/>
                    <a:pt x="326" y="4"/>
                  </a:cubicBezTo>
                  <a:cubicBezTo>
                    <a:pt x="136" y="4"/>
                    <a:pt x="0" y="139"/>
                    <a:pt x="0" y="302"/>
                  </a:cubicBezTo>
                  <a:cubicBezTo>
                    <a:pt x="0" y="492"/>
                    <a:pt x="136" y="628"/>
                    <a:pt x="326" y="628"/>
                  </a:cubicBezTo>
                  <a:cubicBezTo>
                    <a:pt x="488" y="628"/>
                    <a:pt x="624" y="492"/>
                    <a:pt x="624" y="302"/>
                  </a:cubicBezTo>
                  <a:cubicBezTo>
                    <a:pt x="624" y="151"/>
                    <a:pt x="508" y="1"/>
                    <a:pt x="3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3" name="Google Shape;803;p11"/>
            <p:cNvSpPr/>
            <p:nvPr/>
          </p:nvSpPr>
          <p:spPr>
            <a:xfrm>
              <a:off x="8016097" y="3120370"/>
              <a:ext cx="29365" cy="29437"/>
            </a:xfrm>
            <a:custGeom>
              <a:avLst/>
              <a:gdLst/>
              <a:ahLst/>
              <a:cxnLst/>
              <a:rect l="l" t="t" r="r" b="b"/>
              <a:pathLst>
                <a:path w="407" h="408" extrusionOk="0">
                  <a:moveTo>
                    <a:pt x="190" y="0"/>
                  </a:moveTo>
                  <a:cubicBezTo>
                    <a:pt x="109" y="0"/>
                    <a:pt x="0" y="82"/>
                    <a:pt x="0" y="190"/>
                  </a:cubicBezTo>
                  <a:cubicBezTo>
                    <a:pt x="0" y="299"/>
                    <a:pt x="109" y="407"/>
                    <a:pt x="190" y="407"/>
                  </a:cubicBezTo>
                  <a:cubicBezTo>
                    <a:pt x="299" y="407"/>
                    <a:pt x="407" y="299"/>
                    <a:pt x="407" y="190"/>
                  </a:cubicBezTo>
                  <a:cubicBezTo>
                    <a:pt x="407" y="54"/>
                    <a:pt x="326" y="0"/>
                    <a:pt x="1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4" name="Google Shape;804;p11"/>
            <p:cNvSpPr/>
            <p:nvPr/>
          </p:nvSpPr>
          <p:spPr>
            <a:xfrm>
              <a:off x="7945606" y="3125854"/>
              <a:ext cx="13781" cy="16089"/>
            </a:xfrm>
            <a:custGeom>
              <a:avLst/>
              <a:gdLst/>
              <a:ahLst/>
              <a:cxnLst/>
              <a:rect l="l" t="t" r="r" b="b"/>
              <a:pathLst>
                <a:path w="191" h="223" extrusionOk="0">
                  <a:moveTo>
                    <a:pt x="112" y="0"/>
                  </a:moveTo>
                  <a:cubicBezTo>
                    <a:pt x="103" y="0"/>
                    <a:pt x="93" y="2"/>
                    <a:pt x="82" y="6"/>
                  </a:cubicBezTo>
                  <a:cubicBezTo>
                    <a:pt x="55" y="6"/>
                    <a:pt x="1" y="60"/>
                    <a:pt x="1" y="114"/>
                  </a:cubicBezTo>
                  <a:cubicBezTo>
                    <a:pt x="1" y="168"/>
                    <a:pt x="28" y="223"/>
                    <a:pt x="82" y="223"/>
                  </a:cubicBezTo>
                  <a:cubicBezTo>
                    <a:pt x="136" y="223"/>
                    <a:pt x="191" y="195"/>
                    <a:pt x="191" y="114"/>
                  </a:cubicBezTo>
                  <a:cubicBezTo>
                    <a:pt x="191" y="67"/>
                    <a:pt x="170" y="0"/>
                    <a:pt x="1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5" name="Google Shape;805;p11"/>
            <p:cNvSpPr/>
            <p:nvPr/>
          </p:nvSpPr>
          <p:spPr>
            <a:xfrm>
              <a:off x="8037598" y="3055795"/>
              <a:ext cx="13781" cy="15729"/>
            </a:xfrm>
            <a:custGeom>
              <a:avLst/>
              <a:gdLst/>
              <a:ahLst/>
              <a:cxnLst/>
              <a:rect l="l" t="t" r="r" b="b"/>
              <a:pathLst>
                <a:path w="191" h="218" extrusionOk="0">
                  <a:moveTo>
                    <a:pt x="109" y="0"/>
                  </a:moveTo>
                  <a:cubicBezTo>
                    <a:pt x="55" y="0"/>
                    <a:pt x="1" y="54"/>
                    <a:pt x="1" y="109"/>
                  </a:cubicBezTo>
                  <a:cubicBezTo>
                    <a:pt x="1" y="136"/>
                    <a:pt x="28" y="217"/>
                    <a:pt x="109" y="217"/>
                  </a:cubicBezTo>
                  <a:cubicBezTo>
                    <a:pt x="136" y="217"/>
                    <a:pt x="190" y="190"/>
                    <a:pt x="190" y="109"/>
                  </a:cubicBezTo>
                  <a:cubicBezTo>
                    <a:pt x="190" y="54"/>
                    <a:pt x="163" y="0"/>
                    <a:pt x="1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06" name="Google Shape;806;p11"/>
          <p:cNvSpPr txBox="1">
            <a:spLocks noGrp="1"/>
          </p:cNvSpPr>
          <p:nvPr>
            <p:ph type="subTitle" idx="1"/>
          </p:nvPr>
        </p:nvSpPr>
        <p:spPr>
          <a:xfrm>
            <a:off x="3922933" y="1813839"/>
            <a:ext cx="4346400" cy="1195600"/>
          </a:xfrm>
          <a:prstGeom prst="rect">
            <a:avLst/>
          </a:prstGeom>
        </p:spPr>
        <p:txBody>
          <a:bodyPr spcFirstLastPara="1" wrap="square" lIns="91425" tIns="91425" rIns="91425" bIns="91425" anchor="ctr" anchorCtr="0">
            <a:noAutofit/>
          </a:bodyPr>
          <a:lstStyle>
            <a:lvl1pPr lvl="0" algn="ctr">
              <a:spcBef>
                <a:spcPts val="0"/>
              </a:spcBef>
              <a:spcAft>
                <a:spcPts val="0"/>
              </a:spcAft>
              <a:buSzPts val="1800"/>
              <a:buNone/>
              <a:defRPr sz="1867">
                <a:latin typeface="Nunito"/>
                <a:ea typeface="Nunito"/>
                <a:cs typeface="Nunito"/>
                <a:sym typeface="Nunito"/>
              </a:defRPr>
            </a:lvl1pPr>
            <a:lvl2pPr lvl="1">
              <a:spcBef>
                <a:spcPts val="0"/>
              </a:spcBef>
              <a:spcAft>
                <a:spcPts val="0"/>
              </a:spcAft>
              <a:buSzPts val="1400"/>
              <a:buNone/>
              <a:defRPr/>
            </a:lvl2pPr>
            <a:lvl3pPr lvl="2">
              <a:spcBef>
                <a:spcPts val="2133"/>
              </a:spcBef>
              <a:spcAft>
                <a:spcPts val="0"/>
              </a:spcAft>
              <a:buSzPts val="1400"/>
              <a:buNone/>
              <a:defRPr/>
            </a:lvl3pPr>
            <a:lvl4pPr lvl="3">
              <a:spcBef>
                <a:spcPts val="2133"/>
              </a:spcBef>
              <a:spcAft>
                <a:spcPts val="0"/>
              </a:spcAft>
              <a:buSzPts val="1400"/>
              <a:buNone/>
              <a:defRPr/>
            </a:lvl4pPr>
            <a:lvl5pPr lvl="4">
              <a:spcBef>
                <a:spcPts val="2133"/>
              </a:spcBef>
              <a:spcAft>
                <a:spcPts val="0"/>
              </a:spcAft>
              <a:buSzPts val="1400"/>
              <a:buNone/>
              <a:defRPr/>
            </a:lvl5pPr>
            <a:lvl6pPr lvl="5">
              <a:spcBef>
                <a:spcPts val="2133"/>
              </a:spcBef>
              <a:spcAft>
                <a:spcPts val="0"/>
              </a:spcAft>
              <a:buSzPts val="1400"/>
              <a:buNone/>
              <a:defRPr/>
            </a:lvl6pPr>
            <a:lvl7pPr lvl="6">
              <a:spcBef>
                <a:spcPts val="2133"/>
              </a:spcBef>
              <a:spcAft>
                <a:spcPts val="0"/>
              </a:spcAft>
              <a:buSzPts val="1400"/>
              <a:buNone/>
              <a:defRPr/>
            </a:lvl7pPr>
            <a:lvl8pPr lvl="7">
              <a:spcBef>
                <a:spcPts val="2133"/>
              </a:spcBef>
              <a:spcAft>
                <a:spcPts val="0"/>
              </a:spcAft>
              <a:buSzPts val="1400"/>
              <a:buNone/>
              <a:defRPr/>
            </a:lvl8pPr>
            <a:lvl9pPr lvl="8">
              <a:spcBef>
                <a:spcPts val="2133"/>
              </a:spcBef>
              <a:spcAft>
                <a:spcPts val="2133"/>
              </a:spcAft>
              <a:buSzPts val="1400"/>
              <a:buNone/>
              <a:defRPr/>
            </a:lvl9pPr>
          </a:lstStyle>
          <a:p>
            <a:r>
              <a:rPr lang="en-US"/>
              <a:t>Click to edit Master subtitle style</a:t>
            </a:r>
            <a:endParaRPr/>
          </a:p>
        </p:txBody>
      </p:sp>
    </p:spTree>
    <p:extLst>
      <p:ext uri="{BB962C8B-B14F-4D97-AF65-F5344CB8AC3E}">
        <p14:creationId xmlns:p14="http://schemas.microsoft.com/office/powerpoint/2010/main" val="40563117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E0BF79-FAC6-4A96-8DE1-F7B82E2E1652}" type="datetimeFigureOut">
              <a:rPr lang="en-US" smtClean="0"/>
              <a:t>11/26/24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2488535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40.xml"/><Relationship Id="rId18" Type="http://schemas.openxmlformats.org/officeDocument/2006/relationships/slideLayout" Target="../slideLayouts/slideLayout45.xml"/><Relationship Id="rId26" Type="http://schemas.openxmlformats.org/officeDocument/2006/relationships/slideLayout" Target="../slideLayouts/slideLayout53.xml"/><Relationship Id="rId39" Type="http://schemas.openxmlformats.org/officeDocument/2006/relationships/slideLayout" Target="../slideLayouts/slideLayout66.xml"/><Relationship Id="rId21" Type="http://schemas.openxmlformats.org/officeDocument/2006/relationships/slideLayout" Target="../slideLayouts/slideLayout48.xml"/><Relationship Id="rId34" Type="http://schemas.openxmlformats.org/officeDocument/2006/relationships/slideLayout" Target="../slideLayouts/slideLayout61.xml"/><Relationship Id="rId42" Type="http://schemas.openxmlformats.org/officeDocument/2006/relationships/slideLayout" Target="../slideLayouts/slideLayout69.xml"/><Relationship Id="rId47" Type="http://schemas.openxmlformats.org/officeDocument/2006/relationships/slideLayout" Target="../slideLayouts/slideLayout74.xml"/><Relationship Id="rId50" Type="http://schemas.openxmlformats.org/officeDocument/2006/relationships/slideLayout" Target="../slideLayouts/slideLayout77.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9" Type="http://schemas.openxmlformats.org/officeDocument/2006/relationships/slideLayout" Target="../slideLayouts/slideLayout56.xml"/><Relationship Id="rId11" Type="http://schemas.openxmlformats.org/officeDocument/2006/relationships/slideLayout" Target="../slideLayouts/slideLayout38.xml"/><Relationship Id="rId24" Type="http://schemas.openxmlformats.org/officeDocument/2006/relationships/slideLayout" Target="../slideLayouts/slideLayout51.xml"/><Relationship Id="rId32" Type="http://schemas.openxmlformats.org/officeDocument/2006/relationships/slideLayout" Target="../slideLayouts/slideLayout59.xml"/><Relationship Id="rId37" Type="http://schemas.openxmlformats.org/officeDocument/2006/relationships/slideLayout" Target="../slideLayouts/slideLayout64.xml"/><Relationship Id="rId40" Type="http://schemas.openxmlformats.org/officeDocument/2006/relationships/slideLayout" Target="../slideLayouts/slideLayout67.xml"/><Relationship Id="rId45" Type="http://schemas.openxmlformats.org/officeDocument/2006/relationships/slideLayout" Target="../slideLayouts/slideLayout72.xml"/><Relationship Id="rId53" Type="http://schemas.openxmlformats.org/officeDocument/2006/relationships/image" Target="../media/image1.png"/><Relationship Id="rId5" Type="http://schemas.openxmlformats.org/officeDocument/2006/relationships/slideLayout" Target="../slideLayouts/slideLayout32.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31" Type="http://schemas.openxmlformats.org/officeDocument/2006/relationships/slideLayout" Target="../slideLayouts/slideLayout58.xml"/><Relationship Id="rId44" Type="http://schemas.openxmlformats.org/officeDocument/2006/relationships/slideLayout" Target="../slideLayouts/slideLayout71.xml"/><Relationship Id="rId52" Type="http://schemas.openxmlformats.org/officeDocument/2006/relationships/theme" Target="../theme/theme3.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slideLayout" Target="../slideLayouts/slideLayout49.xml"/><Relationship Id="rId27" Type="http://schemas.openxmlformats.org/officeDocument/2006/relationships/slideLayout" Target="../slideLayouts/slideLayout54.xml"/><Relationship Id="rId30" Type="http://schemas.openxmlformats.org/officeDocument/2006/relationships/slideLayout" Target="../slideLayouts/slideLayout57.xml"/><Relationship Id="rId35" Type="http://schemas.openxmlformats.org/officeDocument/2006/relationships/slideLayout" Target="../slideLayouts/slideLayout62.xml"/><Relationship Id="rId43" Type="http://schemas.openxmlformats.org/officeDocument/2006/relationships/slideLayout" Target="../slideLayouts/slideLayout70.xml"/><Relationship Id="rId48" Type="http://schemas.openxmlformats.org/officeDocument/2006/relationships/slideLayout" Target="../slideLayouts/slideLayout75.xml"/><Relationship Id="rId8" Type="http://schemas.openxmlformats.org/officeDocument/2006/relationships/slideLayout" Target="../slideLayouts/slideLayout35.xml"/><Relationship Id="rId51" Type="http://schemas.openxmlformats.org/officeDocument/2006/relationships/slideLayout" Target="../slideLayouts/slideLayout78.xml"/><Relationship Id="rId3" Type="http://schemas.openxmlformats.org/officeDocument/2006/relationships/slideLayout" Target="../slideLayouts/slideLayout30.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5" Type="http://schemas.openxmlformats.org/officeDocument/2006/relationships/slideLayout" Target="../slideLayouts/slideLayout52.xml"/><Relationship Id="rId33" Type="http://schemas.openxmlformats.org/officeDocument/2006/relationships/slideLayout" Target="../slideLayouts/slideLayout60.xml"/><Relationship Id="rId38" Type="http://schemas.openxmlformats.org/officeDocument/2006/relationships/slideLayout" Target="../slideLayouts/slideLayout65.xml"/><Relationship Id="rId46" Type="http://schemas.openxmlformats.org/officeDocument/2006/relationships/slideLayout" Target="../slideLayouts/slideLayout73.xml"/><Relationship Id="rId20" Type="http://schemas.openxmlformats.org/officeDocument/2006/relationships/slideLayout" Target="../slideLayouts/slideLayout47.xml"/><Relationship Id="rId41" Type="http://schemas.openxmlformats.org/officeDocument/2006/relationships/slideLayout" Target="../slideLayouts/slideLayout68.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5" Type="http://schemas.openxmlformats.org/officeDocument/2006/relationships/slideLayout" Target="../slideLayouts/slideLayout42.xml"/><Relationship Id="rId23" Type="http://schemas.openxmlformats.org/officeDocument/2006/relationships/slideLayout" Target="../slideLayouts/slideLayout50.xml"/><Relationship Id="rId28" Type="http://schemas.openxmlformats.org/officeDocument/2006/relationships/slideLayout" Target="../slideLayouts/slideLayout55.xml"/><Relationship Id="rId36" Type="http://schemas.openxmlformats.org/officeDocument/2006/relationships/slideLayout" Target="../slideLayouts/slideLayout63.xml"/><Relationship Id="rId49" Type="http://schemas.openxmlformats.org/officeDocument/2006/relationships/slideLayout" Target="../slideLayouts/slideLayout76.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7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image" Target="../media/image1.png"/><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5.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2"/>
              </a:buClr>
              <a:buSzPts val="2800"/>
              <a:buFont typeface="Chango"/>
              <a:buNone/>
              <a:defRPr sz="2800">
                <a:solidFill>
                  <a:schemeClr val="dk2"/>
                </a:solidFill>
                <a:latin typeface="Chango"/>
                <a:ea typeface="Chango"/>
                <a:cs typeface="Chango"/>
                <a:sym typeface="Chango"/>
              </a:defRPr>
            </a:lvl1pPr>
            <a:lvl2pPr lvl="1">
              <a:spcBef>
                <a:spcPts val="0"/>
              </a:spcBef>
              <a:spcAft>
                <a:spcPts val="0"/>
              </a:spcAft>
              <a:buClr>
                <a:srgbClr val="FFFFFF"/>
              </a:buClr>
              <a:buSzPts val="2800"/>
              <a:buNone/>
              <a:defRPr sz="2800">
                <a:solidFill>
                  <a:srgbClr val="FFFFFF"/>
                </a:solidFill>
              </a:defRPr>
            </a:lvl2pPr>
            <a:lvl3pPr lvl="2">
              <a:spcBef>
                <a:spcPts val="0"/>
              </a:spcBef>
              <a:spcAft>
                <a:spcPts val="0"/>
              </a:spcAft>
              <a:buClr>
                <a:srgbClr val="FFFFFF"/>
              </a:buClr>
              <a:buSzPts val="2800"/>
              <a:buNone/>
              <a:defRPr sz="2800">
                <a:solidFill>
                  <a:srgbClr val="FFFFFF"/>
                </a:solidFill>
              </a:defRPr>
            </a:lvl3pPr>
            <a:lvl4pPr lvl="3">
              <a:spcBef>
                <a:spcPts val="0"/>
              </a:spcBef>
              <a:spcAft>
                <a:spcPts val="0"/>
              </a:spcAft>
              <a:buClr>
                <a:srgbClr val="FFFFFF"/>
              </a:buClr>
              <a:buSzPts val="2800"/>
              <a:buNone/>
              <a:defRPr sz="2800">
                <a:solidFill>
                  <a:srgbClr val="FFFFFF"/>
                </a:solidFill>
              </a:defRPr>
            </a:lvl4pPr>
            <a:lvl5pPr lvl="4">
              <a:spcBef>
                <a:spcPts val="0"/>
              </a:spcBef>
              <a:spcAft>
                <a:spcPts val="0"/>
              </a:spcAft>
              <a:buClr>
                <a:srgbClr val="FFFFFF"/>
              </a:buClr>
              <a:buSzPts val="2800"/>
              <a:buNone/>
              <a:defRPr sz="2800">
                <a:solidFill>
                  <a:srgbClr val="FFFFFF"/>
                </a:solidFill>
              </a:defRPr>
            </a:lvl5pPr>
            <a:lvl6pPr lvl="5">
              <a:spcBef>
                <a:spcPts val="0"/>
              </a:spcBef>
              <a:spcAft>
                <a:spcPts val="0"/>
              </a:spcAft>
              <a:buClr>
                <a:srgbClr val="FFFFFF"/>
              </a:buClr>
              <a:buSzPts val="2800"/>
              <a:buNone/>
              <a:defRPr sz="2800">
                <a:solidFill>
                  <a:srgbClr val="FFFFFF"/>
                </a:solidFill>
              </a:defRPr>
            </a:lvl6pPr>
            <a:lvl7pPr lvl="6">
              <a:spcBef>
                <a:spcPts val="0"/>
              </a:spcBef>
              <a:spcAft>
                <a:spcPts val="0"/>
              </a:spcAft>
              <a:buClr>
                <a:srgbClr val="FFFFFF"/>
              </a:buClr>
              <a:buSzPts val="2800"/>
              <a:buNone/>
              <a:defRPr sz="2800">
                <a:solidFill>
                  <a:srgbClr val="FFFFFF"/>
                </a:solidFill>
              </a:defRPr>
            </a:lvl7pPr>
            <a:lvl8pPr lvl="7">
              <a:spcBef>
                <a:spcPts val="0"/>
              </a:spcBef>
              <a:spcAft>
                <a:spcPts val="0"/>
              </a:spcAft>
              <a:buClr>
                <a:srgbClr val="FFFFFF"/>
              </a:buClr>
              <a:buSzPts val="2800"/>
              <a:buNone/>
              <a:defRPr sz="2800">
                <a:solidFill>
                  <a:srgbClr val="FFFFFF"/>
                </a:solidFill>
              </a:defRPr>
            </a:lvl8pPr>
            <a:lvl9pPr lvl="8">
              <a:spcBef>
                <a:spcPts val="0"/>
              </a:spcBef>
              <a:spcAft>
                <a:spcPts val="0"/>
              </a:spcAft>
              <a:buClr>
                <a:srgbClr val="FFFFFF"/>
              </a:buClr>
              <a:buSzPts val="2800"/>
              <a:buNone/>
              <a:defRPr sz="2800">
                <a:solidFill>
                  <a:srgbClr val="FFFFFF"/>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2"/>
              </a:buClr>
              <a:buSzPts val="1800"/>
              <a:buFont typeface="Catamaran"/>
              <a:buChar char="●"/>
              <a:defRPr sz="1800">
                <a:solidFill>
                  <a:schemeClr val="dk2"/>
                </a:solidFill>
                <a:latin typeface="Catamaran"/>
                <a:ea typeface="Catamaran"/>
                <a:cs typeface="Catamaran"/>
                <a:sym typeface="Catamaran"/>
              </a:defRPr>
            </a:lvl1pPr>
            <a:lvl2pPr marL="914400" lvl="1" indent="-317500">
              <a:lnSpc>
                <a:spcPct val="100000"/>
              </a:lnSpc>
              <a:spcBef>
                <a:spcPts val="1600"/>
              </a:spcBef>
              <a:spcAft>
                <a:spcPts val="0"/>
              </a:spcAft>
              <a:buClr>
                <a:schemeClr val="dk2"/>
              </a:buClr>
              <a:buSzPts val="1400"/>
              <a:buFont typeface="Catamaran"/>
              <a:buChar char="○"/>
              <a:defRPr>
                <a:solidFill>
                  <a:schemeClr val="dk2"/>
                </a:solidFill>
                <a:latin typeface="Catamaran"/>
                <a:ea typeface="Catamaran"/>
                <a:cs typeface="Catamaran"/>
                <a:sym typeface="Catamaran"/>
              </a:defRPr>
            </a:lvl2pPr>
            <a:lvl3pPr marL="1371600" lvl="2" indent="-317500">
              <a:lnSpc>
                <a:spcPct val="100000"/>
              </a:lnSpc>
              <a:spcBef>
                <a:spcPts val="1600"/>
              </a:spcBef>
              <a:spcAft>
                <a:spcPts val="0"/>
              </a:spcAft>
              <a:buClr>
                <a:schemeClr val="dk2"/>
              </a:buClr>
              <a:buSzPts val="1400"/>
              <a:buFont typeface="Catamaran"/>
              <a:buChar char="■"/>
              <a:defRPr>
                <a:solidFill>
                  <a:schemeClr val="dk2"/>
                </a:solidFill>
                <a:latin typeface="Catamaran"/>
                <a:ea typeface="Catamaran"/>
                <a:cs typeface="Catamaran"/>
                <a:sym typeface="Catamaran"/>
              </a:defRPr>
            </a:lvl3pPr>
            <a:lvl4pPr marL="1828800" lvl="3" indent="-317500">
              <a:lnSpc>
                <a:spcPct val="100000"/>
              </a:lnSpc>
              <a:spcBef>
                <a:spcPts val="1600"/>
              </a:spcBef>
              <a:spcAft>
                <a:spcPts val="0"/>
              </a:spcAft>
              <a:buClr>
                <a:schemeClr val="dk2"/>
              </a:buClr>
              <a:buSzPts val="1400"/>
              <a:buFont typeface="Catamaran"/>
              <a:buChar char="●"/>
              <a:defRPr>
                <a:solidFill>
                  <a:schemeClr val="dk2"/>
                </a:solidFill>
                <a:latin typeface="Catamaran"/>
                <a:ea typeface="Catamaran"/>
                <a:cs typeface="Catamaran"/>
                <a:sym typeface="Catamaran"/>
              </a:defRPr>
            </a:lvl4pPr>
            <a:lvl5pPr marL="2286000" lvl="4" indent="-317500">
              <a:lnSpc>
                <a:spcPct val="100000"/>
              </a:lnSpc>
              <a:spcBef>
                <a:spcPts val="1600"/>
              </a:spcBef>
              <a:spcAft>
                <a:spcPts val="0"/>
              </a:spcAft>
              <a:buClr>
                <a:schemeClr val="dk2"/>
              </a:buClr>
              <a:buSzPts val="1400"/>
              <a:buFont typeface="Catamaran"/>
              <a:buChar char="○"/>
              <a:defRPr>
                <a:solidFill>
                  <a:schemeClr val="dk2"/>
                </a:solidFill>
                <a:latin typeface="Catamaran"/>
                <a:ea typeface="Catamaran"/>
                <a:cs typeface="Catamaran"/>
                <a:sym typeface="Catamaran"/>
              </a:defRPr>
            </a:lvl5pPr>
            <a:lvl6pPr marL="2743200" lvl="5" indent="-317500">
              <a:lnSpc>
                <a:spcPct val="100000"/>
              </a:lnSpc>
              <a:spcBef>
                <a:spcPts val="1600"/>
              </a:spcBef>
              <a:spcAft>
                <a:spcPts val="0"/>
              </a:spcAft>
              <a:buClr>
                <a:schemeClr val="dk2"/>
              </a:buClr>
              <a:buSzPts val="1400"/>
              <a:buFont typeface="Catamaran"/>
              <a:buChar char="■"/>
              <a:defRPr>
                <a:solidFill>
                  <a:schemeClr val="dk2"/>
                </a:solidFill>
                <a:latin typeface="Catamaran"/>
                <a:ea typeface="Catamaran"/>
                <a:cs typeface="Catamaran"/>
                <a:sym typeface="Catamaran"/>
              </a:defRPr>
            </a:lvl6pPr>
            <a:lvl7pPr marL="3200400" lvl="6" indent="-317500">
              <a:lnSpc>
                <a:spcPct val="100000"/>
              </a:lnSpc>
              <a:spcBef>
                <a:spcPts val="1600"/>
              </a:spcBef>
              <a:spcAft>
                <a:spcPts val="0"/>
              </a:spcAft>
              <a:buClr>
                <a:schemeClr val="dk2"/>
              </a:buClr>
              <a:buSzPts val="1400"/>
              <a:buFont typeface="Catamaran"/>
              <a:buChar char="●"/>
              <a:defRPr>
                <a:solidFill>
                  <a:schemeClr val="dk2"/>
                </a:solidFill>
                <a:latin typeface="Catamaran"/>
                <a:ea typeface="Catamaran"/>
                <a:cs typeface="Catamaran"/>
                <a:sym typeface="Catamaran"/>
              </a:defRPr>
            </a:lvl7pPr>
            <a:lvl8pPr marL="3657600" lvl="7" indent="-317500">
              <a:lnSpc>
                <a:spcPct val="100000"/>
              </a:lnSpc>
              <a:spcBef>
                <a:spcPts val="1600"/>
              </a:spcBef>
              <a:spcAft>
                <a:spcPts val="0"/>
              </a:spcAft>
              <a:buClr>
                <a:schemeClr val="dk2"/>
              </a:buClr>
              <a:buSzPts val="1400"/>
              <a:buFont typeface="Catamaran"/>
              <a:buChar char="○"/>
              <a:defRPr>
                <a:solidFill>
                  <a:schemeClr val="dk2"/>
                </a:solidFill>
                <a:latin typeface="Catamaran"/>
                <a:ea typeface="Catamaran"/>
                <a:cs typeface="Catamaran"/>
                <a:sym typeface="Catamaran"/>
              </a:defRPr>
            </a:lvl8pPr>
            <a:lvl9pPr marL="4114800" lvl="8" indent="-317500">
              <a:lnSpc>
                <a:spcPct val="100000"/>
              </a:lnSpc>
              <a:spcBef>
                <a:spcPts val="1600"/>
              </a:spcBef>
              <a:spcAft>
                <a:spcPts val="1600"/>
              </a:spcAft>
              <a:buClr>
                <a:schemeClr val="dk2"/>
              </a:buClr>
              <a:buSzPts val="1400"/>
              <a:buFont typeface="Catamaran"/>
              <a:buChar char="■"/>
              <a:defRPr>
                <a:solidFill>
                  <a:schemeClr val="dk2"/>
                </a:solidFill>
                <a:latin typeface="Catamaran"/>
                <a:ea typeface="Catamaran"/>
                <a:cs typeface="Catamaran"/>
                <a:sym typeface="Catamaran"/>
              </a:defRPr>
            </a:lvl9pPr>
          </a:lstStyle>
          <a:p>
            <a:endParaRPr/>
          </a:p>
        </p:txBody>
      </p:sp>
    </p:spTree>
    <p:extLst>
      <p:ext uri="{BB962C8B-B14F-4D97-AF65-F5344CB8AC3E}">
        <p14:creationId xmlns:p14="http://schemas.microsoft.com/office/powerpoint/2010/main" val="3407318656"/>
      </p:ext>
    </p:extLst>
  </p:cSld>
  <p:clrMap bg1="lt1" tx1="dk1" bg2="dk2" tx2="lt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Lst>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E2A47"/>
        </a:solidFill>
        <a:effectLst/>
      </p:bgPr>
    </p:bg>
    <p:spTree>
      <p:nvGrpSpPr>
        <p:cNvPr id="1" name="Shape 2441"/>
        <p:cNvGrpSpPr/>
        <p:nvPr/>
      </p:nvGrpSpPr>
      <p:grpSpPr>
        <a:xfrm>
          <a:off x="0" y="0"/>
          <a:ext cx="0" cy="0"/>
          <a:chOff x="0" y="0"/>
          <a:chExt cx="0" cy="0"/>
        </a:xfrm>
      </p:grpSpPr>
      <p:sp>
        <p:nvSpPr>
          <p:cNvPr id="2442" name="Google Shape;2442;p28"/>
          <p:cNvSpPr txBox="1">
            <a:spLocks noGrp="1"/>
          </p:cNvSpPr>
          <p:nvPr>
            <p:ph type="title"/>
          </p:nvPr>
        </p:nvSpPr>
        <p:spPr>
          <a:xfrm>
            <a:off x="1424133" y="1244600"/>
            <a:ext cx="9396400" cy="643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1pPr>
            <a:lvl2pPr lvl="1"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2pPr>
            <a:lvl3pPr lvl="2"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3pPr>
            <a:lvl4pPr lvl="3"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4pPr>
            <a:lvl5pPr lvl="4"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5pPr>
            <a:lvl6pPr lvl="5"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6pPr>
            <a:lvl7pPr lvl="6"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7pPr>
            <a:lvl8pPr lvl="7"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8pPr>
            <a:lvl9pPr lvl="8"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9pPr>
          </a:lstStyle>
          <a:p>
            <a:endParaRPr/>
          </a:p>
        </p:txBody>
      </p:sp>
      <p:sp>
        <p:nvSpPr>
          <p:cNvPr id="2443" name="Google Shape;2443;p28"/>
          <p:cNvSpPr txBox="1">
            <a:spLocks noGrp="1"/>
          </p:cNvSpPr>
          <p:nvPr>
            <p:ph type="body" idx="1"/>
          </p:nvPr>
        </p:nvSpPr>
        <p:spPr>
          <a:xfrm>
            <a:off x="1424133" y="2260600"/>
            <a:ext cx="9396400" cy="3336000"/>
          </a:xfrm>
          <a:prstGeom prst="rect">
            <a:avLst/>
          </a:prstGeom>
          <a:noFill/>
          <a:ln>
            <a:noFill/>
          </a:ln>
        </p:spPr>
        <p:txBody>
          <a:bodyPr spcFirstLastPara="1" wrap="square" lIns="91425" tIns="91425" rIns="91425" bIns="91425" anchor="t" anchorCtr="0">
            <a:noAutofit/>
          </a:bodyPr>
          <a:lstStyle>
            <a:lvl1pPr marL="457200" lvl="0"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1pPr>
            <a:lvl2pPr marL="914400" lvl="1"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2pPr>
            <a:lvl3pPr marL="1371600" lvl="2"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3pPr>
            <a:lvl4pPr marL="1828800" lvl="3"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4pPr>
            <a:lvl5pPr marL="2286000" lvl="4"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5pPr>
            <a:lvl6pPr marL="2743200" lvl="5"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6pPr>
            <a:lvl7pPr marL="3200400" lvl="6"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7pPr>
            <a:lvl8pPr marL="3657600" lvl="7"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8pPr>
            <a:lvl9pPr marL="4114800" lvl="8"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9pPr>
          </a:lstStyle>
          <a:p>
            <a:endParaRPr/>
          </a:p>
        </p:txBody>
      </p:sp>
    </p:spTree>
    <p:extLst>
      <p:ext uri="{BB962C8B-B14F-4D97-AF65-F5344CB8AC3E}">
        <p14:creationId xmlns:p14="http://schemas.microsoft.com/office/powerpoint/2010/main" val="3149122151"/>
      </p:ext>
    </p:extLst>
  </p:cSld>
  <p:clrMap bg1="lt1" tx1="dk1" bg2="dk2" tx2="lt2" accent1="accent1" accent2="accent2" accent3="accent3" accent4="accent4" accent5="accent5" accent6="accent6" hlink="hlink" folHlink="folHlink"/>
  <p:sldLayoutIdLst>
    <p:sldLayoutId id="2147483689" r:id="rId1"/>
  </p:sldLayoutIdLst>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2"/>
              </a:buClr>
              <a:buSzPts val="3000"/>
              <a:buFont typeface="Hammersmith One"/>
              <a:buNone/>
              <a:defRPr sz="3000" b="1">
                <a:solidFill>
                  <a:schemeClr val="accent2"/>
                </a:solidFill>
                <a:latin typeface="Hammersmith One"/>
                <a:ea typeface="Hammersmith One"/>
                <a:cs typeface="Hammersmith One"/>
                <a:sym typeface="Hammersmith One"/>
              </a:defRPr>
            </a:lvl1pPr>
            <a:lvl2pPr lvl="1">
              <a:spcBef>
                <a:spcPts val="0"/>
              </a:spcBef>
              <a:spcAft>
                <a:spcPts val="0"/>
              </a:spcAft>
              <a:buClr>
                <a:schemeClr val="accent2"/>
              </a:buClr>
              <a:buSzPts val="3000"/>
              <a:buFont typeface="Hammersmith One"/>
              <a:buNone/>
              <a:defRPr sz="3000" b="1">
                <a:solidFill>
                  <a:schemeClr val="accent2"/>
                </a:solidFill>
                <a:latin typeface="Hammersmith One"/>
                <a:ea typeface="Hammersmith One"/>
                <a:cs typeface="Hammersmith One"/>
                <a:sym typeface="Hammersmith One"/>
              </a:defRPr>
            </a:lvl2pPr>
            <a:lvl3pPr lvl="2">
              <a:spcBef>
                <a:spcPts val="0"/>
              </a:spcBef>
              <a:spcAft>
                <a:spcPts val="0"/>
              </a:spcAft>
              <a:buClr>
                <a:schemeClr val="accent2"/>
              </a:buClr>
              <a:buSzPts val="3000"/>
              <a:buFont typeface="Hammersmith One"/>
              <a:buNone/>
              <a:defRPr sz="3000" b="1">
                <a:solidFill>
                  <a:schemeClr val="accent2"/>
                </a:solidFill>
                <a:latin typeface="Hammersmith One"/>
                <a:ea typeface="Hammersmith One"/>
                <a:cs typeface="Hammersmith One"/>
                <a:sym typeface="Hammersmith One"/>
              </a:defRPr>
            </a:lvl3pPr>
            <a:lvl4pPr lvl="3">
              <a:spcBef>
                <a:spcPts val="0"/>
              </a:spcBef>
              <a:spcAft>
                <a:spcPts val="0"/>
              </a:spcAft>
              <a:buClr>
                <a:schemeClr val="accent2"/>
              </a:buClr>
              <a:buSzPts val="3000"/>
              <a:buFont typeface="Hammersmith One"/>
              <a:buNone/>
              <a:defRPr sz="3000" b="1">
                <a:solidFill>
                  <a:schemeClr val="accent2"/>
                </a:solidFill>
                <a:latin typeface="Hammersmith One"/>
                <a:ea typeface="Hammersmith One"/>
                <a:cs typeface="Hammersmith One"/>
                <a:sym typeface="Hammersmith One"/>
              </a:defRPr>
            </a:lvl4pPr>
            <a:lvl5pPr lvl="4">
              <a:spcBef>
                <a:spcPts val="0"/>
              </a:spcBef>
              <a:spcAft>
                <a:spcPts val="0"/>
              </a:spcAft>
              <a:buClr>
                <a:schemeClr val="accent2"/>
              </a:buClr>
              <a:buSzPts val="3000"/>
              <a:buFont typeface="Hammersmith One"/>
              <a:buNone/>
              <a:defRPr sz="3000" b="1">
                <a:solidFill>
                  <a:schemeClr val="accent2"/>
                </a:solidFill>
                <a:latin typeface="Hammersmith One"/>
                <a:ea typeface="Hammersmith One"/>
                <a:cs typeface="Hammersmith One"/>
                <a:sym typeface="Hammersmith One"/>
              </a:defRPr>
            </a:lvl5pPr>
            <a:lvl6pPr lvl="5">
              <a:spcBef>
                <a:spcPts val="0"/>
              </a:spcBef>
              <a:spcAft>
                <a:spcPts val="0"/>
              </a:spcAft>
              <a:buClr>
                <a:schemeClr val="accent2"/>
              </a:buClr>
              <a:buSzPts val="3000"/>
              <a:buFont typeface="Hammersmith One"/>
              <a:buNone/>
              <a:defRPr sz="3000" b="1">
                <a:solidFill>
                  <a:schemeClr val="accent2"/>
                </a:solidFill>
                <a:latin typeface="Hammersmith One"/>
                <a:ea typeface="Hammersmith One"/>
                <a:cs typeface="Hammersmith One"/>
                <a:sym typeface="Hammersmith One"/>
              </a:defRPr>
            </a:lvl6pPr>
            <a:lvl7pPr lvl="6">
              <a:spcBef>
                <a:spcPts val="0"/>
              </a:spcBef>
              <a:spcAft>
                <a:spcPts val="0"/>
              </a:spcAft>
              <a:buClr>
                <a:schemeClr val="accent2"/>
              </a:buClr>
              <a:buSzPts val="3000"/>
              <a:buFont typeface="Hammersmith One"/>
              <a:buNone/>
              <a:defRPr sz="3000" b="1">
                <a:solidFill>
                  <a:schemeClr val="accent2"/>
                </a:solidFill>
                <a:latin typeface="Hammersmith One"/>
                <a:ea typeface="Hammersmith One"/>
                <a:cs typeface="Hammersmith One"/>
                <a:sym typeface="Hammersmith One"/>
              </a:defRPr>
            </a:lvl7pPr>
            <a:lvl8pPr lvl="7">
              <a:spcBef>
                <a:spcPts val="0"/>
              </a:spcBef>
              <a:spcAft>
                <a:spcPts val="0"/>
              </a:spcAft>
              <a:buClr>
                <a:schemeClr val="accent2"/>
              </a:buClr>
              <a:buSzPts val="3000"/>
              <a:buFont typeface="Hammersmith One"/>
              <a:buNone/>
              <a:defRPr sz="3000" b="1">
                <a:solidFill>
                  <a:schemeClr val="accent2"/>
                </a:solidFill>
                <a:latin typeface="Hammersmith One"/>
                <a:ea typeface="Hammersmith One"/>
                <a:cs typeface="Hammersmith One"/>
                <a:sym typeface="Hammersmith One"/>
              </a:defRPr>
            </a:lvl8pPr>
            <a:lvl9pPr lvl="8">
              <a:spcBef>
                <a:spcPts val="0"/>
              </a:spcBef>
              <a:spcAft>
                <a:spcPts val="0"/>
              </a:spcAft>
              <a:buClr>
                <a:schemeClr val="accent2"/>
              </a:buClr>
              <a:buSzPts val="3000"/>
              <a:buFont typeface="Hammersmith One"/>
              <a:buNone/>
              <a:defRPr sz="3000" b="1">
                <a:solidFill>
                  <a:schemeClr val="accent2"/>
                </a:solidFill>
                <a:latin typeface="Hammersmith One"/>
                <a:ea typeface="Hammersmith One"/>
                <a:cs typeface="Hammersmith One"/>
                <a:sym typeface="Hammersmith One"/>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accent2"/>
              </a:buClr>
              <a:buSzPts val="1800"/>
              <a:buFont typeface="Manjari"/>
              <a:buChar char="●"/>
              <a:defRPr sz="1800">
                <a:solidFill>
                  <a:schemeClr val="accent2"/>
                </a:solidFill>
                <a:latin typeface="Manjari"/>
                <a:ea typeface="Manjari"/>
                <a:cs typeface="Manjari"/>
                <a:sym typeface="Manjari"/>
              </a:defRPr>
            </a:lvl1pPr>
            <a:lvl2pPr marL="914400" lvl="1" indent="-317500">
              <a:lnSpc>
                <a:spcPct val="100000"/>
              </a:lnSpc>
              <a:spcBef>
                <a:spcPts val="0"/>
              </a:spcBef>
              <a:spcAft>
                <a:spcPts val="0"/>
              </a:spcAft>
              <a:buClr>
                <a:schemeClr val="accent2"/>
              </a:buClr>
              <a:buSzPts val="1400"/>
              <a:buFont typeface="Manjari"/>
              <a:buChar char="○"/>
              <a:defRPr>
                <a:solidFill>
                  <a:schemeClr val="accent2"/>
                </a:solidFill>
                <a:latin typeface="Manjari"/>
                <a:ea typeface="Manjari"/>
                <a:cs typeface="Manjari"/>
                <a:sym typeface="Manjari"/>
              </a:defRPr>
            </a:lvl2pPr>
            <a:lvl3pPr marL="1371600" lvl="2" indent="-317500">
              <a:lnSpc>
                <a:spcPct val="100000"/>
              </a:lnSpc>
              <a:spcBef>
                <a:spcPts val="0"/>
              </a:spcBef>
              <a:spcAft>
                <a:spcPts val="0"/>
              </a:spcAft>
              <a:buClr>
                <a:schemeClr val="accent2"/>
              </a:buClr>
              <a:buSzPts val="1400"/>
              <a:buFont typeface="Manjari"/>
              <a:buChar char="■"/>
              <a:defRPr>
                <a:solidFill>
                  <a:schemeClr val="accent2"/>
                </a:solidFill>
                <a:latin typeface="Manjari"/>
                <a:ea typeface="Manjari"/>
                <a:cs typeface="Manjari"/>
                <a:sym typeface="Manjari"/>
              </a:defRPr>
            </a:lvl3pPr>
            <a:lvl4pPr marL="1828800" lvl="3" indent="-317500">
              <a:lnSpc>
                <a:spcPct val="100000"/>
              </a:lnSpc>
              <a:spcBef>
                <a:spcPts val="0"/>
              </a:spcBef>
              <a:spcAft>
                <a:spcPts val="0"/>
              </a:spcAft>
              <a:buClr>
                <a:schemeClr val="accent2"/>
              </a:buClr>
              <a:buSzPts val="1400"/>
              <a:buFont typeface="Manjari"/>
              <a:buChar char="●"/>
              <a:defRPr>
                <a:solidFill>
                  <a:schemeClr val="accent2"/>
                </a:solidFill>
                <a:latin typeface="Manjari"/>
                <a:ea typeface="Manjari"/>
                <a:cs typeface="Manjari"/>
                <a:sym typeface="Manjari"/>
              </a:defRPr>
            </a:lvl4pPr>
            <a:lvl5pPr marL="2286000" lvl="4" indent="-317500">
              <a:lnSpc>
                <a:spcPct val="100000"/>
              </a:lnSpc>
              <a:spcBef>
                <a:spcPts val="0"/>
              </a:spcBef>
              <a:spcAft>
                <a:spcPts val="0"/>
              </a:spcAft>
              <a:buClr>
                <a:schemeClr val="accent2"/>
              </a:buClr>
              <a:buSzPts val="1400"/>
              <a:buFont typeface="Manjari"/>
              <a:buChar char="○"/>
              <a:defRPr>
                <a:solidFill>
                  <a:schemeClr val="accent2"/>
                </a:solidFill>
                <a:latin typeface="Manjari"/>
                <a:ea typeface="Manjari"/>
                <a:cs typeface="Manjari"/>
                <a:sym typeface="Manjari"/>
              </a:defRPr>
            </a:lvl5pPr>
            <a:lvl6pPr marL="2743200" lvl="5" indent="-317500">
              <a:lnSpc>
                <a:spcPct val="100000"/>
              </a:lnSpc>
              <a:spcBef>
                <a:spcPts val="0"/>
              </a:spcBef>
              <a:spcAft>
                <a:spcPts val="0"/>
              </a:spcAft>
              <a:buClr>
                <a:schemeClr val="accent2"/>
              </a:buClr>
              <a:buSzPts val="1400"/>
              <a:buFont typeface="Manjari"/>
              <a:buChar char="■"/>
              <a:defRPr>
                <a:solidFill>
                  <a:schemeClr val="accent2"/>
                </a:solidFill>
                <a:latin typeface="Manjari"/>
                <a:ea typeface="Manjari"/>
                <a:cs typeface="Manjari"/>
                <a:sym typeface="Manjari"/>
              </a:defRPr>
            </a:lvl6pPr>
            <a:lvl7pPr marL="3200400" lvl="6" indent="-317500">
              <a:lnSpc>
                <a:spcPct val="100000"/>
              </a:lnSpc>
              <a:spcBef>
                <a:spcPts val="0"/>
              </a:spcBef>
              <a:spcAft>
                <a:spcPts val="0"/>
              </a:spcAft>
              <a:buClr>
                <a:schemeClr val="accent2"/>
              </a:buClr>
              <a:buSzPts val="1400"/>
              <a:buFont typeface="Manjari"/>
              <a:buChar char="●"/>
              <a:defRPr>
                <a:solidFill>
                  <a:schemeClr val="accent2"/>
                </a:solidFill>
                <a:latin typeface="Manjari"/>
                <a:ea typeface="Manjari"/>
                <a:cs typeface="Manjari"/>
                <a:sym typeface="Manjari"/>
              </a:defRPr>
            </a:lvl7pPr>
            <a:lvl8pPr marL="3657600" lvl="7" indent="-317500">
              <a:lnSpc>
                <a:spcPct val="100000"/>
              </a:lnSpc>
              <a:spcBef>
                <a:spcPts val="0"/>
              </a:spcBef>
              <a:spcAft>
                <a:spcPts val="0"/>
              </a:spcAft>
              <a:buClr>
                <a:schemeClr val="accent2"/>
              </a:buClr>
              <a:buSzPts val="1400"/>
              <a:buFont typeface="Manjari"/>
              <a:buChar char="○"/>
              <a:defRPr>
                <a:solidFill>
                  <a:schemeClr val="accent2"/>
                </a:solidFill>
                <a:latin typeface="Manjari"/>
                <a:ea typeface="Manjari"/>
                <a:cs typeface="Manjari"/>
                <a:sym typeface="Manjari"/>
              </a:defRPr>
            </a:lvl8pPr>
            <a:lvl9pPr marL="4114800" lvl="8" indent="-317500">
              <a:lnSpc>
                <a:spcPct val="100000"/>
              </a:lnSpc>
              <a:spcBef>
                <a:spcPts val="0"/>
              </a:spcBef>
              <a:spcAft>
                <a:spcPts val="0"/>
              </a:spcAft>
              <a:buClr>
                <a:schemeClr val="accent2"/>
              </a:buClr>
              <a:buSzPts val="1400"/>
              <a:buFont typeface="Manjari"/>
              <a:buChar char="■"/>
              <a:defRPr>
                <a:solidFill>
                  <a:schemeClr val="accent2"/>
                </a:solidFill>
                <a:latin typeface="Manjari"/>
                <a:ea typeface="Manjari"/>
                <a:cs typeface="Manjari"/>
                <a:sym typeface="Manjari"/>
              </a:defRPr>
            </a:lvl9pPr>
          </a:lstStyle>
          <a:p>
            <a:endParaRPr/>
          </a:p>
        </p:txBody>
      </p:sp>
      <p:pic>
        <p:nvPicPr>
          <p:cNvPr id="4" name="Picture 3">
            <a:extLst>
              <a:ext uri="{FF2B5EF4-FFF2-40B4-BE49-F238E27FC236}">
                <a16:creationId xmlns:a16="http://schemas.microsoft.com/office/drawing/2014/main" id="{9EBE2135-3D86-B64C-96EE-F56314325650}"/>
              </a:ext>
            </a:extLst>
          </p:cNvPr>
          <p:cNvPicPr>
            <a:picLocks noChangeAspect="1"/>
          </p:cNvPicPr>
          <p:nvPr userDrawn="1"/>
        </p:nvPicPr>
        <p:blipFill>
          <a:blip r:embed="rId53"/>
          <a:stretch>
            <a:fillRect/>
          </a:stretch>
        </p:blipFill>
        <p:spPr>
          <a:xfrm>
            <a:off x="4479703" y="6234112"/>
            <a:ext cx="2679700" cy="609600"/>
          </a:xfrm>
          <a:prstGeom prst="rect">
            <a:avLst/>
          </a:prstGeom>
        </p:spPr>
      </p:pic>
    </p:spTree>
    <p:extLst>
      <p:ext uri="{BB962C8B-B14F-4D97-AF65-F5344CB8AC3E}">
        <p14:creationId xmlns:p14="http://schemas.microsoft.com/office/powerpoint/2010/main" val="2162390101"/>
      </p:ext>
    </p:extLst>
  </p:cSld>
  <p:clrMap bg1="lt1" tx1="dk1" bg2="dk2" tx2="lt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 id="2147483720" r:id="rId18"/>
    <p:sldLayoutId id="2147483721" r:id="rId19"/>
    <p:sldLayoutId id="2147483722" r:id="rId20"/>
    <p:sldLayoutId id="2147483723" r:id="rId21"/>
    <p:sldLayoutId id="2147483724" r:id="rId22"/>
    <p:sldLayoutId id="2147483725" r:id="rId23"/>
    <p:sldLayoutId id="2147483726" r:id="rId24"/>
    <p:sldLayoutId id="2147483727" r:id="rId25"/>
    <p:sldLayoutId id="2147483728" r:id="rId26"/>
    <p:sldLayoutId id="2147483729" r:id="rId27"/>
    <p:sldLayoutId id="2147483730" r:id="rId28"/>
    <p:sldLayoutId id="2147483731" r:id="rId29"/>
    <p:sldLayoutId id="2147483732" r:id="rId30"/>
    <p:sldLayoutId id="2147483733" r:id="rId31"/>
    <p:sldLayoutId id="2147483734" r:id="rId32"/>
    <p:sldLayoutId id="2147483735" r:id="rId33"/>
    <p:sldLayoutId id="2147483736" r:id="rId34"/>
    <p:sldLayoutId id="2147483737" r:id="rId35"/>
    <p:sldLayoutId id="2147483738" r:id="rId36"/>
    <p:sldLayoutId id="2147483739" r:id="rId37"/>
    <p:sldLayoutId id="2147483740" r:id="rId38"/>
    <p:sldLayoutId id="2147483741" r:id="rId39"/>
    <p:sldLayoutId id="2147483742" r:id="rId40"/>
    <p:sldLayoutId id="2147483743" r:id="rId41"/>
    <p:sldLayoutId id="2147483744" r:id="rId42"/>
    <p:sldLayoutId id="2147483745" r:id="rId43"/>
    <p:sldLayoutId id="2147483746" r:id="rId44"/>
    <p:sldLayoutId id="2147483747" r:id="rId45"/>
    <p:sldLayoutId id="2147483748" r:id="rId46"/>
    <p:sldLayoutId id="2147483749" r:id="rId47"/>
    <p:sldLayoutId id="2147483750" r:id="rId48"/>
    <p:sldLayoutId id="2147483751" r:id="rId49"/>
    <p:sldLayoutId id="2147483752" r:id="rId50"/>
    <p:sldLayoutId id="2147483753" r:id="rId51"/>
  </p:sldLayoutIdLst>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0E2A47"/>
        </a:solidFill>
        <a:effectLst/>
      </p:bgPr>
    </p:bg>
    <p:spTree>
      <p:nvGrpSpPr>
        <p:cNvPr id="1" name="Shape 1312"/>
        <p:cNvGrpSpPr/>
        <p:nvPr/>
      </p:nvGrpSpPr>
      <p:grpSpPr>
        <a:xfrm>
          <a:off x="0" y="0"/>
          <a:ext cx="0" cy="0"/>
          <a:chOff x="0" y="0"/>
          <a:chExt cx="0" cy="0"/>
        </a:xfrm>
      </p:grpSpPr>
      <p:sp>
        <p:nvSpPr>
          <p:cNvPr id="1313" name="Google Shape;1313;p52"/>
          <p:cNvSpPr txBox="1">
            <a:spLocks noGrp="1"/>
          </p:cNvSpPr>
          <p:nvPr>
            <p:ph type="title"/>
          </p:nvPr>
        </p:nvSpPr>
        <p:spPr>
          <a:xfrm>
            <a:off x="1424133" y="1244600"/>
            <a:ext cx="9396400" cy="643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1pPr>
            <a:lvl2pPr lvl="1"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2pPr>
            <a:lvl3pPr lvl="2"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3pPr>
            <a:lvl4pPr lvl="3"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4pPr>
            <a:lvl5pPr lvl="4"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5pPr>
            <a:lvl6pPr lvl="5"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6pPr>
            <a:lvl7pPr lvl="6"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7pPr>
            <a:lvl8pPr lvl="7"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8pPr>
            <a:lvl9pPr lvl="8"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9pPr>
          </a:lstStyle>
          <a:p>
            <a:endParaRPr/>
          </a:p>
        </p:txBody>
      </p:sp>
      <p:sp>
        <p:nvSpPr>
          <p:cNvPr id="1314" name="Google Shape;1314;p52"/>
          <p:cNvSpPr txBox="1">
            <a:spLocks noGrp="1"/>
          </p:cNvSpPr>
          <p:nvPr>
            <p:ph type="body" idx="1"/>
          </p:nvPr>
        </p:nvSpPr>
        <p:spPr>
          <a:xfrm>
            <a:off x="1424133" y="2260600"/>
            <a:ext cx="9396400" cy="3336000"/>
          </a:xfrm>
          <a:prstGeom prst="rect">
            <a:avLst/>
          </a:prstGeom>
          <a:noFill/>
          <a:ln>
            <a:noFill/>
          </a:ln>
        </p:spPr>
        <p:txBody>
          <a:bodyPr spcFirstLastPara="1" wrap="square" lIns="91425" tIns="91425" rIns="91425" bIns="91425" anchor="t" anchorCtr="0">
            <a:noAutofit/>
          </a:bodyPr>
          <a:lstStyle>
            <a:lvl1pPr marL="457200" lvl="0"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1pPr>
            <a:lvl2pPr marL="914400" lvl="1"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2pPr>
            <a:lvl3pPr marL="1371600" lvl="2"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3pPr>
            <a:lvl4pPr marL="1828800" lvl="3"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4pPr>
            <a:lvl5pPr marL="2286000" lvl="4"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5pPr>
            <a:lvl6pPr marL="2743200" lvl="5"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6pPr>
            <a:lvl7pPr marL="3200400" lvl="6"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7pPr>
            <a:lvl8pPr marL="3657600" lvl="7"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8pPr>
            <a:lvl9pPr marL="4114800" lvl="8"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9pPr>
          </a:lstStyle>
          <a:p>
            <a:endParaRPr/>
          </a:p>
        </p:txBody>
      </p:sp>
    </p:spTree>
    <p:extLst>
      <p:ext uri="{BB962C8B-B14F-4D97-AF65-F5344CB8AC3E}">
        <p14:creationId xmlns:p14="http://schemas.microsoft.com/office/powerpoint/2010/main" val="2115482819"/>
      </p:ext>
    </p:extLst>
  </p:cSld>
  <p:clrMap bg1="lt1" tx1="dk1" bg2="dk2" tx2="lt2" accent1="accent1" accent2="accent2" accent3="accent3" accent4="accent4" accent5="accent5" accent6="accent6" hlink="hlink" folHlink="folHlink"/>
  <p:sldLayoutIdLst>
    <p:sldLayoutId id="2147483755" r:id="rId1"/>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89464" y="6214535"/>
            <a:ext cx="2743200" cy="256032"/>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6C5516DA-9D86-4E1E-A623-C11F9F74EB59}" type="datetimeFigureOut">
              <a:rPr lang="en-US" dirty="0"/>
              <a:t>11/26/24</a:t>
            </a:fld>
            <a:endParaRPr lang="en-US" dirty="0"/>
          </a:p>
        </p:txBody>
      </p:sp>
      <p:sp>
        <p:nvSpPr>
          <p:cNvPr id="5" name="Footer Placeholder 4"/>
          <p:cNvSpPr>
            <a:spLocks noGrp="1"/>
          </p:cNvSpPr>
          <p:nvPr>
            <p:ph type="ftr" sz="quarter" idx="3"/>
          </p:nvPr>
        </p:nvSpPr>
        <p:spPr>
          <a:xfrm>
            <a:off x="3489960" y="6214535"/>
            <a:ext cx="5212080" cy="256032"/>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348535" y="6214535"/>
            <a:ext cx="1463040" cy="256032"/>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4FAB73BC-B049-4115-A692-8D63A059BFB8}" type="slidenum">
              <a:rPr lang="en-US" dirty="0"/>
              <a:pPr/>
              <a:t>‹#›</a:t>
            </a:fld>
            <a:endParaRPr lang="en-US" dirty="0"/>
          </a:p>
        </p:txBody>
      </p:sp>
      <p:sp>
        <p:nvSpPr>
          <p:cNvPr id="8" name="Rectangle 7"/>
          <p:cNvSpPr/>
          <p:nvPr/>
        </p:nvSpPr>
        <p:spPr>
          <a:xfrm>
            <a:off x="371856" y="374904"/>
            <a:ext cx="11448288" cy="6108192"/>
          </a:xfrm>
          <a:prstGeom prst="rect">
            <a:avLst/>
          </a:prstGeom>
          <a:noFill/>
          <a:ln w="6350" cap="sq" cmpd="sng" algn="ctr">
            <a:solidFill>
              <a:schemeClr val="tx1">
                <a:lumMod val="75000"/>
                <a:lumOff val="25000"/>
              </a:schemeClr>
            </a:solidFill>
            <a:prstDash val="solid"/>
            <a:miter lim="800000"/>
          </a:ln>
          <a:effectLst/>
        </p:spPr>
      </p:sp>
      <p:sp>
        <p:nvSpPr>
          <p:cNvPr id="10" name="Rectangle 9">
            <a:extLst>
              <a:ext uri="{FF2B5EF4-FFF2-40B4-BE49-F238E27FC236}">
                <a16:creationId xmlns:a16="http://schemas.microsoft.com/office/drawing/2014/main" id="{F773355A-F52E-02DA-DB3B-D95C4D8E9BCD}"/>
              </a:ext>
            </a:extLst>
          </p:cNvPr>
          <p:cNvSpPr/>
          <p:nvPr userDrawn="1"/>
        </p:nvSpPr>
        <p:spPr>
          <a:xfrm>
            <a:off x="4756150" y="6234112"/>
            <a:ext cx="2679700" cy="62388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8B07F838-BA7A-7A45-B1CB-4C019EB7A9DE}"/>
              </a:ext>
            </a:extLst>
          </p:cNvPr>
          <p:cNvPicPr>
            <a:picLocks noChangeAspect="1"/>
          </p:cNvPicPr>
          <p:nvPr userDrawn="1"/>
        </p:nvPicPr>
        <p:blipFill>
          <a:blip r:embed="rId13"/>
          <a:stretch>
            <a:fillRect/>
          </a:stretch>
        </p:blipFill>
        <p:spPr>
          <a:xfrm>
            <a:off x="4751070" y="6241256"/>
            <a:ext cx="2679700" cy="609600"/>
          </a:xfrm>
          <a:prstGeom prst="rect">
            <a:avLst/>
          </a:prstGeom>
        </p:spPr>
      </p:pic>
    </p:spTree>
    <p:extLst>
      <p:ext uri="{BB962C8B-B14F-4D97-AF65-F5344CB8AC3E}">
        <p14:creationId xmlns:p14="http://schemas.microsoft.com/office/powerpoint/2010/main" val="3384064438"/>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m4a"/><Relationship Id="rId2" Type="http://schemas.microsoft.com/office/2007/relationships/media" Target="../media/media1.m4a"/><Relationship Id="rId1" Type="http://schemas.openxmlformats.org/officeDocument/2006/relationships/tags" Target="../tags/tag1.xml"/><Relationship Id="rId5" Type="http://schemas.openxmlformats.org/officeDocument/2006/relationships/image" Target="../media/image4.png"/><Relationship Id="rId4" Type="http://schemas.openxmlformats.org/officeDocument/2006/relationships/slideLayout" Target="../slideLayouts/slideLayout80.xml"/></Relationships>
</file>

<file path=ppt/slides/_rels/slide10.xml.rels><?xml version="1.0" encoding="UTF-8" standalone="yes"?>
<Relationships xmlns="http://schemas.openxmlformats.org/package/2006/relationships"><Relationship Id="rId3" Type="http://schemas.openxmlformats.org/officeDocument/2006/relationships/audio" Target="../media/media10.m4a"/><Relationship Id="rId2" Type="http://schemas.microsoft.com/office/2007/relationships/media" Target="../media/media10.m4a"/><Relationship Id="rId1" Type="http://schemas.openxmlformats.org/officeDocument/2006/relationships/tags" Target="../tags/tag4.xml"/><Relationship Id="rId5" Type="http://schemas.openxmlformats.org/officeDocument/2006/relationships/image" Target="../media/image4.png"/><Relationship Id="rId4" Type="http://schemas.openxmlformats.org/officeDocument/2006/relationships/slideLayout" Target="../slideLayouts/slideLayout81.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81.xml"/><Relationship Id="rId2" Type="http://schemas.openxmlformats.org/officeDocument/2006/relationships/audio" Target="../media/media11.m4a"/><Relationship Id="rId1" Type="http://schemas.microsoft.com/office/2007/relationships/media" Target="../media/media11.m4a"/><Relationship Id="rId6" Type="http://schemas.openxmlformats.org/officeDocument/2006/relationships/image" Target="../media/image4.png"/><Relationship Id="rId5" Type="http://schemas.openxmlformats.org/officeDocument/2006/relationships/image" Target="../media/image6.jp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audio" Target="../media/media12.m4a"/><Relationship Id="rId7" Type="http://schemas.openxmlformats.org/officeDocument/2006/relationships/image" Target="../media/image4.png"/><Relationship Id="rId2" Type="http://schemas.microsoft.com/office/2007/relationships/media" Target="../media/media12.m4a"/><Relationship Id="rId1" Type="http://schemas.openxmlformats.org/officeDocument/2006/relationships/tags" Target="../tags/tag5.xml"/><Relationship Id="rId6" Type="http://schemas.openxmlformats.org/officeDocument/2006/relationships/image" Target="../media/image18.png"/><Relationship Id="rId5" Type="http://schemas.openxmlformats.org/officeDocument/2006/relationships/notesSlide" Target="../notesSlides/notesSlide4.xml"/><Relationship Id="rId4" Type="http://schemas.openxmlformats.org/officeDocument/2006/relationships/slideLayout" Target="../slideLayouts/slideLayout81.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81.xml"/><Relationship Id="rId2" Type="http://schemas.openxmlformats.org/officeDocument/2006/relationships/audio" Target="../media/media13.m4a"/><Relationship Id="rId1" Type="http://schemas.microsoft.com/office/2007/relationships/media" Target="../media/media13.m4a"/><Relationship Id="rId6" Type="http://schemas.openxmlformats.org/officeDocument/2006/relationships/image" Target="../media/image19.jpeg"/><Relationship Id="rId5" Type="http://schemas.openxmlformats.org/officeDocument/2006/relationships/image" Target="../media/image4.png"/><Relationship Id="rId4" Type="http://schemas.openxmlformats.org/officeDocument/2006/relationships/notesSlide" Target="../notesSlides/notesSlide5.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81.xml"/><Relationship Id="rId2" Type="http://schemas.openxmlformats.org/officeDocument/2006/relationships/audio" Target="../media/media14.m4a"/><Relationship Id="rId1" Type="http://schemas.microsoft.com/office/2007/relationships/media" Target="../media/media14.m4a"/><Relationship Id="rId6" Type="http://schemas.openxmlformats.org/officeDocument/2006/relationships/image" Target="../media/image4.png"/><Relationship Id="rId5" Type="http://schemas.openxmlformats.org/officeDocument/2006/relationships/image" Target="../media/image6.jp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81.xml"/><Relationship Id="rId2" Type="http://schemas.openxmlformats.org/officeDocument/2006/relationships/audio" Target="../media/media15.m4a"/><Relationship Id="rId1" Type="http://schemas.microsoft.com/office/2007/relationships/media" Target="../media/media15.m4a"/><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81.xml"/><Relationship Id="rId2" Type="http://schemas.openxmlformats.org/officeDocument/2006/relationships/audio" Target="../media/media16.m4a"/><Relationship Id="rId1" Type="http://schemas.microsoft.com/office/2007/relationships/media" Target="../media/media16.m4a"/><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81.xml"/><Relationship Id="rId2" Type="http://schemas.openxmlformats.org/officeDocument/2006/relationships/audio" Target="../media/media17.m4a"/><Relationship Id="rId1" Type="http://schemas.microsoft.com/office/2007/relationships/media" Target="../media/media17.m4a"/><Relationship Id="rId5" Type="http://schemas.openxmlformats.org/officeDocument/2006/relationships/image" Target="../media/image4.png"/><Relationship Id="rId4" Type="http://schemas.openxmlformats.org/officeDocument/2006/relationships/notesSlide" Target="../notesSlides/notesSlide6.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81.xml"/><Relationship Id="rId2" Type="http://schemas.openxmlformats.org/officeDocument/2006/relationships/audio" Target="../media/media18.m4a"/><Relationship Id="rId1" Type="http://schemas.microsoft.com/office/2007/relationships/media" Target="../media/media18.m4a"/><Relationship Id="rId5" Type="http://schemas.openxmlformats.org/officeDocument/2006/relationships/image" Target="../media/image4.png"/><Relationship Id="rId4" Type="http://schemas.openxmlformats.org/officeDocument/2006/relationships/notesSlide" Target="../notesSlides/notesSlide7.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81.xml"/><Relationship Id="rId2" Type="http://schemas.openxmlformats.org/officeDocument/2006/relationships/audio" Target="../media/media19.m4a"/><Relationship Id="rId1" Type="http://schemas.microsoft.com/office/2007/relationships/media" Target="../media/media19.m4a"/><Relationship Id="rId5" Type="http://schemas.openxmlformats.org/officeDocument/2006/relationships/image" Target="../media/image4.png"/><Relationship Id="rId4" Type="http://schemas.openxmlformats.org/officeDocument/2006/relationships/notesSlide" Target="../notesSlides/notesSlide8.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81.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81.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4.png"/><Relationship Id="rId4"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3" Type="http://schemas.openxmlformats.org/officeDocument/2006/relationships/audio" Target="../media/media4.m4a"/><Relationship Id="rId2" Type="http://schemas.microsoft.com/office/2007/relationships/media" Target="../media/media4.m4a"/><Relationship Id="rId1" Type="http://schemas.openxmlformats.org/officeDocument/2006/relationships/tags" Target="../tags/tag2.xml"/><Relationship Id="rId6" Type="http://schemas.openxmlformats.org/officeDocument/2006/relationships/image" Target="../media/image4.png"/><Relationship Id="rId5" Type="http://schemas.openxmlformats.org/officeDocument/2006/relationships/notesSlide" Target="../notesSlides/notesSlide2.xml"/><Relationship Id="rId4" Type="http://schemas.openxmlformats.org/officeDocument/2006/relationships/slideLayout" Target="../slideLayouts/slideLayout81.xml"/></Relationships>
</file>

<file path=ppt/slides/_rels/slide5.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slideLayout" Target="../slideLayouts/slideLayout81.xml"/><Relationship Id="rId7" Type="http://schemas.openxmlformats.org/officeDocument/2006/relationships/image" Target="../media/image8.jpe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7.png"/><Relationship Id="rId11" Type="http://schemas.openxmlformats.org/officeDocument/2006/relationships/image" Target="../media/image4.png"/><Relationship Id="rId5" Type="http://schemas.openxmlformats.org/officeDocument/2006/relationships/image" Target="../media/image6.jp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80.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audio" Target="../media/media7.m4a"/><Relationship Id="rId7" Type="http://schemas.openxmlformats.org/officeDocument/2006/relationships/image" Target="../media/image13.jpeg"/><Relationship Id="rId2" Type="http://schemas.microsoft.com/office/2007/relationships/media" Target="../media/media7.m4a"/><Relationship Id="rId1" Type="http://schemas.openxmlformats.org/officeDocument/2006/relationships/tags" Target="../tags/tag3.xml"/><Relationship Id="rId6" Type="http://schemas.openxmlformats.org/officeDocument/2006/relationships/image" Target="../media/image12.jpeg"/><Relationship Id="rId5" Type="http://schemas.openxmlformats.org/officeDocument/2006/relationships/notesSlide" Target="../notesSlides/notesSlide3.xml"/><Relationship Id="rId4" Type="http://schemas.openxmlformats.org/officeDocument/2006/relationships/slideLayout" Target="../slideLayouts/slideLayout81.xml"/><Relationship Id="rId9"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81.xml"/><Relationship Id="rId2" Type="http://schemas.openxmlformats.org/officeDocument/2006/relationships/audio" Target="../media/media8.m4a"/><Relationship Id="rId1" Type="http://schemas.microsoft.com/office/2007/relationships/media" Target="../media/media8.m4a"/><Relationship Id="rId5" Type="http://schemas.openxmlformats.org/officeDocument/2006/relationships/image" Target="../media/image4.pn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81.xml"/><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4.png"/><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33650" y="2060303"/>
            <a:ext cx="9924700" cy="1625600"/>
          </a:xfrm>
        </p:spPr>
        <p:txBody>
          <a:bodyPr/>
          <a:lstStyle/>
          <a:p>
            <a:r>
              <a:rPr lang="en-US" sz="6600" dirty="0">
                <a:solidFill>
                  <a:schemeClr val="bg2">
                    <a:lumMod val="50000"/>
                  </a:schemeClr>
                </a:solidFill>
                <a:latin typeface="Times" pitchFamily="2" charset="0"/>
                <a:ea typeface="FangSong" panose="02010609060101010101" pitchFamily="49" charset="-122"/>
                <a:cs typeface="Arial" panose="020B0604020202020204" pitchFamily="34" charset="0"/>
              </a:rPr>
              <a:t>OTC course</a:t>
            </a:r>
          </a:p>
        </p:txBody>
      </p:sp>
      <p:sp>
        <p:nvSpPr>
          <p:cNvPr id="3" name="Subtitle 2"/>
          <p:cNvSpPr>
            <a:spLocks noGrp="1"/>
          </p:cNvSpPr>
          <p:nvPr>
            <p:ph type="subTitle" idx="1"/>
          </p:nvPr>
        </p:nvSpPr>
        <p:spPr>
          <a:xfrm>
            <a:off x="2902607" y="3429000"/>
            <a:ext cx="5700987" cy="2880360"/>
          </a:xfrm>
        </p:spPr>
        <p:txBody>
          <a:bodyPr>
            <a:normAutofit/>
          </a:bodyPr>
          <a:lstStyle/>
          <a:p>
            <a:r>
              <a:rPr lang="en-US" dirty="0">
                <a:latin typeface="Baskerville Old Face" panose="02020602080505020303" pitchFamily="18" charset="77"/>
                <a:cs typeface="Apple Chancery" panose="03020702040506060504" pitchFamily="66" charset="-79"/>
              </a:rPr>
              <a:t>Prepared by </a:t>
            </a:r>
            <a:r>
              <a:rPr lang="en-US" dirty="0" err="1">
                <a:latin typeface="Baskerville Old Face" panose="02020602080505020303" pitchFamily="18" charset="77"/>
                <a:cs typeface="Apple Chancery" panose="03020702040506060504" pitchFamily="66" charset="-79"/>
              </a:rPr>
              <a:t>Dr.Aya</a:t>
            </a:r>
            <a:r>
              <a:rPr lang="en-US" dirty="0">
                <a:latin typeface="Baskerville Old Face" panose="02020602080505020303" pitchFamily="18" charset="77"/>
                <a:cs typeface="Apple Chancery" panose="03020702040506060504" pitchFamily="66" charset="-79"/>
              </a:rPr>
              <a:t> </a:t>
            </a:r>
            <a:r>
              <a:rPr lang="en-US" dirty="0" err="1">
                <a:latin typeface="Baskerville Old Face" panose="02020602080505020303" pitchFamily="18" charset="77"/>
                <a:cs typeface="Apple Chancery" panose="03020702040506060504" pitchFamily="66" charset="-79"/>
              </a:rPr>
              <a:t>altaweel</a:t>
            </a:r>
            <a:r>
              <a:rPr lang="en-US" dirty="0">
                <a:latin typeface="Baskerville Old Face" panose="02020602080505020303" pitchFamily="18" charset="77"/>
                <a:cs typeface="Apple Chancery" panose="03020702040506060504" pitchFamily="66" charset="-79"/>
              </a:rPr>
              <a:t> </a:t>
            </a:r>
          </a:p>
          <a:p>
            <a:pPr algn="l"/>
            <a:r>
              <a:rPr lang="en-US" dirty="0">
                <a:latin typeface="Baskerville Old Face" panose="02020602080505020303" pitchFamily="18" charset="77"/>
                <a:cs typeface="Apple Chancery" panose="03020702040506060504" pitchFamily="66" charset="-79"/>
              </a:rPr>
              <a:t>Clinical pharmacist and BPS certified  </a:t>
            </a:r>
          </a:p>
          <a:p>
            <a:pPr algn="l"/>
            <a:r>
              <a:rPr lang="en-US" dirty="0">
                <a:latin typeface="Baskerville Old Face" panose="02020602080505020303" pitchFamily="18" charset="77"/>
                <a:cs typeface="Apple Chancery" panose="03020702040506060504" pitchFamily="66" charset="-79"/>
              </a:rPr>
              <a:t>Certified fitness nutrition specialist </a:t>
            </a:r>
          </a:p>
          <a:p>
            <a:pPr algn="l"/>
            <a:r>
              <a:rPr lang="en-US" dirty="0">
                <a:latin typeface="Baskerville Old Face" panose="02020602080505020303" pitchFamily="18" charset="77"/>
                <a:cs typeface="Apple Chancery" panose="03020702040506060504" pitchFamily="66" charset="-79"/>
              </a:rPr>
              <a:t>Compounding pharmacist &amp; First aid trainer</a:t>
            </a:r>
          </a:p>
        </p:txBody>
      </p:sp>
      <p:pic>
        <p:nvPicPr>
          <p:cNvPr id="5" name="Audio 4">
            <a:hlinkClick r:id="" action="ppaction://media"/>
            <a:extLst>
              <a:ext uri="{FF2B5EF4-FFF2-40B4-BE49-F238E27FC236}">
                <a16:creationId xmlns:a16="http://schemas.microsoft.com/office/drawing/2014/main" id="{418B1F82-2B90-5446-B2D5-F233BABDCB15}"/>
              </a:ext>
            </a:extLst>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11163300" y="5829300"/>
            <a:ext cx="812800" cy="812800"/>
          </a:xfrm>
          <a:prstGeom prst="rect">
            <a:avLst/>
          </a:prstGeom>
        </p:spPr>
      </p:pic>
    </p:spTree>
    <p:custDataLst>
      <p:tags r:id="rId1"/>
    </p:custDataLst>
    <p:extLst>
      <p:ext uri="{BB962C8B-B14F-4D97-AF65-F5344CB8AC3E}">
        <p14:creationId xmlns:p14="http://schemas.microsoft.com/office/powerpoint/2010/main" val="3639203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19268">
        <p15:prstTrans prst="curtains"/>
      </p:transition>
    </mc:Choice>
    <mc:Fallback xmlns="">
      <p:transition spd="slow" advTm="1926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3" fill="hold" display="0">
                  <p:stCondLst>
                    <p:cond delay="indefinite"/>
                  </p:stCondLst>
                  <p:endCondLst>
                    <p:cond evt="onStopAudio" delay="0">
                      <p:tgtEl>
                        <p:sldTgt/>
                      </p:tgtEl>
                    </p:cond>
                  </p:endCondLst>
                </p:cTn>
                <p:tgtEl>
                  <p:spTgt spid="5"/>
                </p:tgtEl>
              </p:cMediaNode>
            </p:audio>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9B94D-FD0B-5644-966F-732E6945668A}"/>
              </a:ext>
            </a:extLst>
          </p:cNvPr>
          <p:cNvSpPr>
            <a:spLocks noGrp="1"/>
          </p:cNvSpPr>
          <p:nvPr>
            <p:ph type="title"/>
          </p:nvPr>
        </p:nvSpPr>
        <p:spPr/>
        <p:txBody>
          <a:bodyPr>
            <a:normAutofit/>
          </a:bodyPr>
          <a:lstStyle/>
          <a:p>
            <a:pPr algn="l"/>
            <a:r>
              <a:rPr lang="en-US" sz="4400" b="1" dirty="0">
                <a:solidFill>
                  <a:schemeClr val="bg2">
                    <a:lumMod val="50000"/>
                  </a:schemeClr>
                </a:solidFill>
                <a:latin typeface="Times" pitchFamily="2" charset="0"/>
                <a:cs typeface="Apple Chancery" panose="03020702040506060504" pitchFamily="66" charset="-79"/>
              </a:rPr>
              <a:t>A</a:t>
            </a:r>
            <a:r>
              <a:rPr lang="en-EG" sz="4400" b="1" dirty="0">
                <a:solidFill>
                  <a:schemeClr val="bg2">
                    <a:lumMod val="50000"/>
                  </a:schemeClr>
                </a:solidFill>
                <a:latin typeface="Times" pitchFamily="2" charset="0"/>
                <a:cs typeface="Apple Chancery" panose="03020702040506060504" pitchFamily="66" charset="-79"/>
              </a:rPr>
              <a:t>nti-bacterial (antibiotics)</a:t>
            </a:r>
          </a:p>
        </p:txBody>
      </p:sp>
      <p:sp>
        <p:nvSpPr>
          <p:cNvPr id="3" name="Content Placeholder 2">
            <a:extLst>
              <a:ext uri="{FF2B5EF4-FFF2-40B4-BE49-F238E27FC236}">
                <a16:creationId xmlns:a16="http://schemas.microsoft.com/office/drawing/2014/main" id="{03E1F053-990C-8C4A-8CFD-63CA9DAFE0F3}"/>
              </a:ext>
            </a:extLst>
          </p:cNvPr>
          <p:cNvSpPr>
            <a:spLocks noGrp="1"/>
          </p:cNvSpPr>
          <p:nvPr>
            <p:ph idx="1"/>
          </p:nvPr>
        </p:nvSpPr>
        <p:spPr/>
        <p:txBody>
          <a:bodyPr>
            <a:normAutofit/>
          </a:bodyPr>
          <a:lstStyle/>
          <a:p>
            <a:r>
              <a:rPr lang="en-US" sz="2400" dirty="0">
                <a:latin typeface="Times" pitchFamily="2" charset="0"/>
                <a:cs typeface="Apple Chancery" panose="03020702040506060504" pitchFamily="66" charset="-79"/>
              </a:rPr>
              <a:t>A</a:t>
            </a:r>
            <a:r>
              <a:rPr lang="en-EG" sz="2400" dirty="0">
                <a:latin typeface="Times" pitchFamily="2" charset="0"/>
                <a:cs typeface="Apple Chancery" panose="03020702040506060504" pitchFamily="66" charset="-79"/>
              </a:rPr>
              <a:t>ntibacterial can be derived from microbe </a:t>
            </a:r>
            <a:r>
              <a:rPr lang="en-EG" sz="2400" dirty="0">
                <a:solidFill>
                  <a:schemeClr val="bg2">
                    <a:lumMod val="50000"/>
                  </a:schemeClr>
                </a:solidFill>
                <a:latin typeface="Times" pitchFamily="2" charset="0"/>
                <a:cs typeface="Apple Chancery" panose="03020702040506060504" pitchFamily="66" charset="-79"/>
              </a:rPr>
              <a:t>(natural=antibiotic)</a:t>
            </a:r>
          </a:p>
          <a:p>
            <a:pPr marL="0" indent="0">
              <a:buNone/>
            </a:pPr>
            <a:r>
              <a:rPr lang="en-EG" sz="2800" dirty="0">
                <a:solidFill>
                  <a:schemeClr val="bg2">
                    <a:lumMod val="50000"/>
                  </a:schemeClr>
                </a:solidFill>
                <a:latin typeface="Times" pitchFamily="2" charset="0"/>
                <a:cs typeface="Apple Chancery" panose="03020702040506060504" pitchFamily="66" charset="-79"/>
              </a:rPr>
              <a:t>Penicillin</a:t>
            </a:r>
            <a:r>
              <a:rPr lang="en-EG" sz="2400" dirty="0">
                <a:solidFill>
                  <a:srgbClr val="C00000"/>
                </a:solidFill>
                <a:latin typeface="Times" pitchFamily="2" charset="0"/>
                <a:cs typeface="Apple Chancery" panose="03020702040506060504" pitchFamily="66" charset="-79"/>
              </a:rPr>
              <a:t> </a:t>
            </a:r>
          </a:p>
          <a:p>
            <a:r>
              <a:rPr lang="en-US" sz="2400" dirty="0">
                <a:latin typeface="Times" pitchFamily="2" charset="0"/>
                <a:cs typeface="Apple Chancery" panose="03020702040506060504" pitchFamily="66" charset="-79"/>
              </a:rPr>
              <a:t>A</a:t>
            </a:r>
            <a:r>
              <a:rPr lang="en-EG" sz="2400" dirty="0">
                <a:latin typeface="Times" pitchFamily="2" charset="0"/>
                <a:cs typeface="Apple Chancery" panose="03020702040506060504" pitchFamily="66" charset="-79"/>
              </a:rPr>
              <a:t>ntibacterial extracted from microbe and modification occurs </a:t>
            </a:r>
            <a:r>
              <a:rPr lang="en-EG" sz="2400" dirty="0">
                <a:solidFill>
                  <a:schemeClr val="bg2">
                    <a:lumMod val="50000"/>
                  </a:schemeClr>
                </a:solidFill>
                <a:latin typeface="Times" pitchFamily="2" charset="0"/>
                <a:cs typeface="Apple Chancery" panose="03020702040506060504" pitchFamily="66" charset="-79"/>
              </a:rPr>
              <a:t>(semi-synthetic)</a:t>
            </a:r>
          </a:p>
          <a:p>
            <a:pPr marL="0" indent="0">
              <a:buNone/>
            </a:pPr>
            <a:r>
              <a:rPr lang="en-EG" sz="2800" dirty="0">
                <a:solidFill>
                  <a:schemeClr val="bg2">
                    <a:lumMod val="50000"/>
                  </a:schemeClr>
                </a:solidFill>
                <a:latin typeface="Times" pitchFamily="2" charset="0"/>
                <a:cs typeface="Apple Chancery" panose="03020702040506060504" pitchFamily="66" charset="-79"/>
              </a:rPr>
              <a:t>Ampicilin</a:t>
            </a:r>
            <a:endParaRPr lang="en-EG" sz="2400" dirty="0">
              <a:solidFill>
                <a:schemeClr val="bg2">
                  <a:lumMod val="50000"/>
                </a:schemeClr>
              </a:solidFill>
              <a:latin typeface="Times" pitchFamily="2" charset="0"/>
              <a:cs typeface="Apple Chancery" panose="03020702040506060504" pitchFamily="66" charset="-79"/>
            </a:endParaRPr>
          </a:p>
          <a:p>
            <a:r>
              <a:rPr lang="en-US" sz="2400" dirty="0">
                <a:latin typeface="Times" pitchFamily="2" charset="0"/>
                <a:cs typeface="Apple Chancery" panose="03020702040506060504" pitchFamily="66" charset="-79"/>
              </a:rPr>
              <a:t>Synthetic A</a:t>
            </a:r>
            <a:r>
              <a:rPr lang="en-EG" sz="2400" dirty="0">
                <a:latin typeface="Times" pitchFamily="2" charset="0"/>
                <a:cs typeface="Apple Chancery" panose="03020702040506060504" pitchFamily="66" charset="-79"/>
              </a:rPr>
              <a:t>ntibacterial </a:t>
            </a:r>
          </a:p>
          <a:p>
            <a:pPr marL="0" indent="0">
              <a:buNone/>
            </a:pPr>
            <a:r>
              <a:rPr lang="en-EG" sz="2800" dirty="0">
                <a:solidFill>
                  <a:schemeClr val="bg2">
                    <a:lumMod val="50000"/>
                  </a:schemeClr>
                </a:solidFill>
                <a:latin typeface="Times" pitchFamily="2" charset="0"/>
                <a:cs typeface="Apple Chancery" panose="03020702040506060504" pitchFamily="66" charset="-79"/>
              </a:rPr>
              <a:t>Quinolones</a:t>
            </a:r>
            <a:endParaRPr lang="en-EG" sz="2400" dirty="0">
              <a:solidFill>
                <a:schemeClr val="bg2">
                  <a:lumMod val="50000"/>
                </a:schemeClr>
              </a:solidFill>
              <a:latin typeface="Times" pitchFamily="2" charset="0"/>
              <a:cs typeface="Apple Chancery" panose="03020702040506060504" pitchFamily="66" charset="-79"/>
            </a:endParaRPr>
          </a:p>
          <a:p>
            <a:pPr marL="0" indent="0">
              <a:buNone/>
            </a:pPr>
            <a:r>
              <a:rPr lang="en-US" sz="2400" dirty="0">
                <a:latin typeface="Times" pitchFamily="2" charset="0"/>
                <a:cs typeface="Apple Chancery" panose="03020702040506060504" pitchFamily="66" charset="-79"/>
              </a:rPr>
              <a:t>A</a:t>
            </a:r>
            <a:r>
              <a:rPr lang="en-EG" sz="2400" dirty="0">
                <a:latin typeface="Times" pitchFamily="2" charset="0"/>
                <a:cs typeface="Apple Chancery" panose="03020702040506060504" pitchFamily="66" charset="-79"/>
              </a:rPr>
              <a:t>ntibiotics can either be </a:t>
            </a:r>
            <a:r>
              <a:rPr lang="en-EG" sz="2800" dirty="0">
                <a:solidFill>
                  <a:schemeClr val="bg2">
                    <a:lumMod val="50000"/>
                  </a:schemeClr>
                </a:solidFill>
                <a:latin typeface="Times" pitchFamily="2" charset="0"/>
                <a:cs typeface="Apple Chancery" panose="03020702040506060504" pitchFamily="66" charset="-79"/>
              </a:rPr>
              <a:t>bacteriostatic</a:t>
            </a:r>
            <a:r>
              <a:rPr lang="en-EG" sz="2400" dirty="0">
                <a:latin typeface="Times" pitchFamily="2" charset="0"/>
                <a:cs typeface="Apple Chancery" panose="03020702040506060504" pitchFamily="66" charset="-79"/>
              </a:rPr>
              <a:t> or </a:t>
            </a:r>
            <a:r>
              <a:rPr lang="en-EG" sz="2800" dirty="0">
                <a:solidFill>
                  <a:schemeClr val="bg2">
                    <a:lumMod val="50000"/>
                  </a:schemeClr>
                </a:solidFill>
                <a:latin typeface="Times" pitchFamily="2" charset="0"/>
                <a:cs typeface="Apple Chancery" panose="03020702040506060504" pitchFamily="66" charset="-79"/>
              </a:rPr>
              <a:t>bactericidal</a:t>
            </a:r>
            <a:r>
              <a:rPr lang="en-EG" sz="2400" dirty="0">
                <a:solidFill>
                  <a:schemeClr val="bg2">
                    <a:lumMod val="50000"/>
                  </a:schemeClr>
                </a:solidFill>
                <a:latin typeface="Times" pitchFamily="2" charset="0"/>
                <a:cs typeface="Apple Chancery" panose="03020702040506060504" pitchFamily="66" charset="-79"/>
              </a:rPr>
              <a:t> </a:t>
            </a:r>
          </a:p>
          <a:p>
            <a:pPr marL="0" indent="0">
              <a:buNone/>
            </a:pPr>
            <a:endParaRPr lang="en-EG" dirty="0"/>
          </a:p>
        </p:txBody>
      </p:sp>
      <p:pic>
        <p:nvPicPr>
          <p:cNvPr id="7" name="Audio 6">
            <a:hlinkClick r:id="" action="ppaction://media"/>
            <a:extLst>
              <a:ext uri="{FF2B5EF4-FFF2-40B4-BE49-F238E27FC236}">
                <a16:creationId xmlns:a16="http://schemas.microsoft.com/office/drawing/2014/main" id="{0D925747-A84A-E64D-8448-E504712221EB}"/>
              </a:ext>
            </a:extLst>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11163300" y="5829300"/>
            <a:ext cx="812800" cy="812800"/>
          </a:xfrm>
          <a:prstGeom prst="rect">
            <a:avLst/>
          </a:prstGeom>
        </p:spPr>
      </p:pic>
    </p:spTree>
    <p:custDataLst>
      <p:tags r:id="rId1"/>
    </p:custDataLst>
    <p:extLst>
      <p:ext uri="{BB962C8B-B14F-4D97-AF65-F5344CB8AC3E}">
        <p14:creationId xmlns:p14="http://schemas.microsoft.com/office/powerpoint/2010/main" val="7945300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44588">
        <p15:prstTrans prst="curtains"/>
      </p:transition>
    </mc:Choice>
    <mc:Fallback xmlns="">
      <p:transition spd="slow" advTm="4458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checkerboard(across)">
                                      <p:cBhvr>
                                        <p:cTn id="11" dur="500"/>
                                        <p:tgtEl>
                                          <p:spTgt spid="3">
                                            <p:txEl>
                                              <p:pRg st="0" end="0"/>
                                            </p:txEl>
                                          </p:spTgt>
                                        </p:tgtEl>
                                      </p:cBhvr>
                                    </p:animEffect>
                                  </p:childTnLst>
                                </p:cTn>
                              </p:par>
                              <p:par>
                                <p:cTn id="12" presetID="5" presetClass="entr" presetSubtype="10" fill="hold"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checkerboard(across)">
                                      <p:cBhvr>
                                        <p:cTn id="14" dur="500"/>
                                        <p:tgtEl>
                                          <p:spTgt spid="3">
                                            <p:txEl>
                                              <p:pRg st="1" end="1"/>
                                            </p:txEl>
                                          </p:spTgt>
                                        </p:tgtEl>
                                      </p:cBhvr>
                                    </p:animEffect>
                                  </p:childTnLst>
                                </p:cTn>
                              </p:par>
                              <p:par>
                                <p:cTn id="15" presetID="5" presetClass="entr" presetSubtype="1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par>
                                <p:cTn id="18" presetID="5" presetClass="entr" presetSubtype="1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checkerboard(across)">
                                      <p:cBhvr>
                                        <p:cTn id="20" dur="500"/>
                                        <p:tgtEl>
                                          <p:spTgt spid="3">
                                            <p:txEl>
                                              <p:pRg st="3" end="3"/>
                                            </p:txEl>
                                          </p:spTgt>
                                        </p:tgtEl>
                                      </p:cBhvr>
                                    </p:animEffect>
                                  </p:childTnLst>
                                </p:cTn>
                              </p:par>
                              <p:par>
                                <p:cTn id="21" presetID="5" presetClass="entr" presetSubtype="1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checkerboard(across)">
                                      <p:cBhvr>
                                        <p:cTn id="23" dur="500"/>
                                        <p:tgtEl>
                                          <p:spTgt spid="3">
                                            <p:txEl>
                                              <p:pRg st="4" end="4"/>
                                            </p:txEl>
                                          </p:spTgt>
                                        </p:tgtEl>
                                      </p:cBhvr>
                                    </p:animEffect>
                                  </p:childTnLst>
                                </p:cTn>
                              </p:par>
                              <p:par>
                                <p:cTn id="24" presetID="5" presetClass="entr" presetSubtype="1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checkerboard(across)">
                                      <p:cBhvr>
                                        <p:cTn id="26" dur="500"/>
                                        <p:tgtEl>
                                          <p:spTgt spid="3">
                                            <p:txEl>
                                              <p:pRg st="5" end="5"/>
                                            </p:txEl>
                                          </p:spTgt>
                                        </p:tgtEl>
                                      </p:cBhvr>
                                    </p:animEffect>
                                  </p:childTnLst>
                                </p:cTn>
                              </p:par>
                              <p:par>
                                <p:cTn id="27" presetID="5" presetClass="entr" presetSubtype="1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checkerboard(across)">
                                      <p:cBhvr>
                                        <p:cTn id="2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0" fill="hold" display="0">
                  <p:stCondLst>
                    <p:cond delay="indefinite"/>
                  </p:stCondLst>
                  <p:endCondLst>
                    <p:cond evt="onStopAudio" delay="0">
                      <p:tgtEl>
                        <p:sldTgt/>
                      </p:tgtEl>
                    </p:cond>
                  </p:endCondLst>
                </p:cTn>
                <p:tgtEl>
                  <p:spTgt spid="7"/>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8796A-9768-ED42-B225-57256F599B94}"/>
              </a:ext>
            </a:extLst>
          </p:cNvPr>
          <p:cNvSpPr>
            <a:spLocks noGrp="1"/>
          </p:cNvSpPr>
          <p:nvPr>
            <p:ph type="title"/>
          </p:nvPr>
        </p:nvSpPr>
        <p:spPr>
          <a:xfrm>
            <a:off x="2321489" y="813181"/>
            <a:ext cx="7940660" cy="1018033"/>
          </a:xfrm>
        </p:spPr>
        <p:txBody>
          <a:bodyPr>
            <a:normAutofit/>
          </a:bodyPr>
          <a:lstStyle/>
          <a:p>
            <a:pPr algn="ctr" defTabSz="914377"/>
            <a:r>
              <a:rPr lang="en-US" sz="4400" b="1" dirty="0">
                <a:solidFill>
                  <a:schemeClr val="bg2">
                    <a:lumMod val="50000"/>
                  </a:schemeClr>
                </a:solidFill>
                <a:latin typeface="Times" pitchFamily="2" charset="0"/>
                <a:cs typeface="Apple Chancery" panose="03020702040506060504" pitchFamily="66" charset="-79"/>
              </a:rPr>
              <a:t>What is the deference between ?</a:t>
            </a:r>
            <a:endParaRPr lang="en-EG" sz="4400" b="1" dirty="0">
              <a:solidFill>
                <a:schemeClr val="bg2">
                  <a:lumMod val="50000"/>
                </a:schemeClr>
              </a:solidFill>
              <a:latin typeface="Times" pitchFamily="2" charset="0"/>
              <a:cs typeface="Apple Chancery" panose="03020702040506060504" pitchFamily="66" charset="-79"/>
            </a:endParaRPr>
          </a:p>
        </p:txBody>
      </p:sp>
      <p:pic>
        <p:nvPicPr>
          <p:cNvPr id="4" name="Content Placeholder 3">
            <a:extLst>
              <a:ext uri="{FF2B5EF4-FFF2-40B4-BE49-F238E27FC236}">
                <a16:creationId xmlns:a16="http://schemas.microsoft.com/office/drawing/2014/main" id="{EF7B01C0-4A3D-5646-9F21-7CA7B186D89D}"/>
              </a:ext>
            </a:extLst>
          </p:cNvPr>
          <p:cNvPicPr>
            <a:picLocks noGrp="1" noChangeAspect="1"/>
          </p:cNvPicPr>
          <p:nvPr>
            <p:ph idx="1"/>
          </p:nvPr>
        </p:nvPicPr>
        <p:blipFill>
          <a:blip r:embed="rId4"/>
          <a:stretch>
            <a:fillRect/>
          </a:stretch>
        </p:blipFill>
        <p:spPr>
          <a:xfrm>
            <a:off x="1480052" y="2100739"/>
            <a:ext cx="2545080" cy="2545080"/>
          </a:xfrm>
        </p:spPr>
      </p:pic>
      <p:pic>
        <p:nvPicPr>
          <p:cNvPr id="7" name="Picture 6">
            <a:extLst>
              <a:ext uri="{FF2B5EF4-FFF2-40B4-BE49-F238E27FC236}">
                <a16:creationId xmlns:a16="http://schemas.microsoft.com/office/drawing/2014/main" id="{F260F09D-97C7-9740-A080-D753F3DB8AC3}"/>
              </a:ext>
            </a:extLst>
          </p:cNvPr>
          <p:cNvPicPr>
            <a:picLocks noChangeAspect="1"/>
          </p:cNvPicPr>
          <p:nvPr/>
        </p:nvPicPr>
        <p:blipFill rotWithShape="1">
          <a:blip r:embed="rId5"/>
          <a:srcRect l="64314" t="27636" r="1863" b="28454"/>
          <a:stretch/>
        </p:blipFill>
        <p:spPr>
          <a:xfrm>
            <a:off x="7171065" y="2156460"/>
            <a:ext cx="2883580" cy="2545080"/>
          </a:xfrm>
          <a:prstGeom prst="rect">
            <a:avLst/>
          </a:prstGeom>
        </p:spPr>
      </p:pic>
      <p:sp>
        <p:nvSpPr>
          <p:cNvPr id="8" name="TextBox 7">
            <a:extLst>
              <a:ext uri="{FF2B5EF4-FFF2-40B4-BE49-F238E27FC236}">
                <a16:creationId xmlns:a16="http://schemas.microsoft.com/office/drawing/2014/main" id="{C3994DC7-35C1-774A-A96E-181EB2BCD235}"/>
              </a:ext>
            </a:extLst>
          </p:cNvPr>
          <p:cNvSpPr txBox="1"/>
          <p:nvPr/>
        </p:nvSpPr>
        <p:spPr>
          <a:xfrm>
            <a:off x="1869177" y="4760552"/>
            <a:ext cx="1872629" cy="461665"/>
          </a:xfrm>
          <a:prstGeom prst="rect">
            <a:avLst/>
          </a:prstGeom>
          <a:noFill/>
        </p:spPr>
        <p:txBody>
          <a:bodyPr wrap="none" rtlCol="0">
            <a:spAutoFit/>
          </a:bodyPr>
          <a:lstStyle/>
          <a:p>
            <a:r>
              <a:rPr lang="en-EG" sz="2400" dirty="0">
                <a:solidFill>
                  <a:schemeClr val="tx1"/>
                </a:solidFill>
                <a:latin typeface="Times" pitchFamily="2" charset="0"/>
                <a:cs typeface="Apple Chancery" panose="03020702040506060504" pitchFamily="66" charset="-79"/>
              </a:rPr>
              <a:t>Bacteriostatic</a:t>
            </a:r>
          </a:p>
        </p:txBody>
      </p:sp>
      <p:sp>
        <p:nvSpPr>
          <p:cNvPr id="9" name="TextBox 8">
            <a:extLst>
              <a:ext uri="{FF2B5EF4-FFF2-40B4-BE49-F238E27FC236}">
                <a16:creationId xmlns:a16="http://schemas.microsoft.com/office/drawing/2014/main" id="{176DF0D0-22F2-3449-B957-12735630438C}"/>
              </a:ext>
            </a:extLst>
          </p:cNvPr>
          <p:cNvSpPr txBox="1"/>
          <p:nvPr/>
        </p:nvSpPr>
        <p:spPr>
          <a:xfrm>
            <a:off x="7779133" y="4774665"/>
            <a:ext cx="1667444" cy="461665"/>
          </a:xfrm>
          <a:prstGeom prst="rect">
            <a:avLst/>
          </a:prstGeom>
          <a:noFill/>
        </p:spPr>
        <p:txBody>
          <a:bodyPr wrap="none" rtlCol="0">
            <a:spAutoFit/>
          </a:bodyPr>
          <a:lstStyle/>
          <a:p>
            <a:r>
              <a:rPr lang="en-EG" sz="2400" dirty="0">
                <a:solidFill>
                  <a:schemeClr val="tx1"/>
                </a:solidFill>
                <a:latin typeface="Times" pitchFamily="2" charset="0"/>
                <a:cs typeface="Apple Chancery" panose="03020702040506060504" pitchFamily="66" charset="-79"/>
              </a:rPr>
              <a:t>Bactericidal</a:t>
            </a:r>
          </a:p>
        </p:txBody>
      </p:sp>
      <p:pic>
        <p:nvPicPr>
          <p:cNvPr id="5" name="Audio 4">
            <a:hlinkClick r:id="" action="ppaction://media"/>
            <a:extLst>
              <a:ext uri="{FF2B5EF4-FFF2-40B4-BE49-F238E27FC236}">
                <a16:creationId xmlns:a16="http://schemas.microsoft.com/office/drawing/2014/main" id="{8617D20D-0833-1C42-86E3-31DBC63B6152}"/>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17600526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80668">
        <p15:prstTrans prst="curtains"/>
      </p:transition>
    </mc:Choice>
    <mc:Fallback xmlns="">
      <p:transition spd="slow" advTm="8066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DBE39-EA4D-8A49-8583-C684465A2A24}"/>
              </a:ext>
            </a:extLst>
          </p:cNvPr>
          <p:cNvSpPr>
            <a:spLocks noGrp="1"/>
          </p:cNvSpPr>
          <p:nvPr>
            <p:ph type="title"/>
          </p:nvPr>
        </p:nvSpPr>
        <p:spPr>
          <a:xfrm>
            <a:off x="1066800" y="337833"/>
            <a:ext cx="10058400" cy="1371600"/>
          </a:xfrm>
        </p:spPr>
        <p:txBody>
          <a:bodyPr>
            <a:normAutofit/>
          </a:bodyPr>
          <a:lstStyle/>
          <a:p>
            <a:pPr algn="ctr"/>
            <a:r>
              <a:rPr lang="en-US" sz="4400" b="1" dirty="0">
                <a:solidFill>
                  <a:schemeClr val="bg2">
                    <a:lumMod val="50000"/>
                  </a:schemeClr>
                </a:solidFill>
                <a:latin typeface="Baskerville Old Face" panose="02020602080505020303" pitchFamily="18" charset="77"/>
              </a:rPr>
              <a:t>A</a:t>
            </a:r>
            <a:r>
              <a:rPr lang="en-EG" sz="4400" b="1" dirty="0">
                <a:solidFill>
                  <a:schemeClr val="bg2">
                    <a:lumMod val="50000"/>
                  </a:schemeClr>
                </a:solidFill>
                <a:latin typeface="Baskerville Old Face" panose="02020602080505020303" pitchFamily="18" charset="77"/>
              </a:rPr>
              <a:t>ntibiotic classification :</a:t>
            </a:r>
          </a:p>
        </p:txBody>
      </p:sp>
      <p:sp>
        <p:nvSpPr>
          <p:cNvPr id="3" name="Content Placeholder 2">
            <a:extLst>
              <a:ext uri="{FF2B5EF4-FFF2-40B4-BE49-F238E27FC236}">
                <a16:creationId xmlns:a16="http://schemas.microsoft.com/office/drawing/2014/main" id="{6A4A0BED-34CF-634E-B0B8-81989167644D}"/>
              </a:ext>
            </a:extLst>
          </p:cNvPr>
          <p:cNvSpPr>
            <a:spLocks noGrp="1"/>
          </p:cNvSpPr>
          <p:nvPr>
            <p:ph idx="1"/>
          </p:nvPr>
        </p:nvSpPr>
        <p:spPr>
          <a:xfrm>
            <a:off x="415600" y="1470991"/>
            <a:ext cx="11560500" cy="5791200"/>
          </a:xfrm>
        </p:spPr>
        <p:txBody>
          <a:bodyPr>
            <a:normAutofit/>
          </a:bodyPr>
          <a:lstStyle/>
          <a:p>
            <a:r>
              <a:rPr lang="en-US" sz="2400" dirty="0">
                <a:latin typeface="Baskerville Old Face" panose="02020602080505020303" pitchFamily="18" charset="77"/>
              </a:rPr>
              <a:t>P</a:t>
            </a:r>
            <a:r>
              <a:rPr lang="en-EG" sz="2400" dirty="0">
                <a:latin typeface="Baskerville Old Face" panose="02020602080505020303" pitchFamily="18" charset="77"/>
              </a:rPr>
              <a:t>enicillins</a:t>
            </a:r>
          </a:p>
          <a:p>
            <a:r>
              <a:rPr lang="en-US" sz="2400" dirty="0">
                <a:latin typeface="Baskerville Old Face" panose="02020602080505020303" pitchFamily="18" charset="77"/>
              </a:rPr>
              <a:t>C</a:t>
            </a:r>
            <a:r>
              <a:rPr lang="en-EG" sz="2400" dirty="0">
                <a:latin typeface="Baskerville Old Face" panose="02020602080505020303" pitchFamily="18" charset="77"/>
              </a:rPr>
              <a:t>ephalosporins </a:t>
            </a:r>
          </a:p>
          <a:p>
            <a:r>
              <a:rPr lang="en-US" sz="2400" dirty="0">
                <a:latin typeface="Baskerville Old Face" panose="02020602080505020303" pitchFamily="18" charset="77"/>
              </a:rPr>
              <a:t>M</a:t>
            </a:r>
            <a:r>
              <a:rPr lang="en-EG" sz="2400" dirty="0">
                <a:latin typeface="Baskerville Old Face" panose="02020602080505020303" pitchFamily="18" charset="77"/>
              </a:rPr>
              <a:t>onobactam </a:t>
            </a:r>
          </a:p>
          <a:p>
            <a:r>
              <a:rPr lang="en-US" sz="2400" dirty="0">
                <a:latin typeface="Baskerville Old Face" panose="02020602080505020303" pitchFamily="18" charset="77"/>
              </a:rPr>
              <a:t>C</a:t>
            </a:r>
            <a:r>
              <a:rPr lang="en-EG" sz="2400" dirty="0">
                <a:latin typeface="Baskerville Old Face" panose="02020602080505020303" pitchFamily="18" charset="77"/>
              </a:rPr>
              <a:t>arbepenems</a:t>
            </a:r>
          </a:p>
          <a:p>
            <a:r>
              <a:rPr lang="en-US" sz="2400" dirty="0">
                <a:latin typeface="Baskerville Old Face" panose="02020602080505020303" pitchFamily="18" charset="77"/>
              </a:rPr>
              <a:t>A</a:t>
            </a:r>
            <a:r>
              <a:rPr lang="en-EG" sz="2400" dirty="0">
                <a:latin typeface="Baskerville Old Face" panose="02020602080505020303" pitchFamily="18" charset="77"/>
              </a:rPr>
              <a:t>minoglycosides</a:t>
            </a:r>
          </a:p>
          <a:p>
            <a:r>
              <a:rPr lang="en-US" sz="2400" dirty="0">
                <a:latin typeface="Baskerville Old Face" panose="02020602080505020303" pitchFamily="18" charset="77"/>
              </a:rPr>
              <a:t>M</a:t>
            </a:r>
            <a:r>
              <a:rPr lang="en-EG" sz="2400" dirty="0">
                <a:latin typeface="Baskerville Old Face" panose="02020602080505020303" pitchFamily="18" charset="77"/>
              </a:rPr>
              <a:t>acrolides</a:t>
            </a:r>
          </a:p>
          <a:p>
            <a:r>
              <a:rPr lang="en-US" sz="2400" dirty="0">
                <a:latin typeface="Baskerville Old Face" panose="02020602080505020303" pitchFamily="18" charset="77"/>
              </a:rPr>
              <a:t>F</a:t>
            </a:r>
            <a:r>
              <a:rPr lang="en-EG" sz="2400" dirty="0">
                <a:latin typeface="Baskerville Old Face" panose="02020602080505020303" pitchFamily="18" charset="77"/>
              </a:rPr>
              <a:t>luroquinolones </a:t>
            </a:r>
          </a:p>
        </p:txBody>
      </p:sp>
      <p:sp>
        <p:nvSpPr>
          <p:cNvPr id="4" name="TextBox 3">
            <a:extLst>
              <a:ext uri="{FF2B5EF4-FFF2-40B4-BE49-F238E27FC236}">
                <a16:creationId xmlns:a16="http://schemas.microsoft.com/office/drawing/2014/main" id="{59AF58E0-2A92-9744-881F-82E50CD2B1B8}"/>
              </a:ext>
            </a:extLst>
          </p:cNvPr>
          <p:cNvSpPr txBox="1"/>
          <p:nvPr/>
        </p:nvSpPr>
        <p:spPr>
          <a:xfrm>
            <a:off x="4479219" y="2125162"/>
            <a:ext cx="4179570" cy="461665"/>
          </a:xfrm>
          <a:prstGeom prst="rect">
            <a:avLst/>
          </a:prstGeom>
          <a:noFill/>
        </p:spPr>
        <p:txBody>
          <a:bodyPr wrap="square" rtlCol="0">
            <a:spAutoFit/>
          </a:bodyPr>
          <a:lstStyle/>
          <a:p>
            <a:r>
              <a:rPr lang="en-EG" sz="2400" dirty="0">
                <a:latin typeface="Times" pitchFamily="2" charset="0"/>
              </a:rPr>
              <a:t>B-lactam antibiotic </a:t>
            </a:r>
          </a:p>
        </p:txBody>
      </p:sp>
      <p:sp>
        <p:nvSpPr>
          <p:cNvPr id="5" name="Right Brace 4">
            <a:extLst>
              <a:ext uri="{FF2B5EF4-FFF2-40B4-BE49-F238E27FC236}">
                <a16:creationId xmlns:a16="http://schemas.microsoft.com/office/drawing/2014/main" id="{14E6FEB9-FC34-0240-9FB2-BA9A46BC7167}"/>
              </a:ext>
            </a:extLst>
          </p:cNvPr>
          <p:cNvSpPr/>
          <p:nvPr/>
        </p:nvSpPr>
        <p:spPr>
          <a:xfrm>
            <a:off x="3339548" y="1470992"/>
            <a:ext cx="747923" cy="1749286"/>
          </a:xfrm>
          <a:prstGeom prst="rightBrace">
            <a:avLst/>
          </a:prstGeom>
          <a:solidFill>
            <a:schemeClr val="tx1"/>
          </a:solidFill>
          <a:ln>
            <a:solidFill>
              <a:schemeClr val="bg2">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EG" dirty="0">
              <a:solidFill>
                <a:srgbClr val="C00000"/>
              </a:solidFill>
            </a:endParaRPr>
          </a:p>
        </p:txBody>
      </p:sp>
      <p:sp>
        <p:nvSpPr>
          <p:cNvPr id="6" name="TextBox 5">
            <a:extLst>
              <a:ext uri="{FF2B5EF4-FFF2-40B4-BE49-F238E27FC236}">
                <a16:creationId xmlns:a16="http://schemas.microsoft.com/office/drawing/2014/main" id="{C69A162D-A08E-F14B-BDA9-E031FFA1EDB5}"/>
              </a:ext>
            </a:extLst>
          </p:cNvPr>
          <p:cNvSpPr txBox="1"/>
          <p:nvPr/>
        </p:nvSpPr>
        <p:spPr>
          <a:xfrm>
            <a:off x="7429024" y="2133483"/>
            <a:ext cx="1351014" cy="461665"/>
          </a:xfrm>
          <a:prstGeom prst="rect">
            <a:avLst/>
          </a:prstGeom>
          <a:noFill/>
        </p:spPr>
        <p:txBody>
          <a:bodyPr wrap="square" rtlCol="0">
            <a:spAutoFit/>
          </a:bodyPr>
          <a:lstStyle/>
          <a:p>
            <a:r>
              <a:rPr lang="en-US" sz="2400" dirty="0">
                <a:latin typeface="Times" pitchFamily="2" charset="0"/>
              </a:rPr>
              <a:t>W</a:t>
            </a:r>
            <a:r>
              <a:rPr lang="en-EG" sz="2400" dirty="0">
                <a:latin typeface="Times" pitchFamily="2" charset="0"/>
              </a:rPr>
              <a:t>hy????</a:t>
            </a:r>
          </a:p>
        </p:txBody>
      </p:sp>
      <p:pic>
        <p:nvPicPr>
          <p:cNvPr id="7" name="Picture 6">
            <a:extLst>
              <a:ext uri="{FF2B5EF4-FFF2-40B4-BE49-F238E27FC236}">
                <a16:creationId xmlns:a16="http://schemas.microsoft.com/office/drawing/2014/main" id="{D695CDDE-1283-8D49-B5B3-34C49459A23E}"/>
              </a:ext>
            </a:extLst>
          </p:cNvPr>
          <p:cNvPicPr>
            <a:picLocks noChangeAspect="1"/>
          </p:cNvPicPr>
          <p:nvPr/>
        </p:nvPicPr>
        <p:blipFill>
          <a:blip r:embed="rId6"/>
          <a:stretch>
            <a:fillRect/>
          </a:stretch>
        </p:blipFill>
        <p:spPr>
          <a:xfrm>
            <a:off x="8361589" y="1138734"/>
            <a:ext cx="2540257" cy="2912828"/>
          </a:xfrm>
          <a:prstGeom prst="rect">
            <a:avLst/>
          </a:prstGeom>
        </p:spPr>
      </p:pic>
      <p:pic>
        <p:nvPicPr>
          <p:cNvPr id="8" name="Audio 7">
            <a:hlinkClick r:id="" action="ppaction://media"/>
            <a:extLst>
              <a:ext uri="{FF2B5EF4-FFF2-40B4-BE49-F238E27FC236}">
                <a16:creationId xmlns:a16="http://schemas.microsoft.com/office/drawing/2014/main" id="{15FDC223-C237-C349-91F7-E69B33321C30}"/>
              </a:ext>
            </a:extLst>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11163300" y="5829300"/>
            <a:ext cx="812800" cy="812800"/>
          </a:xfrm>
          <a:prstGeom prst="rect">
            <a:avLst/>
          </a:prstGeom>
        </p:spPr>
      </p:pic>
    </p:spTree>
    <p:custDataLst>
      <p:tags r:id="rId1"/>
    </p:custDataLst>
    <p:extLst>
      <p:ext uri="{BB962C8B-B14F-4D97-AF65-F5344CB8AC3E}">
        <p14:creationId xmlns:p14="http://schemas.microsoft.com/office/powerpoint/2010/main" val="7794945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41894">
        <p15:prstTrans prst="curtains"/>
      </p:transition>
    </mc:Choice>
    <mc:Fallback xmlns="">
      <p:transition spd="slow" advTm="4189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checkerboard(across)">
                                      <p:cBhvr>
                                        <p:cTn id="11" dur="500"/>
                                        <p:tgtEl>
                                          <p:spTgt spid="3">
                                            <p:txEl>
                                              <p:pRg st="0" end="0"/>
                                            </p:txEl>
                                          </p:spTgt>
                                        </p:tgtEl>
                                      </p:cBhvr>
                                    </p:animEffect>
                                  </p:childTnLst>
                                </p:cTn>
                              </p:par>
                              <p:par>
                                <p:cTn id="12" presetID="5" presetClass="entr" presetSubtype="10" fill="hold"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checkerboard(across)">
                                      <p:cBhvr>
                                        <p:cTn id="14" dur="500"/>
                                        <p:tgtEl>
                                          <p:spTgt spid="3">
                                            <p:txEl>
                                              <p:pRg st="1" end="1"/>
                                            </p:txEl>
                                          </p:spTgt>
                                        </p:tgtEl>
                                      </p:cBhvr>
                                    </p:animEffect>
                                  </p:childTnLst>
                                </p:cTn>
                              </p:par>
                              <p:par>
                                <p:cTn id="15" presetID="5" presetClass="entr" presetSubtype="1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par>
                                <p:cTn id="18" presetID="5" presetClass="entr" presetSubtype="1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checkerboard(across)">
                                      <p:cBhvr>
                                        <p:cTn id="20" dur="500"/>
                                        <p:tgtEl>
                                          <p:spTgt spid="3">
                                            <p:txEl>
                                              <p:pRg st="3" end="3"/>
                                            </p:txEl>
                                          </p:spTgt>
                                        </p:tgtEl>
                                      </p:cBhvr>
                                    </p:animEffect>
                                  </p:childTnLst>
                                </p:cTn>
                              </p:par>
                              <p:par>
                                <p:cTn id="21" presetID="5" presetClass="entr" presetSubtype="1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checkerboard(across)">
                                      <p:cBhvr>
                                        <p:cTn id="23" dur="500"/>
                                        <p:tgtEl>
                                          <p:spTgt spid="3">
                                            <p:txEl>
                                              <p:pRg st="4" end="4"/>
                                            </p:txEl>
                                          </p:spTgt>
                                        </p:tgtEl>
                                      </p:cBhvr>
                                    </p:animEffect>
                                  </p:childTnLst>
                                </p:cTn>
                              </p:par>
                              <p:par>
                                <p:cTn id="24" presetID="5" presetClass="entr" presetSubtype="1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checkerboard(across)">
                                      <p:cBhvr>
                                        <p:cTn id="26" dur="500"/>
                                        <p:tgtEl>
                                          <p:spTgt spid="3">
                                            <p:txEl>
                                              <p:pRg st="5" end="5"/>
                                            </p:txEl>
                                          </p:spTgt>
                                        </p:tgtEl>
                                      </p:cBhvr>
                                    </p:animEffect>
                                  </p:childTnLst>
                                </p:cTn>
                              </p:par>
                              <p:par>
                                <p:cTn id="27" presetID="5" presetClass="entr" presetSubtype="1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checkerboard(across)">
                                      <p:cBhvr>
                                        <p:cTn id="2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0" fill="hold" display="0">
                  <p:stCondLst>
                    <p:cond delay="indefinite"/>
                  </p:stCondLst>
                  <p:endCondLst>
                    <p:cond evt="onStopAudio" delay="0">
                      <p:tgtEl>
                        <p:sldTgt/>
                      </p:tgtEl>
                    </p:cond>
                  </p:endCondLst>
                </p:cTn>
                <p:tgtEl>
                  <p:spTgt spid="8"/>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477EF-8896-F948-AE4E-271C4F77BB57}"/>
              </a:ext>
            </a:extLst>
          </p:cNvPr>
          <p:cNvSpPr>
            <a:spLocks noGrp="1"/>
          </p:cNvSpPr>
          <p:nvPr>
            <p:ph type="title"/>
          </p:nvPr>
        </p:nvSpPr>
        <p:spPr/>
        <p:txBody>
          <a:bodyPr/>
          <a:lstStyle/>
          <a:p>
            <a:endParaRPr lang="en-EG"/>
          </a:p>
        </p:txBody>
      </p:sp>
      <p:sp>
        <p:nvSpPr>
          <p:cNvPr id="6" name="TextBox 5">
            <a:extLst>
              <a:ext uri="{FF2B5EF4-FFF2-40B4-BE49-F238E27FC236}">
                <a16:creationId xmlns:a16="http://schemas.microsoft.com/office/drawing/2014/main" id="{8815F7BE-1F06-684C-9DE1-BBDFE1A386EC}"/>
              </a:ext>
            </a:extLst>
          </p:cNvPr>
          <p:cNvSpPr txBox="1"/>
          <p:nvPr/>
        </p:nvSpPr>
        <p:spPr>
          <a:xfrm>
            <a:off x="14264640" y="563880"/>
            <a:ext cx="184731" cy="369332"/>
          </a:xfrm>
          <a:prstGeom prst="rect">
            <a:avLst/>
          </a:prstGeom>
          <a:solidFill>
            <a:schemeClr val="accent2"/>
          </a:solidFill>
        </p:spPr>
        <p:txBody>
          <a:bodyPr wrap="none" rtlCol="0">
            <a:spAutoFit/>
          </a:bodyPr>
          <a:lstStyle/>
          <a:p>
            <a:endParaRPr lang="en-EG" dirty="0"/>
          </a:p>
        </p:txBody>
      </p:sp>
      <p:pic>
        <p:nvPicPr>
          <p:cNvPr id="4" name="Audio 3">
            <a:hlinkClick r:id="" action="ppaction://media"/>
            <a:extLst>
              <a:ext uri="{FF2B5EF4-FFF2-40B4-BE49-F238E27FC236}">
                <a16:creationId xmlns:a16="http://schemas.microsoft.com/office/drawing/2014/main" id="{A9A8DD19-0245-BF4C-BB5D-A15AABA1C7C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163300" y="5829300"/>
            <a:ext cx="812800" cy="812800"/>
          </a:xfrm>
          <a:prstGeom prst="rect">
            <a:avLst/>
          </a:prstGeom>
        </p:spPr>
      </p:pic>
      <p:pic>
        <p:nvPicPr>
          <p:cNvPr id="11" name="Content Placeholder 10">
            <a:extLst>
              <a:ext uri="{FF2B5EF4-FFF2-40B4-BE49-F238E27FC236}">
                <a16:creationId xmlns:a16="http://schemas.microsoft.com/office/drawing/2014/main" id="{4F051948-3C3C-3B4E-9223-0D627295BA14}"/>
              </a:ext>
            </a:extLst>
          </p:cNvPr>
          <p:cNvPicPr>
            <a:picLocks noGrp="1" noChangeAspect="1"/>
          </p:cNvPicPr>
          <p:nvPr>
            <p:ph idx="1"/>
          </p:nvPr>
        </p:nvPicPr>
        <p:blipFill>
          <a:blip r:embed="rId6"/>
          <a:stretch>
            <a:fillRect/>
          </a:stretch>
        </p:blipFill>
        <p:spPr>
          <a:xfrm>
            <a:off x="569843" y="563880"/>
            <a:ext cx="11039061" cy="5651526"/>
          </a:xfrm>
        </p:spPr>
      </p:pic>
    </p:spTree>
    <p:extLst>
      <p:ext uri="{BB962C8B-B14F-4D97-AF65-F5344CB8AC3E}">
        <p14:creationId xmlns:p14="http://schemas.microsoft.com/office/powerpoint/2010/main" val="20855852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23958">
        <p15:prstTrans prst="curtains"/>
      </p:transition>
    </mc:Choice>
    <mc:Fallback xmlns="">
      <p:transition spd="slow" advTm="2395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A4CB6-D199-EA48-8A57-1CE57576688E}"/>
              </a:ext>
            </a:extLst>
          </p:cNvPr>
          <p:cNvSpPr>
            <a:spLocks noGrp="1"/>
          </p:cNvSpPr>
          <p:nvPr>
            <p:ph type="title"/>
          </p:nvPr>
        </p:nvSpPr>
        <p:spPr/>
        <p:txBody>
          <a:bodyPr>
            <a:normAutofit/>
          </a:bodyPr>
          <a:lstStyle/>
          <a:p>
            <a:pPr algn="ctr"/>
            <a:r>
              <a:rPr lang="en-EG" sz="4400" b="1" dirty="0">
                <a:solidFill>
                  <a:schemeClr val="bg2">
                    <a:lumMod val="50000"/>
                  </a:schemeClr>
                </a:solidFill>
                <a:latin typeface="Times" pitchFamily="2" charset="0"/>
              </a:rPr>
              <a:t>B-lactam antibiotics </a:t>
            </a:r>
          </a:p>
        </p:txBody>
      </p:sp>
      <p:sp>
        <p:nvSpPr>
          <p:cNvPr id="3" name="Content Placeholder 2">
            <a:extLst>
              <a:ext uri="{FF2B5EF4-FFF2-40B4-BE49-F238E27FC236}">
                <a16:creationId xmlns:a16="http://schemas.microsoft.com/office/drawing/2014/main" id="{DDAFE1DD-D12D-964A-81F6-785195C02E3A}"/>
              </a:ext>
            </a:extLst>
          </p:cNvPr>
          <p:cNvSpPr>
            <a:spLocks noGrp="1"/>
          </p:cNvSpPr>
          <p:nvPr>
            <p:ph idx="1"/>
          </p:nvPr>
        </p:nvSpPr>
        <p:spPr>
          <a:xfrm>
            <a:off x="415600" y="1709433"/>
            <a:ext cx="11360800" cy="4555200"/>
          </a:xfrm>
        </p:spPr>
        <p:txBody>
          <a:bodyPr>
            <a:normAutofit lnSpcReduction="10000"/>
          </a:bodyPr>
          <a:lstStyle/>
          <a:p>
            <a:pPr>
              <a:buFont typeface="+mj-lt"/>
              <a:buAutoNum type="arabicPeriod"/>
            </a:pPr>
            <a:r>
              <a:rPr lang="en-EG" sz="2400" dirty="0">
                <a:latin typeface="Times" pitchFamily="2" charset="0"/>
              </a:rPr>
              <a:t>They’re considered to be bactericidal antibiotics</a:t>
            </a:r>
          </a:p>
          <a:p>
            <a:pPr>
              <a:buFont typeface="+mj-lt"/>
              <a:buAutoNum type="arabicPeriod"/>
            </a:pPr>
            <a:r>
              <a:rPr lang="en-US" sz="2400" dirty="0">
                <a:latin typeface="Times" pitchFamily="2" charset="0"/>
              </a:rPr>
              <a:t>T</a:t>
            </a:r>
            <a:r>
              <a:rPr lang="en-EG" sz="2400" dirty="0">
                <a:latin typeface="Times" pitchFamily="2" charset="0"/>
              </a:rPr>
              <a:t>hey bind to penicillin binding protein </a:t>
            </a:r>
            <a:r>
              <a:rPr lang="ar-SA" sz="2400" dirty="0">
                <a:latin typeface="Times" pitchFamily="2" charset="0"/>
              </a:rPr>
              <a:t>(مجموعة من البروتينات اللي بتمسك في البنسلين )</a:t>
            </a:r>
            <a:r>
              <a:rPr lang="en-US" sz="2400" dirty="0">
                <a:latin typeface="Times" pitchFamily="2" charset="0"/>
              </a:rPr>
              <a:t> thus</a:t>
            </a:r>
          </a:p>
          <a:p>
            <a:pPr marL="114300" indent="0">
              <a:buNone/>
            </a:pPr>
            <a:r>
              <a:rPr lang="en-US" sz="2400" dirty="0">
                <a:latin typeface="Times" pitchFamily="2" charset="0"/>
              </a:rPr>
              <a:t>-Decrease transpeptidase enzyme which is responsible for the cross-linking of peptidoglycans, which is the final step in cell wall synthesis so --------</a:t>
            </a:r>
            <a:r>
              <a:rPr lang="en-US" sz="2400" dirty="0">
                <a:latin typeface="Times" pitchFamily="2" charset="0"/>
                <a:sym typeface="Wingdings" pitchFamily="2" charset="2"/>
              </a:rPr>
              <a:t>------------------------  </a:t>
            </a:r>
            <a:r>
              <a:rPr lang="en-US" sz="2800" b="1" dirty="0">
                <a:solidFill>
                  <a:schemeClr val="bg2">
                    <a:lumMod val="50000"/>
                  </a:schemeClr>
                </a:solidFill>
                <a:latin typeface="Times" pitchFamily="2" charset="0"/>
                <a:sym typeface="Wingdings" pitchFamily="2" charset="2"/>
              </a:rPr>
              <a:t>cell wall synthesis  </a:t>
            </a:r>
          </a:p>
          <a:p>
            <a:pPr marL="114300" indent="0">
              <a:buNone/>
            </a:pPr>
            <a:r>
              <a:rPr lang="en-US" sz="2400" dirty="0">
                <a:latin typeface="Times" pitchFamily="2" charset="0"/>
                <a:sym typeface="Wingdings" pitchFamily="2" charset="2"/>
              </a:rPr>
              <a:t>-activate autolysins so ------- lysis of the cell wall </a:t>
            </a:r>
          </a:p>
          <a:p>
            <a:pPr marL="114300" indent="0">
              <a:buNone/>
            </a:pPr>
            <a:r>
              <a:rPr lang="en-US" sz="2400" dirty="0">
                <a:latin typeface="Times" pitchFamily="2" charset="0"/>
                <a:sym typeface="Wingdings" pitchFamily="2" charset="2"/>
              </a:rPr>
              <a:t>-bacteria absorbs the water due it’s interior high osmotic pressure thus --------- rupture and death of the microbe</a:t>
            </a:r>
          </a:p>
          <a:p>
            <a:pPr marL="114300" indent="0">
              <a:buNone/>
            </a:pPr>
            <a:r>
              <a:rPr lang="en-US" sz="2400" dirty="0">
                <a:latin typeface="Times" pitchFamily="2" charset="0"/>
                <a:sym typeface="Wingdings" pitchFamily="2" charset="2"/>
              </a:rPr>
              <a:t>-they activate the growing bacteria rather than the resting ones </a:t>
            </a:r>
          </a:p>
          <a:p>
            <a:pPr marL="114300" indent="0">
              <a:buNone/>
            </a:pPr>
            <a:r>
              <a:rPr lang="en-US" sz="2400" dirty="0">
                <a:latin typeface="Times" pitchFamily="2" charset="0"/>
                <a:sym typeface="Wingdings" pitchFamily="2" charset="2"/>
              </a:rPr>
              <a:t>3- selectivity : human cells doesn't have peptidoglycan wall </a:t>
            </a:r>
          </a:p>
        </p:txBody>
      </p:sp>
      <p:cxnSp>
        <p:nvCxnSpPr>
          <p:cNvPr id="5" name="Straight Arrow Connector 4">
            <a:extLst>
              <a:ext uri="{FF2B5EF4-FFF2-40B4-BE49-F238E27FC236}">
                <a16:creationId xmlns:a16="http://schemas.microsoft.com/office/drawing/2014/main" id="{140B9F84-9949-5945-A9BE-32A4D3C58D46}"/>
              </a:ext>
            </a:extLst>
          </p:cNvPr>
          <p:cNvCxnSpPr>
            <a:cxnSpLocks/>
          </p:cNvCxnSpPr>
          <p:nvPr/>
        </p:nvCxnSpPr>
        <p:spPr>
          <a:xfrm>
            <a:off x="10808970" y="2948940"/>
            <a:ext cx="0" cy="32004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pic>
        <p:nvPicPr>
          <p:cNvPr id="7" name="Picture 6">
            <a:extLst>
              <a:ext uri="{FF2B5EF4-FFF2-40B4-BE49-F238E27FC236}">
                <a16:creationId xmlns:a16="http://schemas.microsoft.com/office/drawing/2014/main" id="{032B13D4-5E0A-D34E-BDD9-A6030E6C5241}"/>
              </a:ext>
            </a:extLst>
          </p:cNvPr>
          <p:cNvPicPr>
            <a:picLocks noChangeAspect="1"/>
          </p:cNvPicPr>
          <p:nvPr/>
        </p:nvPicPr>
        <p:blipFill rotWithShape="1">
          <a:blip r:embed="rId4"/>
          <a:srcRect l="-715" t="18291" r="429" b="14959"/>
          <a:stretch/>
        </p:blipFill>
        <p:spPr>
          <a:xfrm>
            <a:off x="8736746" y="907547"/>
            <a:ext cx="1150620" cy="875258"/>
          </a:xfrm>
          <a:prstGeom prst="rect">
            <a:avLst/>
          </a:prstGeom>
        </p:spPr>
      </p:pic>
      <p:pic>
        <p:nvPicPr>
          <p:cNvPr id="9" name="Picture 8">
            <a:extLst>
              <a:ext uri="{FF2B5EF4-FFF2-40B4-BE49-F238E27FC236}">
                <a16:creationId xmlns:a16="http://schemas.microsoft.com/office/drawing/2014/main" id="{345B464C-A502-7F4F-B482-912109E6AFC2}"/>
              </a:ext>
            </a:extLst>
          </p:cNvPr>
          <p:cNvPicPr>
            <a:picLocks noChangeAspect="1"/>
          </p:cNvPicPr>
          <p:nvPr/>
        </p:nvPicPr>
        <p:blipFill rotWithShape="1">
          <a:blip r:embed="rId5"/>
          <a:srcRect l="64314" t="27636" r="1863" b="28454"/>
          <a:stretch/>
        </p:blipFill>
        <p:spPr>
          <a:xfrm>
            <a:off x="9995817" y="907547"/>
            <a:ext cx="1020932" cy="875258"/>
          </a:xfrm>
          <a:prstGeom prst="rect">
            <a:avLst/>
          </a:prstGeom>
        </p:spPr>
      </p:pic>
      <p:pic>
        <p:nvPicPr>
          <p:cNvPr id="4" name="Audio 3">
            <a:hlinkClick r:id="" action="ppaction://media"/>
            <a:extLst>
              <a:ext uri="{FF2B5EF4-FFF2-40B4-BE49-F238E27FC236}">
                <a16:creationId xmlns:a16="http://schemas.microsoft.com/office/drawing/2014/main" id="{26454873-36F8-F447-8ADE-F54F38AA3F66}"/>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31206125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99705">
        <p15:prstTrans prst="curtains"/>
      </p:transition>
    </mc:Choice>
    <mc:Fallback xmlns="">
      <p:transition spd="slow" advTm="9970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4138E-4070-FF44-9B8B-D733A1F9A013}"/>
              </a:ext>
            </a:extLst>
          </p:cNvPr>
          <p:cNvSpPr>
            <a:spLocks noGrp="1"/>
          </p:cNvSpPr>
          <p:nvPr>
            <p:ph type="title"/>
          </p:nvPr>
        </p:nvSpPr>
        <p:spPr/>
        <p:txBody>
          <a:bodyPr>
            <a:normAutofit/>
          </a:bodyPr>
          <a:lstStyle/>
          <a:p>
            <a:pPr algn="ctr"/>
            <a:r>
              <a:rPr lang="en-EG" sz="4400" b="1" dirty="0">
                <a:solidFill>
                  <a:schemeClr val="bg2">
                    <a:lumMod val="50000"/>
                  </a:schemeClr>
                </a:solidFill>
                <a:latin typeface="Times" pitchFamily="2" charset="0"/>
              </a:rPr>
              <a:t>B-lactam antibiotics </a:t>
            </a:r>
          </a:p>
        </p:txBody>
      </p:sp>
      <p:sp>
        <p:nvSpPr>
          <p:cNvPr id="3" name="Content Placeholder 2">
            <a:extLst>
              <a:ext uri="{FF2B5EF4-FFF2-40B4-BE49-F238E27FC236}">
                <a16:creationId xmlns:a16="http://schemas.microsoft.com/office/drawing/2014/main" id="{5780DE43-1809-B341-83EE-5CC623D73D09}"/>
              </a:ext>
            </a:extLst>
          </p:cNvPr>
          <p:cNvSpPr>
            <a:spLocks noGrp="1"/>
          </p:cNvSpPr>
          <p:nvPr>
            <p:ph idx="1"/>
          </p:nvPr>
        </p:nvSpPr>
        <p:spPr/>
        <p:txBody>
          <a:bodyPr/>
          <a:lstStyle/>
          <a:p>
            <a:r>
              <a:rPr lang="en-US" sz="2400" dirty="0">
                <a:effectLst/>
                <a:latin typeface="Times" pitchFamily="2" charset="0"/>
              </a:rPr>
              <a:t>Beta-lactam antibiotics are among the most commonly prescribed drugs, grouped together based upon a shared structural feature, the beta-lactam ring. Beta-lactam antibiotics include:</a:t>
            </a:r>
          </a:p>
          <a:p>
            <a:r>
              <a:rPr lang="en-US" sz="2400" dirty="0" err="1">
                <a:effectLst/>
                <a:latin typeface="Times" pitchFamily="2" charset="0"/>
              </a:rPr>
              <a:t>Penicillins</a:t>
            </a:r>
            <a:endParaRPr lang="en-US" sz="2400" dirty="0">
              <a:effectLst/>
              <a:latin typeface="Times" pitchFamily="2" charset="0"/>
            </a:endParaRPr>
          </a:p>
          <a:p>
            <a:r>
              <a:rPr lang="en-US" sz="2400" dirty="0">
                <a:effectLst/>
                <a:latin typeface="Times" pitchFamily="2" charset="0"/>
              </a:rPr>
              <a:t>Cephalosporins</a:t>
            </a:r>
          </a:p>
          <a:p>
            <a:r>
              <a:rPr lang="en-US" sz="2400" dirty="0" err="1">
                <a:effectLst/>
                <a:latin typeface="Times" pitchFamily="2" charset="0"/>
              </a:rPr>
              <a:t>Cephamycins</a:t>
            </a:r>
            <a:endParaRPr lang="en-US" sz="2400" dirty="0">
              <a:effectLst/>
              <a:latin typeface="Times" pitchFamily="2" charset="0"/>
            </a:endParaRPr>
          </a:p>
          <a:p>
            <a:r>
              <a:rPr lang="en-US" sz="2400" dirty="0">
                <a:effectLst/>
                <a:latin typeface="Times" pitchFamily="2" charset="0"/>
              </a:rPr>
              <a:t>Carbapenems</a:t>
            </a:r>
          </a:p>
          <a:p>
            <a:pPr marL="0" indent="0">
              <a:buNone/>
            </a:pPr>
            <a:br>
              <a:rPr lang="en-US" dirty="0"/>
            </a:br>
            <a:endParaRPr lang="en-EG" dirty="0"/>
          </a:p>
        </p:txBody>
      </p:sp>
      <p:pic>
        <p:nvPicPr>
          <p:cNvPr id="5" name="Audio 4">
            <a:hlinkClick r:id="" action="ppaction://media"/>
            <a:extLst>
              <a:ext uri="{FF2B5EF4-FFF2-40B4-BE49-F238E27FC236}">
                <a16:creationId xmlns:a16="http://schemas.microsoft.com/office/drawing/2014/main" id="{27351F24-F2D8-784E-A24A-65AFC4893E33}"/>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17466153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34326">
        <p15:prstTrans prst="curtains"/>
      </p:transition>
    </mc:Choice>
    <mc:Fallback xmlns="">
      <p:transition spd="slow" advTm="3432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89FA9-CF6C-3342-A8D6-FB87DB8DC92B}"/>
              </a:ext>
            </a:extLst>
          </p:cNvPr>
          <p:cNvSpPr>
            <a:spLocks noGrp="1"/>
          </p:cNvSpPr>
          <p:nvPr>
            <p:ph type="title"/>
          </p:nvPr>
        </p:nvSpPr>
        <p:spPr>
          <a:xfrm>
            <a:off x="415600" y="580414"/>
            <a:ext cx="11360800" cy="763600"/>
          </a:xfrm>
        </p:spPr>
        <p:txBody>
          <a:bodyPr>
            <a:normAutofit/>
          </a:bodyPr>
          <a:lstStyle/>
          <a:p>
            <a:pPr algn="ctr"/>
            <a:r>
              <a:rPr lang="en-US" sz="4400" b="1" dirty="0">
                <a:solidFill>
                  <a:schemeClr val="bg2">
                    <a:lumMod val="50000"/>
                  </a:schemeClr>
                </a:solidFill>
                <a:latin typeface="Times" pitchFamily="2" charset="0"/>
              </a:rPr>
              <a:t>Mechanisms of bacterial resistance </a:t>
            </a:r>
            <a:endParaRPr lang="en-EG" sz="4400" b="1" dirty="0">
              <a:solidFill>
                <a:schemeClr val="bg2">
                  <a:lumMod val="50000"/>
                </a:schemeClr>
              </a:solidFill>
              <a:latin typeface="Times" pitchFamily="2" charset="0"/>
            </a:endParaRPr>
          </a:p>
        </p:txBody>
      </p:sp>
      <p:sp>
        <p:nvSpPr>
          <p:cNvPr id="3" name="Content Placeholder 2">
            <a:extLst>
              <a:ext uri="{FF2B5EF4-FFF2-40B4-BE49-F238E27FC236}">
                <a16:creationId xmlns:a16="http://schemas.microsoft.com/office/drawing/2014/main" id="{C3C241C8-E24C-C649-B42B-33D0EAC39DC8}"/>
              </a:ext>
            </a:extLst>
          </p:cNvPr>
          <p:cNvSpPr>
            <a:spLocks noGrp="1"/>
          </p:cNvSpPr>
          <p:nvPr>
            <p:ph idx="1"/>
          </p:nvPr>
        </p:nvSpPr>
        <p:spPr>
          <a:xfrm>
            <a:off x="615300" y="1524557"/>
            <a:ext cx="11360800" cy="4555200"/>
          </a:xfrm>
        </p:spPr>
        <p:txBody>
          <a:bodyPr>
            <a:normAutofit/>
          </a:bodyPr>
          <a:lstStyle/>
          <a:p>
            <a:r>
              <a:rPr lang="en-US" sz="2400" dirty="0">
                <a:latin typeface="Times" pitchFamily="2" charset="0"/>
              </a:rPr>
              <a:t>Decreased penetration to the target site and efflux — The outer membrane of gram-negative bacilli provides an efficient barrier to the penetration of beta-lactam antibiotics to their target penicillin-binding proteins (PBPs) in the bacterial cytoplasmic membrane. Beta-lactams usually must pass through the hydrophilic porin protein channels in the outer membrane of gram-negative bacilli to reach the periplasmic space and cytoplasmic membrane. The permeability barrier of the outer membrane is a major factor in the relative intrinsic resistance of Pseudomonas aeruginosa to many beta-lactam antibiotics. Mutations that result in decreased amounts of porin channels, those that increase the amounts of native active efflux pumps, or both can contribute to acquired resistance to beta-lactams</a:t>
            </a:r>
            <a:endParaRPr lang="en-EG" sz="2400" dirty="0">
              <a:latin typeface="Times" pitchFamily="2" charset="0"/>
            </a:endParaRPr>
          </a:p>
        </p:txBody>
      </p:sp>
      <p:pic>
        <p:nvPicPr>
          <p:cNvPr id="6" name="Audio 5">
            <a:hlinkClick r:id="" action="ppaction://media"/>
            <a:extLst>
              <a:ext uri="{FF2B5EF4-FFF2-40B4-BE49-F238E27FC236}">
                <a16:creationId xmlns:a16="http://schemas.microsoft.com/office/drawing/2014/main" id="{26D70E1A-9F9B-A54F-94AC-F50C15CE62F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8398541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95361">
        <p15:prstTrans prst="curtains"/>
      </p:transition>
    </mc:Choice>
    <mc:Fallback xmlns="">
      <p:transition spd="slow" advTm="9536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583C3-E1F5-EE43-84D6-5EB63B9CCC1E}"/>
              </a:ext>
            </a:extLst>
          </p:cNvPr>
          <p:cNvSpPr>
            <a:spLocks noGrp="1"/>
          </p:cNvSpPr>
          <p:nvPr>
            <p:ph type="title"/>
          </p:nvPr>
        </p:nvSpPr>
        <p:spPr/>
        <p:txBody>
          <a:bodyPr>
            <a:normAutofit/>
          </a:bodyPr>
          <a:lstStyle/>
          <a:p>
            <a:pPr algn="ctr"/>
            <a:r>
              <a:rPr lang="en-US" sz="4400" dirty="0">
                <a:solidFill>
                  <a:schemeClr val="bg2">
                    <a:lumMod val="50000"/>
                  </a:schemeClr>
                </a:solidFill>
                <a:latin typeface="Times" pitchFamily="2" charset="0"/>
              </a:rPr>
              <a:t>Mechanisms of bacterial resistance </a:t>
            </a:r>
            <a:endParaRPr lang="en-EG" sz="4400" dirty="0">
              <a:solidFill>
                <a:schemeClr val="bg2">
                  <a:lumMod val="50000"/>
                </a:schemeClr>
              </a:solidFill>
              <a:latin typeface="Times" pitchFamily="2" charset="0"/>
            </a:endParaRPr>
          </a:p>
        </p:txBody>
      </p:sp>
      <p:sp>
        <p:nvSpPr>
          <p:cNvPr id="3" name="Content Placeholder 2">
            <a:extLst>
              <a:ext uri="{FF2B5EF4-FFF2-40B4-BE49-F238E27FC236}">
                <a16:creationId xmlns:a16="http://schemas.microsoft.com/office/drawing/2014/main" id="{804449C3-BE66-0B47-B9A8-315FD558F076}"/>
              </a:ext>
            </a:extLst>
          </p:cNvPr>
          <p:cNvSpPr>
            <a:spLocks noGrp="1"/>
          </p:cNvSpPr>
          <p:nvPr>
            <p:ph idx="1"/>
          </p:nvPr>
        </p:nvSpPr>
        <p:spPr/>
        <p:txBody>
          <a:bodyPr>
            <a:normAutofit/>
          </a:bodyPr>
          <a:lstStyle/>
          <a:p>
            <a:pPr marL="457200" marR="0" indent="-342900" algn="l" rtl="0" eaLnBrk="1" hangingPunct="1">
              <a:lnSpc>
                <a:spcPct val="100000"/>
              </a:lnSpc>
              <a:spcBef>
                <a:spcPts val="0"/>
              </a:spcBef>
              <a:spcAft>
                <a:spcPts val="0"/>
              </a:spcAft>
              <a:buClr>
                <a:schemeClr val="tx1"/>
              </a:buClr>
              <a:buSzPts val="1800"/>
              <a:buFont typeface="Manjari"/>
              <a:buChar char="●"/>
            </a:pPr>
            <a:r>
              <a:rPr lang="en-US" sz="2400" dirty="0">
                <a:latin typeface="Times" pitchFamily="2" charset="0"/>
              </a:rPr>
              <a:t>Alteration of the target site — The target sites for the beta-lactams are the PBPs in the cytoplasmic membrane. Alterations in PBPs may influence their binding affinity for beta-lactam antibiotics and therefore the sensitivity of the altered bacterial cell to inhibition by these antibiotics. Such a mechanism is responsible for penicillin resistance in pneumococci , methicillin (oxacillin) resistance in staphylococci , and for bacteria with increasing intrinsic resistance to beta-lactams, such as gonococci, enterococci, and </a:t>
            </a:r>
            <a:r>
              <a:rPr lang="en-US" sz="2400" dirty="0" err="1">
                <a:latin typeface="Times" pitchFamily="2" charset="0"/>
              </a:rPr>
              <a:t>Haemophilus</a:t>
            </a:r>
            <a:r>
              <a:rPr lang="en-US" sz="2400" dirty="0">
                <a:latin typeface="Times" pitchFamily="2" charset="0"/>
              </a:rPr>
              <a:t> influenzae</a:t>
            </a:r>
          </a:p>
        </p:txBody>
      </p:sp>
      <p:pic>
        <p:nvPicPr>
          <p:cNvPr id="5" name="Audio 4">
            <a:hlinkClick r:id="" action="ppaction://media"/>
            <a:extLst>
              <a:ext uri="{FF2B5EF4-FFF2-40B4-BE49-F238E27FC236}">
                <a16:creationId xmlns:a16="http://schemas.microsoft.com/office/drawing/2014/main" id="{B85CF2A9-4E77-1843-AF0D-0B4FE0DCC98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41426051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38045">
        <p15:prstTrans prst="curtains"/>
      </p:transition>
    </mc:Choice>
    <mc:Fallback xmlns="">
      <p:transition spd="slow" advTm="3804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10174-C93D-BF4D-9AA2-59197861F344}"/>
              </a:ext>
            </a:extLst>
          </p:cNvPr>
          <p:cNvSpPr>
            <a:spLocks noGrp="1"/>
          </p:cNvSpPr>
          <p:nvPr>
            <p:ph type="title"/>
          </p:nvPr>
        </p:nvSpPr>
        <p:spPr/>
        <p:txBody>
          <a:bodyPr>
            <a:normAutofit/>
          </a:bodyPr>
          <a:lstStyle/>
          <a:p>
            <a:pPr algn="ctr"/>
            <a:r>
              <a:rPr lang="en-US" b="1" dirty="0">
                <a:solidFill>
                  <a:schemeClr val="bg2">
                    <a:lumMod val="50000"/>
                  </a:schemeClr>
                </a:solidFill>
                <a:latin typeface="Times" pitchFamily="2" charset="0"/>
              </a:rPr>
              <a:t>Mechanisms of bacterial resistance </a:t>
            </a:r>
            <a:endParaRPr lang="en-EG" b="1" dirty="0">
              <a:solidFill>
                <a:schemeClr val="bg2">
                  <a:lumMod val="50000"/>
                </a:schemeClr>
              </a:solidFill>
              <a:latin typeface="Times" pitchFamily="2" charset="0"/>
            </a:endParaRPr>
          </a:p>
        </p:txBody>
      </p:sp>
      <p:sp>
        <p:nvSpPr>
          <p:cNvPr id="3" name="Content Placeholder 2">
            <a:extLst>
              <a:ext uri="{FF2B5EF4-FFF2-40B4-BE49-F238E27FC236}">
                <a16:creationId xmlns:a16="http://schemas.microsoft.com/office/drawing/2014/main" id="{4674B579-DC2D-394B-8FE1-E3D10D85E102}"/>
              </a:ext>
            </a:extLst>
          </p:cNvPr>
          <p:cNvSpPr>
            <a:spLocks noGrp="1"/>
          </p:cNvSpPr>
          <p:nvPr>
            <p:ph idx="1"/>
          </p:nvPr>
        </p:nvSpPr>
        <p:spPr>
          <a:xfrm>
            <a:off x="1066799" y="2103120"/>
            <a:ext cx="10581861" cy="3931920"/>
          </a:xfrm>
        </p:spPr>
        <p:txBody>
          <a:bodyPr>
            <a:normAutofit/>
          </a:bodyPr>
          <a:lstStyle/>
          <a:p>
            <a:r>
              <a:rPr lang="en-US" sz="2400" dirty="0">
                <a:latin typeface="Times" pitchFamily="2" charset="0"/>
              </a:rPr>
              <a:t>Inactivation by a bacterial enzyme — Production of beta-lactamases is a major mechanism of resistance to the beta-lactam antibiotics in clinical isolates. Such bacterial enzymes may cleave predominantly penicillin's (penicillinases), cephalosporins (cephalosporinases), or both (beta-lactamases). Their production may be encoded within the bacterial chromosome (and hence be characteristic of an entire species) or the genes may be acquired on a plasmid or transposon (and hence be characteristic of an individual strain rather than the species). Bacteria may synthesize the beta-lactamase constitutively (as for many plasmid-mediated enzymes)</a:t>
            </a:r>
            <a:endParaRPr lang="en-US" dirty="0"/>
          </a:p>
          <a:p>
            <a:pPr marL="114300" indent="0">
              <a:buNone/>
            </a:pPr>
            <a:endParaRPr lang="en-EG" dirty="0"/>
          </a:p>
        </p:txBody>
      </p:sp>
      <p:pic>
        <p:nvPicPr>
          <p:cNvPr id="7" name="Audio 6">
            <a:hlinkClick r:id="" action="ppaction://media"/>
            <a:extLst>
              <a:ext uri="{FF2B5EF4-FFF2-40B4-BE49-F238E27FC236}">
                <a16:creationId xmlns:a16="http://schemas.microsoft.com/office/drawing/2014/main" id="{DC5DA065-46FD-A14B-B3BE-259BA508970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14198346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46562">
        <p15:prstTrans prst="curtains"/>
      </p:transition>
    </mc:Choice>
    <mc:Fallback xmlns="">
      <p:transition spd="slow" advTm="4656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EF6D3-41D6-A340-BC93-7DA514A49B17}"/>
              </a:ext>
            </a:extLst>
          </p:cNvPr>
          <p:cNvSpPr>
            <a:spLocks noGrp="1"/>
          </p:cNvSpPr>
          <p:nvPr>
            <p:ph type="title"/>
          </p:nvPr>
        </p:nvSpPr>
        <p:spPr/>
        <p:txBody>
          <a:bodyPr/>
          <a:lstStyle/>
          <a:p>
            <a:pPr algn="ctr"/>
            <a:r>
              <a:rPr lang="en-US" b="1" dirty="0">
                <a:solidFill>
                  <a:schemeClr val="bg2">
                    <a:lumMod val="50000"/>
                  </a:schemeClr>
                </a:solidFill>
                <a:latin typeface="Times" pitchFamily="2" charset="0"/>
              </a:rPr>
              <a:t>A</a:t>
            </a:r>
            <a:r>
              <a:rPr lang="en-EG" b="1" dirty="0">
                <a:solidFill>
                  <a:schemeClr val="bg2">
                    <a:lumMod val="50000"/>
                  </a:schemeClr>
                </a:solidFill>
                <a:latin typeface="Times" pitchFamily="2" charset="0"/>
              </a:rPr>
              <a:t>dverse effects </a:t>
            </a:r>
          </a:p>
        </p:txBody>
      </p:sp>
      <p:sp>
        <p:nvSpPr>
          <p:cNvPr id="3" name="Content Placeholder 2">
            <a:extLst>
              <a:ext uri="{FF2B5EF4-FFF2-40B4-BE49-F238E27FC236}">
                <a16:creationId xmlns:a16="http://schemas.microsoft.com/office/drawing/2014/main" id="{6966E334-32C0-1645-924E-6E93D132DA54}"/>
              </a:ext>
            </a:extLst>
          </p:cNvPr>
          <p:cNvSpPr>
            <a:spLocks noGrp="1"/>
          </p:cNvSpPr>
          <p:nvPr>
            <p:ph idx="1"/>
          </p:nvPr>
        </p:nvSpPr>
        <p:spPr>
          <a:xfrm>
            <a:off x="1066800" y="1823636"/>
            <a:ext cx="10058400" cy="4391770"/>
          </a:xfrm>
        </p:spPr>
        <p:txBody>
          <a:bodyPr>
            <a:normAutofit fontScale="92500" lnSpcReduction="10000"/>
          </a:bodyPr>
          <a:lstStyle/>
          <a:p>
            <a:r>
              <a:rPr lang="en-US" b="1" i="0" u="none" strike="noStrike" dirty="0" err="1">
                <a:solidFill>
                  <a:srgbClr val="232323"/>
                </a:solidFill>
                <a:effectLst/>
                <a:latin typeface="Times" pitchFamily="2" charset="0"/>
              </a:rPr>
              <a:t>IgE</a:t>
            </a:r>
            <a:r>
              <a:rPr lang="en-US" b="1" i="0" u="none" strike="noStrike" dirty="0">
                <a:solidFill>
                  <a:srgbClr val="232323"/>
                </a:solidFill>
                <a:effectLst/>
                <a:latin typeface="Times" pitchFamily="2" charset="0"/>
              </a:rPr>
              <a:t>-mediated allergic reactions </a:t>
            </a:r>
            <a:r>
              <a:rPr lang="en-US" b="0" i="0" u="none" strike="noStrike" dirty="0">
                <a:solidFill>
                  <a:srgbClr val="232323"/>
                </a:solidFill>
                <a:effectLst/>
                <a:latin typeface="Times" pitchFamily="2" charset="0"/>
              </a:rPr>
              <a:t>— Type I, </a:t>
            </a:r>
            <a:r>
              <a:rPr lang="en-US" b="0" i="0" u="none" strike="noStrike" dirty="0" err="1">
                <a:solidFill>
                  <a:srgbClr val="232323"/>
                </a:solidFill>
                <a:effectLst/>
                <a:latin typeface="Times" pitchFamily="2" charset="0"/>
              </a:rPr>
              <a:t>IgE</a:t>
            </a:r>
            <a:r>
              <a:rPr lang="en-US" b="0" i="0" u="none" strike="noStrike" dirty="0">
                <a:solidFill>
                  <a:srgbClr val="232323"/>
                </a:solidFill>
                <a:effectLst/>
                <a:latin typeface="Times" pitchFamily="2" charset="0"/>
              </a:rPr>
              <a:t>-mediated reactions present with various combinations of pruritus, flushing, urticaria, angioedema, wheezing, laryngeal edema, hypotension, and/or anaphylaxis. Symptoms usually appear within four hours of drug administration and may begin within minutes. When the allergy first develops, the initial symptoms may appear during the later days of treatment and then escalate </a:t>
            </a:r>
            <a:r>
              <a:rPr lang="en-US" b="1" i="0" u="none" strike="noStrike" dirty="0">
                <a:solidFill>
                  <a:srgbClr val="232323"/>
                </a:solidFill>
                <a:effectLst/>
                <a:latin typeface="Times" pitchFamily="2" charset="0"/>
              </a:rPr>
              <a:t>rapidly</a:t>
            </a:r>
          </a:p>
          <a:p>
            <a:r>
              <a:rPr lang="en-US" b="1" dirty="0">
                <a:latin typeface="Times" pitchFamily="2" charset="0"/>
              </a:rPr>
              <a:t>Serum sickness </a:t>
            </a:r>
            <a:r>
              <a:rPr lang="en-US" dirty="0">
                <a:latin typeface="Times" pitchFamily="2" charset="0"/>
              </a:rPr>
              <a:t>— Serum sickness is a late allergic reaction characterized by fever, rash (usually urticarial), adenopathy, arthritis, and occasionally glomerulonephritis. It is associated with circulating immune complexes and has been reported with all of the beta-lactam antibiotics. Each of the beta-lactam antibiotics is also capable of causing drug fever</a:t>
            </a:r>
          </a:p>
          <a:p>
            <a:r>
              <a:rPr lang="en-US" b="1" dirty="0">
                <a:latin typeface="Times" pitchFamily="2" charset="0"/>
              </a:rPr>
              <a:t>Dermatologic reactions </a:t>
            </a:r>
            <a:r>
              <a:rPr lang="en-US" dirty="0">
                <a:latin typeface="Times" pitchFamily="2" charset="0"/>
              </a:rPr>
              <a:t>— A variety of rashes occur with the beta-lactam antibiotics, of which morbilliform rash is the most common. Erythema multiforme is an acute eruption characterized by distinctive target skin lesions and diagnostic histology; when the mucosal surfaces are involved as well, the reaction is termed Stevens-Johnson syndrome. Exfoliative dermatitis is a severe skin disorder with generalized erythema and scaling. Toxic epidermal necrolysis is an acute severe reaction with widespread erythema and detachment of the epidermis; there may be a positive </a:t>
            </a:r>
            <a:r>
              <a:rPr lang="en-US" dirty="0" err="1">
                <a:latin typeface="Times" pitchFamily="2" charset="0"/>
              </a:rPr>
              <a:t>Nikolsky</a:t>
            </a:r>
            <a:r>
              <a:rPr lang="en-US" dirty="0">
                <a:latin typeface="Times" pitchFamily="2" charset="0"/>
              </a:rPr>
              <a:t> sign. Hypersensitivity angiitis is a small vessel vasculitis involving mainly the venules of the skin and characterized by palpable purpura. The beta-lactam antibiotics may also cause photosensitivity reactions</a:t>
            </a:r>
            <a:endParaRPr lang="en-EG" dirty="0">
              <a:latin typeface="Times" pitchFamily="2" charset="0"/>
            </a:endParaRPr>
          </a:p>
        </p:txBody>
      </p:sp>
      <p:pic>
        <p:nvPicPr>
          <p:cNvPr id="9" name="Audio 8">
            <a:hlinkClick r:id="" action="ppaction://media"/>
            <a:extLst>
              <a:ext uri="{FF2B5EF4-FFF2-40B4-BE49-F238E27FC236}">
                <a16:creationId xmlns:a16="http://schemas.microsoft.com/office/drawing/2014/main" id="{A02687B0-6E7E-A449-BB79-CE57DFCE80D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4917179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90312">
        <p15:prstTrans prst="curtains"/>
      </p:transition>
    </mc:Choice>
    <mc:Fallback xmlns="">
      <p:transition spd="slow" advTm="9031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933E2-81F9-6548-8933-DDBB128DA245}"/>
              </a:ext>
            </a:extLst>
          </p:cNvPr>
          <p:cNvSpPr>
            <a:spLocks noGrp="1"/>
          </p:cNvSpPr>
          <p:nvPr>
            <p:ph type="title"/>
          </p:nvPr>
        </p:nvSpPr>
        <p:spPr/>
        <p:txBody>
          <a:bodyPr>
            <a:normAutofit/>
          </a:bodyPr>
          <a:lstStyle/>
          <a:p>
            <a:r>
              <a:rPr lang="en-US" sz="4400" b="1" dirty="0">
                <a:solidFill>
                  <a:schemeClr val="bg2">
                    <a:lumMod val="50000"/>
                  </a:schemeClr>
                </a:solidFill>
                <a:latin typeface="Times" pitchFamily="2" charset="0"/>
                <a:ea typeface="Baskerville" panose="02020502070401020303" pitchFamily="18" charset="0"/>
              </a:rPr>
              <a:t>O</a:t>
            </a:r>
            <a:r>
              <a:rPr lang="en-EG" sz="4400" b="1" dirty="0">
                <a:solidFill>
                  <a:schemeClr val="bg2">
                    <a:lumMod val="50000"/>
                  </a:schemeClr>
                </a:solidFill>
                <a:latin typeface="Times" pitchFamily="2" charset="0"/>
                <a:ea typeface="Baskerville" panose="02020502070401020303" pitchFamily="18" charset="0"/>
              </a:rPr>
              <a:t>bjectives of the OTC course </a:t>
            </a:r>
          </a:p>
        </p:txBody>
      </p:sp>
      <p:sp>
        <p:nvSpPr>
          <p:cNvPr id="3" name="Content Placeholder 2">
            <a:extLst>
              <a:ext uri="{FF2B5EF4-FFF2-40B4-BE49-F238E27FC236}">
                <a16:creationId xmlns:a16="http://schemas.microsoft.com/office/drawing/2014/main" id="{9B39AF7E-43C4-CB47-918A-619C4C8696F6}"/>
              </a:ext>
            </a:extLst>
          </p:cNvPr>
          <p:cNvSpPr>
            <a:spLocks noGrp="1"/>
          </p:cNvSpPr>
          <p:nvPr>
            <p:ph idx="1"/>
          </p:nvPr>
        </p:nvSpPr>
        <p:spPr/>
        <p:txBody>
          <a:bodyPr/>
          <a:lstStyle/>
          <a:p>
            <a:r>
              <a:rPr lang="en-US" sz="2800" dirty="0">
                <a:latin typeface="Times" pitchFamily="2" charset="0"/>
                <a:ea typeface="Baskerville" panose="02020502070401020303" pitchFamily="18" charset="0"/>
              </a:rPr>
              <a:t>H</a:t>
            </a:r>
            <a:r>
              <a:rPr lang="en-EG" sz="2800" dirty="0">
                <a:latin typeface="Times" pitchFamily="2" charset="0"/>
                <a:ea typeface="Baskerville" panose="02020502070401020303" pitchFamily="18" charset="0"/>
              </a:rPr>
              <a:t>ow to be a professional pharmacist </a:t>
            </a:r>
          </a:p>
          <a:p>
            <a:r>
              <a:rPr lang="en-US" sz="2800" dirty="0">
                <a:latin typeface="Times" pitchFamily="2" charset="0"/>
                <a:ea typeface="Baskerville" panose="02020502070401020303" pitchFamily="18" charset="0"/>
              </a:rPr>
              <a:t>H</a:t>
            </a:r>
            <a:r>
              <a:rPr lang="en-EG" sz="2800" dirty="0">
                <a:latin typeface="Times" pitchFamily="2" charset="0"/>
                <a:ea typeface="Baskerville" panose="02020502070401020303" pitchFamily="18" charset="0"/>
              </a:rPr>
              <a:t>ow to dispense drugs</a:t>
            </a:r>
          </a:p>
          <a:p>
            <a:r>
              <a:rPr lang="en-US" sz="2800" dirty="0">
                <a:latin typeface="Times" pitchFamily="2" charset="0"/>
                <a:ea typeface="Baskerville" panose="02020502070401020303" pitchFamily="18" charset="0"/>
              </a:rPr>
              <a:t>W</a:t>
            </a:r>
            <a:r>
              <a:rPr lang="en-EG" sz="2800" dirty="0">
                <a:latin typeface="Times" pitchFamily="2" charset="0"/>
                <a:ea typeface="Baskerville" panose="02020502070401020303" pitchFamily="18" charset="0"/>
              </a:rPr>
              <a:t>hen to refer the doctor </a:t>
            </a:r>
          </a:p>
          <a:p>
            <a:r>
              <a:rPr lang="en-US" sz="2800" dirty="0">
                <a:latin typeface="Times" pitchFamily="2" charset="0"/>
                <a:ea typeface="Baskerville" panose="02020502070401020303" pitchFamily="18" charset="0"/>
              </a:rPr>
              <a:t>H</a:t>
            </a:r>
            <a:r>
              <a:rPr lang="en-EG" sz="2800" dirty="0">
                <a:latin typeface="Times" pitchFamily="2" charset="0"/>
                <a:ea typeface="Baskerville" panose="02020502070401020303" pitchFamily="18" charset="0"/>
              </a:rPr>
              <a:t>ow to read prescribtion </a:t>
            </a:r>
          </a:p>
          <a:p>
            <a:r>
              <a:rPr lang="en-US" sz="2800" dirty="0">
                <a:latin typeface="Times" pitchFamily="2" charset="0"/>
                <a:ea typeface="Baskerville" panose="02020502070401020303" pitchFamily="18" charset="0"/>
              </a:rPr>
              <a:t>H</a:t>
            </a:r>
            <a:r>
              <a:rPr lang="en-EG" sz="2800" dirty="0">
                <a:latin typeface="Times" pitchFamily="2" charset="0"/>
                <a:ea typeface="Baskerville" panose="02020502070401020303" pitchFamily="18" charset="0"/>
              </a:rPr>
              <a:t>ow to answer cases </a:t>
            </a:r>
          </a:p>
          <a:p>
            <a:r>
              <a:rPr lang="en-US" sz="2800" dirty="0">
                <a:latin typeface="Times" pitchFamily="2" charset="0"/>
                <a:ea typeface="Baskerville" panose="02020502070401020303" pitchFamily="18" charset="0"/>
              </a:rPr>
              <a:t>I</a:t>
            </a:r>
            <a:r>
              <a:rPr lang="en-EG" sz="2800" dirty="0">
                <a:latin typeface="Times" pitchFamily="2" charset="0"/>
                <a:ea typeface="Baskerville" panose="02020502070401020303" pitchFamily="18" charset="0"/>
              </a:rPr>
              <a:t>n this course </a:t>
            </a:r>
            <a:r>
              <a:rPr lang="en-EG" sz="2800" dirty="0">
                <a:latin typeface="Times" pitchFamily="2" charset="0"/>
              </a:rPr>
              <a:t>you will not need other source for study </a:t>
            </a:r>
          </a:p>
        </p:txBody>
      </p:sp>
      <p:pic>
        <p:nvPicPr>
          <p:cNvPr id="8" name="Audio 7">
            <a:hlinkClick r:id="" action="ppaction://media"/>
            <a:extLst>
              <a:ext uri="{FF2B5EF4-FFF2-40B4-BE49-F238E27FC236}">
                <a16:creationId xmlns:a16="http://schemas.microsoft.com/office/drawing/2014/main" id="{60B95485-93E6-2A4D-945D-DB3888E5D97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28398048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16006">
        <p15:prstTrans prst="curtains"/>
      </p:transition>
    </mc:Choice>
    <mc:Fallback xmlns="">
      <p:transition spd="slow" advTm="1600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40CE7-F011-5847-A359-5C2BF62B91D5}"/>
              </a:ext>
            </a:extLst>
          </p:cNvPr>
          <p:cNvSpPr>
            <a:spLocks noGrp="1"/>
          </p:cNvSpPr>
          <p:nvPr>
            <p:ph type="title"/>
          </p:nvPr>
        </p:nvSpPr>
        <p:spPr/>
        <p:txBody>
          <a:bodyPr>
            <a:normAutofit/>
          </a:bodyPr>
          <a:lstStyle/>
          <a:p>
            <a:r>
              <a:rPr lang="en-US" sz="4400" b="1" dirty="0">
                <a:solidFill>
                  <a:schemeClr val="bg2">
                    <a:lumMod val="50000"/>
                  </a:schemeClr>
                </a:solidFill>
                <a:latin typeface="Times" pitchFamily="2" charset="0"/>
              </a:rPr>
              <a:t>W</a:t>
            </a:r>
            <a:r>
              <a:rPr lang="en-EG" sz="4400" b="1" dirty="0">
                <a:solidFill>
                  <a:schemeClr val="bg2">
                    <a:lumMod val="50000"/>
                  </a:schemeClr>
                </a:solidFill>
                <a:latin typeface="Times" pitchFamily="2" charset="0"/>
              </a:rPr>
              <a:t>hy the OTC course in drug &amp; tube </a:t>
            </a:r>
          </a:p>
        </p:txBody>
      </p:sp>
      <p:sp>
        <p:nvSpPr>
          <p:cNvPr id="3" name="Content Placeholder 2">
            <a:extLst>
              <a:ext uri="{FF2B5EF4-FFF2-40B4-BE49-F238E27FC236}">
                <a16:creationId xmlns:a16="http://schemas.microsoft.com/office/drawing/2014/main" id="{A0F5FCAD-B787-2247-9EDC-5C00B6355BE0}"/>
              </a:ext>
            </a:extLst>
          </p:cNvPr>
          <p:cNvSpPr>
            <a:spLocks noGrp="1"/>
          </p:cNvSpPr>
          <p:nvPr>
            <p:ph idx="1"/>
          </p:nvPr>
        </p:nvSpPr>
        <p:spPr/>
        <p:txBody>
          <a:bodyPr/>
          <a:lstStyle/>
          <a:p>
            <a:r>
              <a:rPr lang="en-EG" sz="2800" dirty="0">
                <a:latin typeface="Times" pitchFamily="2" charset="0"/>
              </a:rPr>
              <a:t>Our material is updated </a:t>
            </a:r>
          </a:p>
          <a:p>
            <a:r>
              <a:rPr lang="en-EG" sz="2800" dirty="0">
                <a:latin typeface="Times" pitchFamily="2" charset="0"/>
              </a:rPr>
              <a:t>you won’t face problems in the course</a:t>
            </a:r>
          </a:p>
          <a:p>
            <a:r>
              <a:rPr lang="en-US" sz="2800" dirty="0">
                <a:latin typeface="Times" pitchFamily="2" charset="0"/>
              </a:rPr>
              <a:t>A</a:t>
            </a:r>
            <a:r>
              <a:rPr lang="en-EG" sz="2800" dirty="0">
                <a:latin typeface="Times" pitchFamily="2" charset="0"/>
              </a:rPr>
              <a:t>sk your Questions anytime </a:t>
            </a:r>
          </a:p>
          <a:p>
            <a:r>
              <a:rPr lang="en-US" sz="2800" dirty="0">
                <a:latin typeface="Times" pitchFamily="2" charset="0"/>
              </a:rPr>
              <a:t>Y</a:t>
            </a:r>
            <a:r>
              <a:rPr lang="en-EG" sz="2800" dirty="0">
                <a:latin typeface="Times" pitchFamily="2" charset="0"/>
              </a:rPr>
              <a:t>ou will not found this course and the value in any another academy</a:t>
            </a:r>
          </a:p>
          <a:p>
            <a:r>
              <a:rPr lang="en-US" sz="2800" dirty="0">
                <a:latin typeface="Times" pitchFamily="2" charset="0"/>
              </a:rPr>
              <a:t>T</a:t>
            </a:r>
            <a:r>
              <a:rPr lang="en-EG" sz="2800" dirty="0">
                <a:latin typeface="Times" pitchFamily="2" charset="0"/>
              </a:rPr>
              <a:t>his course is presented to “</a:t>
            </a:r>
            <a:r>
              <a:rPr lang="en-EG" sz="2800" dirty="0">
                <a:solidFill>
                  <a:srgbClr val="FF0000"/>
                </a:solidFill>
                <a:latin typeface="Times" pitchFamily="2" charset="0"/>
              </a:rPr>
              <a:t>Pharmacist only”</a:t>
            </a:r>
          </a:p>
          <a:p>
            <a:pPr marL="114300" indent="0">
              <a:buNone/>
            </a:pPr>
            <a:endParaRPr lang="en-EG" dirty="0"/>
          </a:p>
        </p:txBody>
      </p:sp>
      <p:pic>
        <p:nvPicPr>
          <p:cNvPr id="12" name="Audio 11">
            <a:hlinkClick r:id="" action="ppaction://media"/>
            <a:extLst>
              <a:ext uri="{FF2B5EF4-FFF2-40B4-BE49-F238E27FC236}">
                <a16:creationId xmlns:a16="http://schemas.microsoft.com/office/drawing/2014/main" id="{23AA5171-2DE3-604A-B2B6-59E570EBD3D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37621229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58953">
        <p15:prstTrans prst="curtains"/>
      </p:transition>
    </mc:Choice>
    <mc:Fallback xmlns="">
      <p:transition spd="slow" advTm="5895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8620" y="407212"/>
            <a:ext cx="10994760" cy="1018033"/>
          </a:xfrm>
        </p:spPr>
        <p:txBody>
          <a:bodyPr>
            <a:normAutofit/>
          </a:bodyPr>
          <a:lstStyle/>
          <a:p>
            <a:pPr algn="l"/>
            <a:r>
              <a:rPr lang="en-US" sz="4400" dirty="0">
                <a:solidFill>
                  <a:schemeClr val="bg2">
                    <a:lumMod val="50000"/>
                  </a:schemeClr>
                </a:solidFill>
                <a:latin typeface="Times" pitchFamily="2" charset="0"/>
                <a:cs typeface="Apple Chancery" panose="03020702040506060504" pitchFamily="66" charset="-79"/>
              </a:rPr>
              <a:t>Outline</a:t>
            </a:r>
            <a:r>
              <a:rPr lang="en-US" sz="4400" dirty="0">
                <a:solidFill>
                  <a:schemeClr val="bg2">
                    <a:lumMod val="50000"/>
                  </a:schemeClr>
                </a:solidFill>
              </a:rPr>
              <a:t> </a:t>
            </a:r>
          </a:p>
        </p:txBody>
      </p:sp>
      <p:sp>
        <p:nvSpPr>
          <p:cNvPr id="3" name="Content Placeholder 2"/>
          <p:cNvSpPr>
            <a:spLocks noGrp="1"/>
          </p:cNvSpPr>
          <p:nvPr>
            <p:ph idx="1"/>
          </p:nvPr>
        </p:nvSpPr>
        <p:spPr>
          <a:xfrm>
            <a:off x="574940" y="1425245"/>
            <a:ext cx="10994760" cy="5216855"/>
          </a:xfrm>
        </p:spPr>
        <p:txBody>
          <a:bodyPr>
            <a:normAutofit fontScale="92500" lnSpcReduction="10000"/>
          </a:bodyPr>
          <a:lstStyle/>
          <a:p>
            <a:r>
              <a:rPr lang="en-US" sz="3000" dirty="0">
                <a:latin typeface="Times" pitchFamily="2" charset="0"/>
                <a:cs typeface="Apple Chancery" panose="03020702040506060504" pitchFamily="66" charset="-79"/>
              </a:rPr>
              <a:t>Antibiotics </a:t>
            </a:r>
          </a:p>
          <a:p>
            <a:pPr marL="114300" indent="0">
              <a:buNone/>
            </a:pPr>
            <a:r>
              <a:rPr lang="en-US" sz="3000" dirty="0">
                <a:latin typeface="Times" pitchFamily="2" charset="0"/>
                <a:cs typeface="Apple Chancery" panose="03020702040506060504" pitchFamily="66" charset="-79"/>
              </a:rPr>
              <a:t>Penicillin's </a:t>
            </a:r>
          </a:p>
          <a:p>
            <a:pPr marL="114300" indent="0">
              <a:buNone/>
            </a:pPr>
            <a:r>
              <a:rPr lang="en-US" sz="3000" dirty="0">
                <a:latin typeface="Times" pitchFamily="2" charset="0"/>
              </a:rPr>
              <a:t>C</a:t>
            </a:r>
            <a:r>
              <a:rPr lang="en-EG" sz="3000" dirty="0">
                <a:latin typeface="Times" pitchFamily="2" charset="0"/>
              </a:rPr>
              <a:t>ephalosporins </a:t>
            </a:r>
          </a:p>
          <a:p>
            <a:pPr marL="114300" indent="0">
              <a:buNone/>
            </a:pPr>
            <a:r>
              <a:rPr lang="en-US" sz="3000" dirty="0">
                <a:latin typeface="Times" pitchFamily="2" charset="0"/>
              </a:rPr>
              <a:t>C</a:t>
            </a:r>
            <a:r>
              <a:rPr lang="en-EG" sz="3000" dirty="0">
                <a:latin typeface="Times" pitchFamily="2" charset="0"/>
              </a:rPr>
              <a:t>arbepenems</a:t>
            </a:r>
          </a:p>
          <a:p>
            <a:pPr marL="114300" indent="0">
              <a:buNone/>
            </a:pPr>
            <a:r>
              <a:rPr lang="en-US" sz="3000" dirty="0">
                <a:latin typeface="Times" pitchFamily="2" charset="0"/>
              </a:rPr>
              <a:t>A</a:t>
            </a:r>
            <a:r>
              <a:rPr lang="en-EG" sz="3000" dirty="0">
                <a:latin typeface="Times" pitchFamily="2" charset="0"/>
              </a:rPr>
              <a:t>minoglycosides</a:t>
            </a:r>
          </a:p>
          <a:p>
            <a:pPr marL="114300" indent="0">
              <a:buNone/>
            </a:pPr>
            <a:r>
              <a:rPr lang="en-US" sz="3000" dirty="0">
                <a:latin typeface="Times" pitchFamily="2" charset="0"/>
              </a:rPr>
              <a:t>M</a:t>
            </a:r>
            <a:r>
              <a:rPr lang="en-EG" sz="3000" dirty="0">
                <a:latin typeface="Times" pitchFamily="2" charset="0"/>
              </a:rPr>
              <a:t>acrolides</a:t>
            </a:r>
          </a:p>
          <a:p>
            <a:pPr marL="114300" indent="0">
              <a:buNone/>
            </a:pPr>
            <a:r>
              <a:rPr lang="en-US" sz="3000" dirty="0">
                <a:latin typeface="Times" pitchFamily="2" charset="0"/>
              </a:rPr>
              <a:t>F</a:t>
            </a:r>
            <a:r>
              <a:rPr lang="en-EG" sz="3000" dirty="0">
                <a:latin typeface="Times" pitchFamily="2" charset="0"/>
              </a:rPr>
              <a:t>luroquinolones </a:t>
            </a:r>
          </a:p>
          <a:p>
            <a:r>
              <a:rPr lang="en-US" sz="3000" dirty="0">
                <a:latin typeface="Times" pitchFamily="2" charset="0"/>
                <a:cs typeface="Apple Chancery" panose="03020702040506060504" pitchFamily="66" charset="-79"/>
              </a:rPr>
              <a:t>Antivirals </a:t>
            </a:r>
          </a:p>
          <a:p>
            <a:r>
              <a:rPr lang="en-US" sz="3000" dirty="0">
                <a:latin typeface="Times" pitchFamily="2" charset="0"/>
                <a:cs typeface="Apple Chancery" panose="03020702040506060504" pitchFamily="66" charset="-79"/>
              </a:rPr>
              <a:t>Antifungals </a:t>
            </a:r>
            <a:endParaRPr lang="ar-SA" sz="3000" dirty="0">
              <a:latin typeface="Times" pitchFamily="2" charset="0"/>
              <a:cs typeface="Apple Chancery" panose="03020702040506060504" pitchFamily="66" charset="-79"/>
            </a:endParaRPr>
          </a:p>
          <a:p>
            <a:r>
              <a:rPr lang="en-US" sz="3000" dirty="0">
                <a:latin typeface="Times" pitchFamily="2" charset="0"/>
                <a:cs typeface="Apple Chancery" panose="03020702040506060504" pitchFamily="66" charset="-79"/>
              </a:rPr>
              <a:t>Anti-</a:t>
            </a:r>
            <a:r>
              <a:rPr lang="en-US" sz="3000" dirty="0" err="1">
                <a:latin typeface="Times" pitchFamily="2" charset="0"/>
                <a:cs typeface="Apple Chancery" panose="03020702040506060504" pitchFamily="66" charset="-79"/>
              </a:rPr>
              <a:t>helmintics</a:t>
            </a:r>
            <a:endParaRPr lang="ar-SA" sz="3000" dirty="0">
              <a:latin typeface="Times" pitchFamily="2" charset="0"/>
              <a:cs typeface="Apple Chancery" panose="03020702040506060504" pitchFamily="66" charset="-79"/>
            </a:endParaRPr>
          </a:p>
          <a:p>
            <a:endParaRPr lang="en-US" dirty="0">
              <a:latin typeface="Apple Chancery" panose="03020702040506060504" pitchFamily="66" charset="-79"/>
              <a:cs typeface="Apple Chancery" panose="03020702040506060504" pitchFamily="66" charset="-79"/>
            </a:endParaRPr>
          </a:p>
          <a:p>
            <a:endParaRPr lang="ar-SA" dirty="0">
              <a:latin typeface="Apple Chancery" panose="03020702040506060504" pitchFamily="66" charset="-79"/>
              <a:cs typeface="Apple Chancery" panose="03020702040506060504" pitchFamily="66" charset="-79"/>
            </a:endParaRPr>
          </a:p>
          <a:p>
            <a:pPr marL="0" indent="0">
              <a:buNone/>
            </a:pPr>
            <a:endParaRPr lang="en-US" dirty="0">
              <a:latin typeface="Apple Chancery" panose="03020702040506060504" pitchFamily="66" charset="-79"/>
              <a:cs typeface="Apple Chancery" panose="03020702040506060504" pitchFamily="66" charset="-79"/>
            </a:endParaRPr>
          </a:p>
          <a:p>
            <a:endParaRPr lang="en-US" dirty="0"/>
          </a:p>
          <a:p>
            <a:endParaRPr lang="en-US" dirty="0"/>
          </a:p>
        </p:txBody>
      </p:sp>
      <p:pic>
        <p:nvPicPr>
          <p:cNvPr id="5" name="Audio 4">
            <a:hlinkClick r:id="" action="ppaction://media"/>
            <a:extLst>
              <a:ext uri="{FF2B5EF4-FFF2-40B4-BE49-F238E27FC236}">
                <a16:creationId xmlns:a16="http://schemas.microsoft.com/office/drawing/2014/main" id="{68ED7C46-487C-6A42-BABC-00F73B07C260}"/>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163300" y="5829300"/>
            <a:ext cx="812800" cy="812800"/>
          </a:xfrm>
          <a:prstGeom prst="rect">
            <a:avLst/>
          </a:prstGeom>
        </p:spPr>
      </p:pic>
    </p:spTree>
    <p:custDataLst>
      <p:tags r:id="rId1"/>
    </p:custDataLst>
    <p:extLst>
      <p:ext uri="{BB962C8B-B14F-4D97-AF65-F5344CB8AC3E}">
        <p14:creationId xmlns:p14="http://schemas.microsoft.com/office/powerpoint/2010/main" val="41033094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22134">
        <p15:prstTrans prst="curtains"/>
      </p:transition>
    </mc:Choice>
    <mc:Fallback xmlns="">
      <p:transition spd="slow" advTm="2213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43"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D87EC-241B-AC44-A92C-6B094E305FAD}"/>
              </a:ext>
            </a:extLst>
          </p:cNvPr>
          <p:cNvSpPr>
            <a:spLocks noGrp="1"/>
          </p:cNvSpPr>
          <p:nvPr>
            <p:ph type="title"/>
          </p:nvPr>
        </p:nvSpPr>
        <p:spPr>
          <a:xfrm>
            <a:off x="456400" y="591609"/>
            <a:ext cx="10058400" cy="1371600"/>
          </a:xfrm>
        </p:spPr>
        <p:txBody>
          <a:bodyPr>
            <a:normAutofit/>
          </a:bodyPr>
          <a:lstStyle/>
          <a:p>
            <a:r>
              <a:rPr lang="en-US" sz="4400" b="1" dirty="0">
                <a:solidFill>
                  <a:schemeClr val="bg2">
                    <a:lumMod val="50000"/>
                  </a:schemeClr>
                </a:solidFill>
                <a:latin typeface="Times" pitchFamily="2" charset="0"/>
              </a:rPr>
              <a:t>S</a:t>
            </a:r>
            <a:r>
              <a:rPr lang="en-EG" sz="4400" b="1" dirty="0">
                <a:solidFill>
                  <a:schemeClr val="bg2">
                    <a:lumMod val="50000"/>
                  </a:schemeClr>
                </a:solidFill>
                <a:latin typeface="Times" pitchFamily="2" charset="0"/>
              </a:rPr>
              <a:t>ymbols in this lecture </a:t>
            </a:r>
          </a:p>
        </p:txBody>
      </p:sp>
      <p:sp>
        <p:nvSpPr>
          <p:cNvPr id="3" name="Content Placeholder 2">
            <a:extLst>
              <a:ext uri="{FF2B5EF4-FFF2-40B4-BE49-F238E27FC236}">
                <a16:creationId xmlns:a16="http://schemas.microsoft.com/office/drawing/2014/main" id="{761B6F47-B424-674A-B421-0A36ED9F33C9}"/>
              </a:ext>
            </a:extLst>
          </p:cNvPr>
          <p:cNvSpPr>
            <a:spLocks noGrp="1"/>
          </p:cNvSpPr>
          <p:nvPr>
            <p:ph idx="1"/>
          </p:nvPr>
        </p:nvSpPr>
        <p:spPr>
          <a:xfrm>
            <a:off x="1220000" y="1963209"/>
            <a:ext cx="10515600" cy="4351338"/>
          </a:xfrm>
        </p:spPr>
        <p:txBody>
          <a:bodyPr/>
          <a:lstStyle/>
          <a:p>
            <a:pPr marL="114300" indent="0">
              <a:buNone/>
            </a:pPr>
            <a:r>
              <a:rPr lang="en-EG" dirty="0">
                <a:latin typeface="Baskerville Old Face" panose="02020602080505020303" pitchFamily="18" charset="77"/>
              </a:rPr>
              <a:t>-bacteriostatic                        - bacteriocidal                             -B-lactam antibiotic                                  - not gastric</a:t>
            </a:r>
          </a:p>
          <a:p>
            <a:pPr marL="114300" indent="0">
              <a:buNone/>
            </a:pPr>
            <a:r>
              <a:rPr lang="en-EG" dirty="0">
                <a:latin typeface="Baskerville Old Face" panose="02020602080505020303" pitchFamily="18" charset="77"/>
              </a:rPr>
              <a:t>  </a:t>
            </a:r>
          </a:p>
          <a:p>
            <a:pPr marL="114300" indent="0">
              <a:buNone/>
            </a:pPr>
            <a:endParaRPr lang="en-EG" dirty="0">
              <a:latin typeface="Baskerville Old Face" panose="02020602080505020303" pitchFamily="18" charset="77"/>
            </a:endParaRPr>
          </a:p>
          <a:p>
            <a:pPr marL="114300" indent="0">
              <a:buNone/>
            </a:pPr>
            <a:r>
              <a:rPr lang="en-EG" dirty="0">
                <a:latin typeface="Baskerville Old Face" panose="02020602080505020303" pitchFamily="18" charset="77"/>
              </a:rPr>
              <a:t>-gastric (orally)                       - before meal                            - after meals </a:t>
            </a:r>
          </a:p>
          <a:p>
            <a:pPr marL="114300" indent="0">
              <a:buNone/>
            </a:pPr>
            <a:r>
              <a:rPr lang="en-EG" dirty="0">
                <a:latin typeface="Baskerville Old Face" panose="02020602080505020303" pitchFamily="18" charset="77"/>
              </a:rPr>
              <a:t> </a:t>
            </a:r>
          </a:p>
        </p:txBody>
      </p:sp>
      <p:pic>
        <p:nvPicPr>
          <p:cNvPr id="4" name="Content Placeholder 3">
            <a:extLst>
              <a:ext uri="{FF2B5EF4-FFF2-40B4-BE49-F238E27FC236}">
                <a16:creationId xmlns:a16="http://schemas.microsoft.com/office/drawing/2014/main" id="{58DF5C22-5968-A245-BE94-C0A0ED7DB191}"/>
              </a:ext>
            </a:extLst>
          </p:cNvPr>
          <p:cNvPicPr>
            <a:picLocks noChangeAspect="1"/>
          </p:cNvPicPr>
          <p:nvPr/>
        </p:nvPicPr>
        <p:blipFill>
          <a:blip r:embed="rId4"/>
          <a:stretch>
            <a:fillRect/>
          </a:stretch>
        </p:blipFill>
        <p:spPr>
          <a:xfrm>
            <a:off x="551784" y="1756316"/>
            <a:ext cx="763600" cy="928800"/>
          </a:xfrm>
          <a:prstGeom prst="rect">
            <a:avLst/>
          </a:prstGeom>
          <a:noFill/>
          <a:ln>
            <a:noFill/>
          </a:ln>
        </p:spPr>
      </p:pic>
      <p:pic>
        <p:nvPicPr>
          <p:cNvPr id="5" name="Picture 4">
            <a:extLst>
              <a:ext uri="{FF2B5EF4-FFF2-40B4-BE49-F238E27FC236}">
                <a16:creationId xmlns:a16="http://schemas.microsoft.com/office/drawing/2014/main" id="{DA1B0FF2-7CDC-AB49-B9EB-FB86A361625E}"/>
              </a:ext>
            </a:extLst>
          </p:cNvPr>
          <p:cNvPicPr>
            <a:picLocks noChangeAspect="1"/>
          </p:cNvPicPr>
          <p:nvPr/>
        </p:nvPicPr>
        <p:blipFill rotWithShape="1">
          <a:blip r:embed="rId5"/>
          <a:srcRect l="64314" t="27636" r="1863" b="28454"/>
          <a:stretch/>
        </p:blipFill>
        <p:spPr>
          <a:xfrm>
            <a:off x="2937967" y="1785956"/>
            <a:ext cx="1018750" cy="899160"/>
          </a:xfrm>
          <a:prstGeom prst="rect">
            <a:avLst/>
          </a:prstGeom>
        </p:spPr>
      </p:pic>
      <p:pic>
        <p:nvPicPr>
          <p:cNvPr id="6" name="Picture 5">
            <a:extLst>
              <a:ext uri="{FF2B5EF4-FFF2-40B4-BE49-F238E27FC236}">
                <a16:creationId xmlns:a16="http://schemas.microsoft.com/office/drawing/2014/main" id="{84F387BF-31BC-BD40-B7C7-4E4568FFCC4C}"/>
              </a:ext>
            </a:extLst>
          </p:cNvPr>
          <p:cNvPicPr>
            <a:picLocks noChangeAspect="1"/>
          </p:cNvPicPr>
          <p:nvPr/>
        </p:nvPicPr>
        <p:blipFill rotWithShape="1">
          <a:blip r:embed="rId6"/>
          <a:srcRect l="-715" t="18291" r="429" b="14959"/>
          <a:stretch/>
        </p:blipFill>
        <p:spPr>
          <a:xfrm>
            <a:off x="5674683" y="1809858"/>
            <a:ext cx="1150620" cy="875258"/>
          </a:xfrm>
          <a:prstGeom prst="rect">
            <a:avLst/>
          </a:prstGeom>
        </p:spPr>
      </p:pic>
      <p:pic>
        <p:nvPicPr>
          <p:cNvPr id="7" name="Picture 6">
            <a:extLst>
              <a:ext uri="{FF2B5EF4-FFF2-40B4-BE49-F238E27FC236}">
                <a16:creationId xmlns:a16="http://schemas.microsoft.com/office/drawing/2014/main" id="{9683AFCA-E4ED-D942-B9D3-E772775C9081}"/>
              </a:ext>
            </a:extLst>
          </p:cNvPr>
          <p:cNvPicPr>
            <a:picLocks noChangeAspect="1"/>
          </p:cNvPicPr>
          <p:nvPr/>
        </p:nvPicPr>
        <p:blipFill>
          <a:blip r:embed="rId7"/>
          <a:stretch>
            <a:fillRect/>
          </a:stretch>
        </p:blipFill>
        <p:spPr>
          <a:xfrm>
            <a:off x="9496050" y="1809858"/>
            <a:ext cx="1018750" cy="1018750"/>
          </a:xfrm>
          <a:prstGeom prst="rect">
            <a:avLst/>
          </a:prstGeom>
        </p:spPr>
      </p:pic>
      <p:pic>
        <p:nvPicPr>
          <p:cNvPr id="8" name="Picture 7">
            <a:extLst>
              <a:ext uri="{FF2B5EF4-FFF2-40B4-BE49-F238E27FC236}">
                <a16:creationId xmlns:a16="http://schemas.microsoft.com/office/drawing/2014/main" id="{5A779493-F8C5-3342-8918-EFD3A23A8D48}"/>
              </a:ext>
            </a:extLst>
          </p:cNvPr>
          <p:cNvPicPr>
            <a:picLocks noChangeAspect="1"/>
          </p:cNvPicPr>
          <p:nvPr/>
        </p:nvPicPr>
        <p:blipFill>
          <a:blip r:embed="rId8"/>
          <a:stretch>
            <a:fillRect/>
          </a:stretch>
        </p:blipFill>
        <p:spPr>
          <a:xfrm>
            <a:off x="551784" y="3102172"/>
            <a:ext cx="763600" cy="801955"/>
          </a:xfrm>
          <a:prstGeom prst="rect">
            <a:avLst/>
          </a:prstGeom>
        </p:spPr>
      </p:pic>
      <p:pic>
        <p:nvPicPr>
          <p:cNvPr id="9" name="Picture 8">
            <a:extLst>
              <a:ext uri="{FF2B5EF4-FFF2-40B4-BE49-F238E27FC236}">
                <a16:creationId xmlns:a16="http://schemas.microsoft.com/office/drawing/2014/main" id="{0DEBC310-5C31-5143-9831-1CFC9B33C19C}"/>
              </a:ext>
            </a:extLst>
          </p:cNvPr>
          <p:cNvPicPr>
            <a:picLocks noChangeAspect="1"/>
          </p:cNvPicPr>
          <p:nvPr/>
        </p:nvPicPr>
        <p:blipFill>
          <a:blip r:embed="rId9"/>
          <a:stretch>
            <a:fillRect/>
          </a:stretch>
        </p:blipFill>
        <p:spPr>
          <a:xfrm>
            <a:off x="2938266" y="3134378"/>
            <a:ext cx="1033991" cy="737544"/>
          </a:xfrm>
          <a:prstGeom prst="rect">
            <a:avLst/>
          </a:prstGeom>
        </p:spPr>
      </p:pic>
      <p:pic>
        <p:nvPicPr>
          <p:cNvPr id="10" name="Content Placeholder 17">
            <a:extLst>
              <a:ext uri="{FF2B5EF4-FFF2-40B4-BE49-F238E27FC236}">
                <a16:creationId xmlns:a16="http://schemas.microsoft.com/office/drawing/2014/main" id="{949509C9-1918-B544-93E4-87647C071470}"/>
              </a:ext>
            </a:extLst>
          </p:cNvPr>
          <p:cNvPicPr>
            <a:picLocks noChangeAspect="1"/>
          </p:cNvPicPr>
          <p:nvPr/>
        </p:nvPicPr>
        <p:blipFill>
          <a:blip r:embed="rId10"/>
          <a:stretch>
            <a:fillRect/>
          </a:stretch>
        </p:blipFill>
        <p:spPr>
          <a:xfrm>
            <a:off x="5674683" y="3076624"/>
            <a:ext cx="1150620" cy="763600"/>
          </a:xfrm>
          <a:prstGeom prst="rect">
            <a:avLst/>
          </a:prstGeom>
          <a:noFill/>
          <a:ln>
            <a:noFill/>
          </a:ln>
        </p:spPr>
      </p:pic>
      <p:pic>
        <p:nvPicPr>
          <p:cNvPr id="11" name="Audio 10">
            <a:hlinkClick r:id="" action="ppaction://media"/>
            <a:extLst>
              <a:ext uri="{FF2B5EF4-FFF2-40B4-BE49-F238E27FC236}">
                <a16:creationId xmlns:a16="http://schemas.microsoft.com/office/drawing/2014/main" id="{279415D8-9D9D-4542-81D9-2081F68C4C03}"/>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39742164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19043">
        <p15:prstTrans prst="curtains"/>
      </p:transition>
    </mc:Choice>
    <mc:Fallback xmlns="">
      <p:transition spd="slow" advTm="1904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1"/>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65CAD-8885-C547-A0C6-DB395D3ADBBD}"/>
              </a:ext>
            </a:extLst>
          </p:cNvPr>
          <p:cNvSpPr>
            <a:spLocks noGrp="1"/>
          </p:cNvSpPr>
          <p:nvPr>
            <p:ph type="ctrTitle"/>
          </p:nvPr>
        </p:nvSpPr>
        <p:spPr>
          <a:xfrm>
            <a:off x="1859500" y="1945262"/>
            <a:ext cx="8770400" cy="2736800"/>
          </a:xfrm>
        </p:spPr>
        <p:txBody>
          <a:bodyPr/>
          <a:lstStyle/>
          <a:p>
            <a:r>
              <a:rPr lang="en-US" sz="6600" dirty="0">
                <a:solidFill>
                  <a:schemeClr val="bg2">
                    <a:lumMod val="50000"/>
                  </a:schemeClr>
                </a:solidFill>
                <a:latin typeface="Baskerville Old Face" panose="02020602080505020303" pitchFamily="18" charset="77"/>
                <a:cs typeface="Apple Chancery" panose="03020702040506060504" pitchFamily="66" charset="-79"/>
              </a:rPr>
              <a:t>A</a:t>
            </a:r>
            <a:r>
              <a:rPr lang="en-EG" sz="6600" dirty="0">
                <a:solidFill>
                  <a:schemeClr val="bg2">
                    <a:lumMod val="50000"/>
                  </a:schemeClr>
                </a:solidFill>
                <a:latin typeface="Baskerville Old Face" panose="02020602080505020303" pitchFamily="18" charset="77"/>
                <a:cs typeface="Apple Chancery" panose="03020702040506060504" pitchFamily="66" charset="-79"/>
              </a:rPr>
              <a:t>nti-biotics </a:t>
            </a:r>
          </a:p>
        </p:txBody>
      </p:sp>
      <p:sp>
        <p:nvSpPr>
          <p:cNvPr id="3" name="Subtitle 2">
            <a:extLst>
              <a:ext uri="{FF2B5EF4-FFF2-40B4-BE49-F238E27FC236}">
                <a16:creationId xmlns:a16="http://schemas.microsoft.com/office/drawing/2014/main" id="{8C19DFF0-EA3F-334A-B293-1350C2D8746E}"/>
              </a:ext>
            </a:extLst>
          </p:cNvPr>
          <p:cNvSpPr>
            <a:spLocks noGrp="1"/>
          </p:cNvSpPr>
          <p:nvPr>
            <p:ph type="subTitle" idx="1"/>
          </p:nvPr>
        </p:nvSpPr>
        <p:spPr/>
        <p:txBody>
          <a:bodyPr/>
          <a:lstStyle/>
          <a:p>
            <a:endParaRPr lang="en-EG" dirty="0"/>
          </a:p>
        </p:txBody>
      </p:sp>
      <p:pic>
        <p:nvPicPr>
          <p:cNvPr id="4" name="Audio 3">
            <a:hlinkClick r:id="" action="ppaction://media"/>
            <a:extLst>
              <a:ext uri="{FF2B5EF4-FFF2-40B4-BE49-F238E27FC236}">
                <a16:creationId xmlns:a16="http://schemas.microsoft.com/office/drawing/2014/main" id="{A435EF86-F415-4B43-A7C3-5BAD9200CF2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2193230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4173">
        <p15:prstTrans prst="curtains"/>
      </p:transition>
    </mc:Choice>
    <mc:Fallback xmlns="">
      <p:transition spd="slow" advTm="417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86E2D-79ED-2B46-8AF8-018A9E6DEE52}"/>
              </a:ext>
            </a:extLst>
          </p:cNvPr>
          <p:cNvSpPr>
            <a:spLocks noGrp="1"/>
          </p:cNvSpPr>
          <p:nvPr>
            <p:ph type="title"/>
          </p:nvPr>
        </p:nvSpPr>
        <p:spPr>
          <a:xfrm>
            <a:off x="415600" y="402765"/>
            <a:ext cx="10058400" cy="1371600"/>
          </a:xfrm>
        </p:spPr>
        <p:txBody>
          <a:bodyPr>
            <a:normAutofit/>
          </a:bodyPr>
          <a:lstStyle/>
          <a:p>
            <a:r>
              <a:rPr lang="en-US" sz="4400" b="1" dirty="0">
                <a:solidFill>
                  <a:schemeClr val="bg2">
                    <a:lumMod val="50000"/>
                  </a:schemeClr>
                </a:solidFill>
                <a:latin typeface="Times" pitchFamily="2" charset="0"/>
              </a:rPr>
              <a:t>I</a:t>
            </a:r>
            <a:r>
              <a:rPr lang="en-EG" sz="4400" b="1" dirty="0">
                <a:solidFill>
                  <a:schemeClr val="bg2">
                    <a:lumMod val="50000"/>
                  </a:schemeClr>
                </a:solidFill>
                <a:latin typeface="Times" pitchFamily="2" charset="0"/>
              </a:rPr>
              <a:t>mportant definitions </a:t>
            </a:r>
          </a:p>
        </p:txBody>
      </p:sp>
      <p:sp>
        <p:nvSpPr>
          <p:cNvPr id="3" name="Content Placeholder 2">
            <a:extLst>
              <a:ext uri="{FF2B5EF4-FFF2-40B4-BE49-F238E27FC236}">
                <a16:creationId xmlns:a16="http://schemas.microsoft.com/office/drawing/2014/main" id="{D7AA5A2B-90A6-C84D-A54B-E6C5B59E66B7}"/>
              </a:ext>
            </a:extLst>
          </p:cNvPr>
          <p:cNvSpPr>
            <a:spLocks noGrp="1"/>
          </p:cNvSpPr>
          <p:nvPr>
            <p:ph idx="1"/>
          </p:nvPr>
        </p:nvSpPr>
        <p:spPr>
          <a:xfrm>
            <a:off x="415600" y="1536633"/>
            <a:ext cx="7368230" cy="4555200"/>
          </a:xfrm>
        </p:spPr>
        <p:txBody>
          <a:bodyPr>
            <a:normAutofit/>
          </a:bodyPr>
          <a:lstStyle/>
          <a:p>
            <a:r>
              <a:rPr lang="en-US" sz="2800" dirty="0">
                <a:latin typeface="Baskerville Old Face" panose="02020602080505020303" pitchFamily="18" charset="77"/>
                <a:cs typeface="Apple Chancery" panose="03020702040506060504" pitchFamily="66" charset="-79"/>
              </a:rPr>
              <a:t>A</a:t>
            </a:r>
            <a:r>
              <a:rPr lang="en-EG" sz="2800" dirty="0">
                <a:latin typeface="Baskerville Old Face" panose="02020602080505020303" pitchFamily="18" charset="77"/>
                <a:cs typeface="Apple Chancery" panose="03020702040506060504" pitchFamily="66" charset="-79"/>
              </a:rPr>
              <a:t>nti-microbial :</a:t>
            </a:r>
          </a:p>
          <a:p>
            <a:pPr marL="114300" indent="0">
              <a:buNone/>
            </a:pPr>
            <a:r>
              <a:rPr lang="en-US" sz="2400" dirty="0">
                <a:latin typeface="Baskerville Old Face" panose="02020602080505020303" pitchFamily="18" charset="77"/>
                <a:cs typeface="Apple Chancery" panose="03020702040506060504" pitchFamily="66" charset="-79"/>
              </a:rPr>
              <a:t>I</a:t>
            </a:r>
            <a:r>
              <a:rPr lang="en-EG" sz="2400" dirty="0">
                <a:latin typeface="Baskerville Old Face" panose="02020602080505020303" pitchFamily="18" charset="77"/>
                <a:cs typeface="Apple Chancery" panose="03020702040506060504" pitchFamily="66" charset="-79"/>
              </a:rPr>
              <a:t>nclude anti-viral , anti-fungal , anti-protozoal , antibiotics </a:t>
            </a:r>
          </a:p>
          <a:p>
            <a:endParaRPr lang="en-EG" dirty="0">
              <a:latin typeface="Baskerville Old Face" panose="02020602080505020303" pitchFamily="18" charset="77"/>
              <a:cs typeface="Apple Chancery" panose="03020702040506060504" pitchFamily="66" charset="-79"/>
            </a:endParaRPr>
          </a:p>
          <a:p>
            <a:r>
              <a:rPr lang="en-US" sz="2800" dirty="0">
                <a:latin typeface="Baskerville Old Face" panose="02020602080505020303" pitchFamily="18" charset="77"/>
                <a:cs typeface="Apple Chancery" panose="03020702040506060504" pitchFamily="66" charset="-79"/>
              </a:rPr>
              <a:t>A</a:t>
            </a:r>
            <a:r>
              <a:rPr lang="en-EG" sz="2800" dirty="0">
                <a:latin typeface="Baskerville Old Face" panose="02020602080505020303" pitchFamily="18" charset="77"/>
                <a:cs typeface="Apple Chancery" panose="03020702040506060504" pitchFamily="66" charset="-79"/>
              </a:rPr>
              <a:t>ntibiotics :</a:t>
            </a:r>
          </a:p>
          <a:p>
            <a:pPr marL="0" indent="0">
              <a:buNone/>
            </a:pPr>
            <a:r>
              <a:rPr lang="en-EG" sz="2400" dirty="0">
                <a:latin typeface="Baskerville Old Face" panose="02020602080505020303" pitchFamily="18" charset="77"/>
                <a:cs typeface="Apple Chancery" panose="03020702040506060504" pitchFamily="66" charset="-79"/>
              </a:rPr>
              <a:t> a substance extracted from miroorganism that is effective in killing other microorganisms</a:t>
            </a:r>
          </a:p>
          <a:p>
            <a:endParaRPr lang="en-EG" dirty="0">
              <a:latin typeface="Baskerville Old Face" panose="02020602080505020303" pitchFamily="18" charset="77"/>
              <a:cs typeface="Apple Chancery" panose="03020702040506060504" pitchFamily="66" charset="-79"/>
            </a:endParaRPr>
          </a:p>
          <a:p>
            <a:r>
              <a:rPr lang="en-US" sz="2800" dirty="0">
                <a:latin typeface="Baskerville Old Face" panose="02020602080505020303" pitchFamily="18" charset="77"/>
                <a:cs typeface="Apple Chancery" panose="03020702040506060504" pitchFamily="66" charset="-79"/>
              </a:rPr>
              <a:t>C</a:t>
            </a:r>
            <a:r>
              <a:rPr lang="en-EG" sz="2800" dirty="0">
                <a:latin typeface="Baskerville Old Face" panose="02020602080505020303" pitchFamily="18" charset="77"/>
                <a:cs typeface="Apple Chancery" panose="03020702040506060504" pitchFamily="66" charset="-79"/>
              </a:rPr>
              <a:t>hemotheraputics</a:t>
            </a:r>
          </a:p>
          <a:p>
            <a:pPr marL="0" indent="0">
              <a:buNone/>
            </a:pPr>
            <a:r>
              <a:rPr lang="en-US" sz="2400" dirty="0">
                <a:latin typeface="Baskerville Old Face" panose="02020602080505020303" pitchFamily="18" charset="77"/>
                <a:cs typeface="Apple Chancery" panose="03020702040506060504" pitchFamily="66" charset="-79"/>
              </a:rPr>
              <a:t>T</a:t>
            </a:r>
            <a:r>
              <a:rPr lang="en-EG" sz="2400" dirty="0">
                <a:latin typeface="Baskerville Old Face" panose="02020602080505020303" pitchFamily="18" charset="77"/>
                <a:cs typeface="Apple Chancery" panose="03020702040506060504" pitchFamily="66" charset="-79"/>
              </a:rPr>
              <a:t>he use of any chemical (drug) to treat any disease or condition</a:t>
            </a:r>
          </a:p>
          <a:p>
            <a:endParaRPr lang="en-EG" dirty="0">
              <a:latin typeface="Apple Chancery" panose="03020702040506060504" pitchFamily="66" charset="-79"/>
              <a:cs typeface="Apple Chancery" panose="03020702040506060504" pitchFamily="66" charset="-79"/>
            </a:endParaRPr>
          </a:p>
          <a:p>
            <a:pPr marL="0" indent="0">
              <a:buNone/>
            </a:pPr>
            <a:endParaRPr lang="en-EG" dirty="0"/>
          </a:p>
        </p:txBody>
      </p:sp>
      <p:pic>
        <p:nvPicPr>
          <p:cNvPr id="4" name="Picture 3">
            <a:extLst>
              <a:ext uri="{FF2B5EF4-FFF2-40B4-BE49-F238E27FC236}">
                <a16:creationId xmlns:a16="http://schemas.microsoft.com/office/drawing/2014/main" id="{94D8771E-0B20-8446-9F8D-2CA28501AA34}"/>
              </a:ext>
            </a:extLst>
          </p:cNvPr>
          <p:cNvPicPr>
            <a:picLocks noChangeAspect="1"/>
          </p:cNvPicPr>
          <p:nvPr/>
        </p:nvPicPr>
        <p:blipFill>
          <a:blip r:embed="rId6"/>
          <a:stretch>
            <a:fillRect/>
          </a:stretch>
        </p:blipFill>
        <p:spPr>
          <a:xfrm>
            <a:off x="9422295" y="2389668"/>
            <a:ext cx="2387110" cy="2209226"/>
          </a:xfrm>
          <a:prstGeom prst="rect">
            <a:avLst/>
          </a:prstGeom>
        </p:spPr>
      </p:pic>
      <p:pic>
        <p:nvPicPr>
          <p:cNvPr id="6" name="Picture 5">
            <a:extLst>
              <a:ext uri="{FF2B5EF4-FFF2-40B4-BE49-F238E27FC236}">
                <a16:creationId xmlns:a16="http://schemas.microsoft.com/office/drawing/2014/main" id="{0A43718D-214B-AA4C-ACBC-D86F8A7434A0}"/>
              </a:ext>
            </a:extLst>
          </p:cNvPr>
          <p:cNvPicPr>
            <a:picLocks noChangeAspect="1"/>
          </p:cNvPicPr>
          <p:nvPr/>
        </p:nvPicPr>
        <p:blipFill>
          <a:blip r:embed="rId7"/>
          <a:stretch>
            <a:fillRect/>
          </a:stretch>
        </p:blipFill>
        <p:spPr>
          <a:xfrm>
            <a:off x="9422295" y="402765"/>
            <a:ext cx="2387109" cy="1986902"/>
          </a:xfrm>
          <a:prstGeom prst="rect">
            <a:avLst/>
          </a:prstGeom>
        </p:spPr>
      </p:pic>
      <p:pic>
        <p:nvPicPr>
          <p:cNvPr id="8" name="Picture 7">
            <a:extLst>
              <a:ext uri="{FF2B5EF4-FFF2-40B4-BE49-F238E27FC236}">
                <a16:creationId xmlns:a16="http://schemas.microsoft.com/office/drawing/2014/main" id="{C9D60210-27A7-4D46-92D2-157D8834B1D4}"/>
              </a:ext>
            </a:extLst>
          </p:cNvPr>
          <p:cNvPicPr>
            <a:picLocks noChangeAspect="1"/>
          </p:cNvPicPr>
          <p:nvPr/>
        </p:nvPicPr>
        <p:blipFill rotWithShape="1">
          <a:blip r:embed="rId8"/>
          <a:srcRect l="62403" t="48288" r="7719" b="12093"/>
          <a:stretch/>
        </p:blipFill>
        <p:spPr>
          <a:xfrm>
            <a:off x="9422294" y="4521837"/>
            <a:ext cx="2387110" cy="1933397"/>
          </a:xfrm>
          <a:prstGeom prst="rect">
            <a:avLst/>
          </a:prstGeom>
        </p:spPr>
      </p:pic>
      <p:pic>
        <p:nvPicPr>
          <p:cNvPr id="5" name="Audio 4">
            <a:hlinkClick r:id="" action="ppaction://media"/>
            <a:extLst>
              <a:ext uri="{FF2B5EF4-FFF2-40B4-BE49-F238E27FC236}">
                <a16:creationId xmlns:a16="http://schemas.microsoft.com/office/drawing/2014/main" id="{A85B553D-D122-404B-B519-3581B7EE69D8}"/>
              </a:ext>
            </a:extLst>
          </p:cNvPr>
          <p:cNvPicPr>
            <a:picLocks noChangeAspect="1"/>
          </p:cNvPicPr>
          <p:nvPr>
            <a:audioFile r:link="rId3"/>
            <p:extLst>
              <p:ext uri="{DAA4B4D4-6D71-4841-9C94-3DE7FCFB9230}">
                <p14:media xmlns:p14="http://schemas.microsoft.com/office/powerpoint/2010/main" r:embed="rId2"/>
              </p:ext>
            </p:extLst>
          </p:nvPr>
        </p:nvPicPr>
        <p:blipFill>
          <a:blip r:embed="rId9"/>
          <a:stretch>
            <a:fillRect/>
          </a:stretch>
        </p:blipFill>
        <p:spPr>
          <a:xfrm>
            <a:off x="11163300" y="5829300"/>
            <a:ext cx="812800" cy="812800"/>
          </a:xfrm>
          <a:prstGeom prst="rect">
            <a:avLst/>
          </a:prstGeom>
        </p:spPr>
      </p:pic>
    </p:spTree>
    <p:custDataLst>
      <p:tags r:id="rId1"/>
    </p:custDataLst>
    <p:extLst>
      <p:ext uri="{BB962C8B-B14F-4D97-AF65-F5344CB8AC3E}">
        <p14:creationId xmlns:p14="http://schemas.microsoft.com/office/powerpoint/2010/main" val="18206440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121838">
        <p15:prstTrans prst="curtains"/>
      </p:transition>
    </mc:Choice>
    <mc:Fallback xmlns="">
      <p:transition spd="slow" advTm="12183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blinds(horizontal)">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blinds(horizontal)">
                                      <p:cBhvr>
                                        <p:cTn id="16" dur="500"/>
                                        <p:tgtEl>
                                          <p:spTgt spid="3">
                                            <p:txEl>
                                              <p:pRg st="1" end="1"/>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blinds(horizontal)">
                                      <p:cBhvr>
                                        <p:cTn id="19" dur="500"/>
                                        <p:tgtEl>
                                          <p:spTgt spid="3">
                                            <p:txEl>
                                              <p:pRg st="3" end="3"/>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blinds(horizontal)">
                                      <p:cBhvr>
                                        <p:cTn id="25" dur="500"/>
                                        <p:tgtEl>
                                          <p:spTgt spid="3">
                                            <p:txEl>
                                              <p:pRg st="6" end="6"/>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blinds(horizontal)">
                                      <p:cBhvr>
                                        <p:cTn id="2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9" fill="hold" display="0">
                  <p:stCondLst>
                    <p:cond delay="indefinite"/>
                  </p:stCondLst>
                  <p:endCondLst>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CC4F4-80CB-934F-BD04-36CCD8FFA8ED}"/>
              </a:ext>
            </a:extLst>
          </p:cNvPr>
          <p:cNvSpPr>
            <a:spLocks noGrp="1"/>
          </p:cNvSpPr>
          <p:nvPr>
            <p:ph type="title"/>
          </p:nvPr>
        </p:nvSpPr>
        <p:spPr>
          <a:xfrm>
            <a:off x="-4287940" y="799965"/>
            <a:ext cx="10994760" cy="1018033"/>
          </a:xfrm>
        </p:spPr>
        <p:txBody>
          <a:bodyPr/>
          <a:lstStyle/>
          <a:p>
            <a:r>
              <a:rPr lang="en-US" dirty="0">
                <a:latin typeface="Apple Chancery" panose="03020702040506060504" pitchFamily="66" charset="-79"/>
                <a:cs typeface="Apple Chancery" panose="03020702040506060504" pitchFamily="66" charset="-79"/>
              </a:rPr>
              <a:t>B</a:t>
            </a:r>
            <a:r>
              <a:rPr lang="en-EG" dirty="0">
                <a:latin typeface="Apple Chancery" panose="03020702040506060504" pitchFamily="66" charset="-79"/>
                <a:cs typeface="Apple Chancery" panose="03020702040506060504" pitchFamily="66" charset="-79"/>
              </a:rPr>
              <a:t>acteria </a:t>
            </a:r>
          </a:p>
        </p:txBody>
      </p:sp>
      <p:pic>
        <p:nvPicPr>
          <p:cNvPr id="12" name="Content Placeholder 11">
            <a:extLst>
              <a:ext uri="{FF2B5EF4-FFF2-40B4-BE49-F238E27FC236}">
                <a16:creationId xmlns:a16="http://schemas.microsoft.com/office/drawing/2014/main" id="{0A5BFDC1-10F2-6E46-A0C3-0524064D445C}"/>
              </a:ext>
            </a:extLst>
          </p:cNvPr>
          <p:cNvPicPr>
            <a:picLocks noGrp="1" noChangeAspect="1"/>
          </p:cNvPicPr>
          <p:nvPr>
            <p:ph idx="1"/>
          </p:nvPr>
        </p:nvPicPr>
        <p:blipFill>
          <a:blip r:embed="rId4"/>
          <a:stretch>
            <a:fillRect/>
          </a:stretch>
        </p:blipFill>
        <p:spPr>
          <a:xfrm>
            <a:off x="322595" y="336723"/>
            <a:ext cx="11498344" cy="6184553"/>
          </a:xfrm>
        </p:spPr>
      </p:pic>
      <p:pic>
        <p:nvPicPr>
          <p:cNvPr id="8" name="Audio 7">
            <a:hlinkClick r:id="" action="ppaction://media"/>
            <a:extLst>
              <a:ext uri="{FF2B5EF4-FFF2-40B4-BE49-F238E27FC236}">
                <a16:creationId xmlns:a16="http://schemas.microsoft.com/office/drawing/2014/main" id="{044A640B-8915-1F42-A741-01765EFAC62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37458504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43139">
        <p15:prstTrans prst="curtains"/>
      </p:transition>
    </mc:Choice>
    <mc:Fallback xmlns="">
      <p:transition spd="slow" advTm="43139">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87E03-72DF-2F43-93A6-1FE297D17B4B}"/>
              </a:ext>
            </a:extLst>
          </p:cNvPr>
          <p:cNvSpPr>
            <a:spLocks noGrp="1"/>
          </p:cNvSpPr>
          <p:nvPr>
            <p:ph type="title"/>
          </p:nvPr>
        </p:nvSpPr>
        <p:spPr/>
        <p:txBody>
          <a:bodyPr/>
          <a:lstStyle/>
          <a:p>
            <a:endParaRPr lang="en-EG"/>
          </a:p>
        </p:txBody>
      </p:sp>
      <p:pic>
        <p:nvPicPr>
          <p:cNvPr id="5" name="Content Placeholder 3">
            <a:extLst>
              <a:ext uri="{FF2B5EF4-FFF2-40B4-BE49-F238E27FC236}">
                <a16:creationId xmlns:a16="http://schemas.microsoft.com/office/drawing/2014/main" id="{FC3245C1-232D-254C-82D0-13B191DC5870}"/>
              </a:ext>
            </a:extLst>
          </p:cNvPr>
          <p:cNvPicPr>
            <a:picLocks noChangeAspect="1"/>
          </p:cNvPicPr>
          <p:nvPr/>
        </p:nvPicPr>
        <p:blipFill>
          <a:blip r:embed="rId4"/>
          <a:stretch>
            <a:fillRect/>
          </a:stretch>
        </p:blipFill>
        <p:spPr>
          <a:xfrm>
            <a:off x="431800" y="437320"/>
            <a:ext cx="5976620" cy="5798379"/>
          </a:xfrm>
          <a:prstGeom prst="rect">
            <a:avLst/>
          </a:prstGeom>
          <a:noFill/>
          <a:ln>
            <a:noFill/>
          </a:ln>
        </p:spPr>
      </p:pic>
      <p:pic>
        <p:nvPicPr>
          <p:cNvPr id="6" name="Picture 5">
            <a:extLst>
              <a:ext uri="{FF2B5EF4-FFF2-40B4-BE49-F238E27FC236}">
                <a16:creationId xmlns:a16="http://schemas.microsoft.com/office/drawing/2014/main" id="{6665BD5E-12E4-A847-B585-721B1D6DAED5}"/>
              </a:ext>
            </a:extLst>
          </p:cNvPr>
          <p:cNvPicPr>
            <a:picLocks noChangeAspect="1"/>
          </p:cNvPicPr>
          <p:nvPr/>
        </p:nvPicPr>
        <p:blipFill>
          <a:blip r:embed="rId5"/>
          <a:stretch>
            <a:fillRect/>
          </a:stretch>
        </p:blipFill>
        <p:spPr>
          <a:xfrm>
            <a:off x="6408421" y="437322"/>
            <a:ext cx="5351780" cy="5798378"/>
          </a:xfrm>
          <a:prstGeom prst="rect">
            <a:avLst/>
          </a:prstGeom>
        </p:spPr>
      </p:pic>
      <p:pic>
        <p:nvPicPr>
          <p:cNvPr id="3" name="Audio 2">
            <a:hlinkClick r:id="" action="ppaction://media"/>
            <a:extLst>
              <a:ext uri="{FF2B5EF4-FFF2-40B4-BE49-F238E27FC236}">
                <a16:creationId xmlns:a16="http://schemas.microsoft.com/office/drawing/2014/main" id="{A728974F-04D3-DF45-83FC-0D3714291EC4}"/>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20393903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14117">
        <p15:prstTrans prst="curtains"/>
      </p:transition>
    </mc:Choice>
    <mc:Fallback xmlns="">
      <p:transition spd="slow" advTm="1411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1.7"/>
</p:tagLst>
</file>

<file path=ppt/tags/tag2.xml><?xml version="1.0" encoding="utf-8"?>
<p:tagLst xmlns:a="http://schemas.openxmlformats.org/drawingml/2006/main" xmlns:r="http://schemas.openxmlformats.org/officeDocument/2006/relationships" xmlns:p="http://schemas.openxmlformats.org/presentationml/2006/main">
  <p:tag name="TIMING" val="|3.2|2.3|0.4|1.9|1.6|1.2|1.1|1.2"/>
</p:tagLst>
</file>

<file path=ppt/tags/tag3.xml><?xml version="1.0" encoding="utf-8"?>
<p:tagLst xmlns:a="http://schemas.openxmlformats.org/drawingml/2006/main" xmlns:r="http://schemas.openxmlformats.org/officeDocument/2006/relationships" xmlns:p="http://schemas.openxmlformats.org/presentationml/2006/main">
  <p:tag name="TIMING" val="|6.4|1.7"/>
</p:tagLst>
</file>

<file path=ppt/tags/tag4.xml><?xml version="1.0" encoding="utf-8"?>
<p:tagLst xmlns:a="http://schemas.openxmlformats.org/drawingml/2006/main" xmlns:r="http://schemas.openxmlformats.org/officeDocument/2006/relationships" xmlns:p="http://schemas.openxmlformats.org/presentationml/2006/main">
  <p:tag name="TIMING" val="|8"/>
</p:tagLst>
</file>

<file path=ppt/tags/tag5.xml><?xml version="1.0" encoding="utf-8"?>
<p:tagLst xmlns:a="http://schemas.openxmlformats.org/drawingml/2006/main" xmlns:r="http://schemas.openxmlformats.org/officeDocument/2006/relationships" xmlns:p="http://schemas.openxmlformats.org/presentationml/2006/main">
  <p:tag name="TIMING" val="|5.2"/>
</p:tagLst>
</file>

<file path=ppt/theme/_rels/theme5.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Bacterial Disease by Slidesgo">
  <a:themeElements>
    <a:clrScheme name="Simple Light">
      <a:dk1>
        <a:srgbClr val="000000"/>
      </a:dk1>
      <a:lt1>
        <a:srgbClr val="F4FFFF"/>
      </a:lt1>
      <a:dk2>
        <a:srgbClr val="6561A7"/>
      </a:dk2>
      <a:lt2>
        <a:srgbClr val="DBF2F3"/>
      </a:lt2>
      <a:accent1>
        <a:srgbClr val="95DFE6"/>
      </a:accent1>
      <a:accent2>
        <a:srgbClr val="C2F2F5"/>
      </a:accent2>
      <a:accent3>
        <a:srgbClr val="ACA9D6"/>
      </a:accent3>
      <a:accent4>
        <a:srgbClr val="E3E1F5"/>
      </a:accent4>
      <a:accent5>
        <a:srgbClr val="7DC1C7"/>
      </a:accent5>
      <a:accent6>
        <a:srgbClr val="05C5BA"/>
      </a:accent6>
      <a:hlink>
        <a:srgbClr val="6561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idesgo Final Pag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Elegent">
  <a:themeElements>
    <a:clrScheme name="Simple Light">
      <a:dk1>
        <a:srgbClr val="FFFFFF"/>
      </a:dk1>
      <a:lt1>
        <a:srgbClr val="F1DEDE"/>
      </a:lt1>
      <a:dk2>
        <a:srgbClr val="DB9191"/>
      </a:dk2>
      <a:lt2>
        <a:srgbClr val="FFFFFF"/>
      </a:lt2>
      <a:accent1>
        <a:srgbClr val="ACBBC0"/>
      </a:accent1>
      <a:accent2>
        <a:srgbClr val="40474B"/>
      </a:accent2>
      <a:accent3>
        <a:srgbClr val="DB9191"/>
      </a:accent3>
      <a:accent4>
        <a:srgbClr val="F1DEDE"/>
      </a:accent4>
      <a:accent5>
        <a:srgbClr val="ACBBC0"/>
      </a:accent5>
      <a:accent6>
        <a:srgbClr val="FFFFFF"/>
      </a:accent6>
      <a:hlink>
        <a:srgbClr val="40474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legent" id="{13B531D1-0861-AF40-ADF6-A2FD88371A6C}" vid="{D1E00E16-54A5-F346-9F27-C6EBA35EC6C0}"/>
    </a:ext>
  </a:extLst>
</a:theme>
</file>

<file path=ppt/theme/theme4.xml><?xml version="1.0" encoding="utf-8"?>
<a:theme xmlns:a="http://schemas.openxmlformats.org/drawingml/2006/main" name="1_Slidesgo Final Pag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Savon">
  <a:themeElements>
    <a:clrScheme name="Savon">
      <a:dk1>
        <a:sysClr val="windowText" lastClr="000000"/>
      </a:dk1>
      <a:lt1>
        <a:sysClr val="window" lastClr="FFFFFF"/>
      </a:lt1>
      <a:dk2>
        <a:srgbClr val="736059"/>
      </a:dk2>
      <a:lt2>
        <a:srgbClr val="E7E0C7"/>
      </a:lt2>
      <a:accent1>
        <a:srgbClr val="92B0C8"/>
      </a:accent1>
      <a:accent2>
        <a:srgbClr val="E37C3D"/>
      </a:accent2>
      <a:accent3>
        <a:srgbClr val="A5AB81"/>
      </a:accent3>
      <a:accent4>
        <a:srgbClr val="E9B635"/>
      </a:accent4>
      <a:accent5>
        <a:srgbClr val="7BA79D"/>
      </a:accent5>
      <a:accent6>
        <a:srgbClr val="968C8C"/>
      </a:accent6>
      <a:hlink>
        <a:srgbClr val="F7A115"/>
      </a:hlink>
      <a:folHlink>
        <a:srgbClr val="969696"/>
      </a:folHlink>
    </a:clrScheme>
    <a:fontScheme name="Savon">
      <a:maj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3F20CFC1-E34F-405B-AA49-5BE0E194F1B3}"/>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Bacterial Disease by Slidesgo</Template>
  <TotalTime>2103</TotalTime>
  <Words>1234</Words>
  <Application>Microsoft Macintosh PowerPoint</Application>
  <PresentationFormat>Widescreen</PresentationFormat>
  <Paragraphs>105</Paragraphs>
  <Slides>19</Slides>
  <Notes>8</Notes>
  <HiddenSlides>0</HiddenSlides>
  <MMClips>19</MMClips>
  <ScaleCrop>false</ScaleCrop>
  <HeadingPairs>
    <vt:vector size="6" baseType="variant">
      <vt:variant>
        <vt:lpstr>Fonts Used</vt:lpstr>
      </vt:variant>
      <vt:variant>
        <vt:i4>18</vt:i4>
      </vt:variant>
      <vt:variant>
        <vt:lpstr>Theme</vt:lpstr>
      </vt:variant>
      <vt:variant>
        <vt:i4>5</vt:i4>
      </vt:variant>
      <vt:variant>
        <vt:lpstr>Slide Titles</vt:lpstr>
      </vt:variant>
      <vt:variant>
        <vt:i4>19</vt:i4>
      </vt:variant>
    </vt:vector>
  </HeadingPairs>
  <TitlesOfParts>
    <vt:vector size="42" baseType="lpstr">
      <vt:lpstr>Anaheim</vt:lpstr>
      <vt:lpstr>Apple Chancery</vt:lpstr>
      <vt:lpstr>Arial</vt:lpstr>
      <vt:lpstr>Baskerville Old Face</vt:lpstr>
      <vt:lpstr>Calibri</vt:lpstr>
      <vt:lpstr>Catamaran</vt:lpstr>
      <vt:lpstr>Chango</vt:lpstr>
      <vt:lpstr>Garamond</vt:lpstr>
      <vt:lpstr>Hammersmith One</vt:lpstr>
      <vt:lpstr>Manjari</vt:lpstr>
      <vt:lpstr>Muli</vt:lpstr>
      <vt:lpstr>Nunito</vt:lpstr>
      <vt:lpstr>Paytone One</vt:lpstr>
      <vt:lpstr>Proxima Nova</vt:lpstr>
      <vt:lpstr>Proxima Nova Semibold</vt:lpstr>
      <vt:lpstr>Roboto Condensed Light</vt:lpstr>
      <vt:lpstr>Times</vt:lpstr>
      <vt:lpstr>Ubuntu</vt:lpstr>
      <vt:lpstr>Bacterial Disease by Slidesgo</vt:lpstr>
      <vt:lpstr>Slidesgo Final Pages</vt:lpstr>
      <vt:lpstr>Elegent</vt:lpstr>
      <vt:lpstr>1_Slidesgo Final Pages</vt:lpstr>
      <vt:lpstr>Savon</vt:lpstr>
      <vt:lpstr>OTC course</vt:lpstr>
      <vt:lpstr>Objectives of the OTC course </vt:lpstr>
      <vt:lpstr>Why the OTC course in drug &amp; tube </vt:lpstr>
      <vt:lpstr>Outline </vt:lpstr>
      <vt:lpstr>Symbols in this lecture </vt:lpstr>
      <vt:lpstr>Anti-biotics </vt:lpstr>
      <vt:lpstr>Important definitions </vt:lpstr>
      <vt:lpstr>Bacteria </vt:lpstr>
      <vt:lpstr>PowerPoint Presentation</vt:lpstr>
      <vt:lpstr>Anti-bacterial (antibiotics)</vt:lpstr>
      <vt:lpstr>What is the deference between ?</vt:lpstr>
      <vt:lpstr>Antibiotic classification :</vt:lpstr>
      <vt:lpstr>PowerPoint Presentation</vt:lpstr>
      <vt:lpstr>B-lactam antibiotics </vt:lpstr>
      <vt:lpstr>B-lactam antibiotics </vt:lpstr>
      <vt:lpstr>Mechanisms of bacterial resistance </vt:lpstr>
      <vt:lpstr>Mechanisms of bacterial resistance </vt:lpstr>
      <vt:lpstr>Mechanisms of bacterial resistance </vt:lpstr>
      <vt:lpstr>Adverse effects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OTC course (week 1)</dc:title>
  <dc:creator>Microsoft Office User</dc:creator>
  <cp:lastModifiedBy>anas kamel</cp:lastModifiedBy>
  <cp:revision>21</cp:revision>
  <dcterms:created xsi:type="dcterms:W3CDTF">2021-09-09T11:54:35Z</dcterms:created>
  <dcterms:modified xsi:type="dcterms:W3CDTF">2024-11-26T17:41:36Z</dcterms:modified>
</cp:coreProperties>
</file>